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4"/>
  </p:notesMasterIdLst>
  <p:sldIdLst>
    <p:sldId id="266" r:id="rId2"/>
    <p:sldId id="265" r:id="rId3"/>
    <p:sldId id="256" r:id="rId4"/>
    <p:sldId id="258" r:id="rId5"/>
    <p:sldId id="267" r:id="rId6"/>
    <p:sldId id="268" r:id="rId7"/>
    <p:sldId id="257" r:id="rId8"/>
    <p:sldId id="269" r:id="rId9"/>
    <p:sldId id="259" r:id="rId10"/>
    <p:sldId id="273" r:id="rId11"/>
    <p:sldId id="270" r:id="rId12"/>
    <p:sldId id="274" r:id="rId13"/>
    <p:sldId id="275" r:id="rId14"/>
    <p:sldId id="276" r:id="rId15"/>
    <p:sldId id="277" r:id="rId16"/>
    <p:sldId id="278" r:id="rId17"/>
    <p:sldId id="279" r:id="rId18"/>
    <p:sldId id="260" r:id="rId19"/>
    <p:sldId id="261" r:id="rId20"/>
    <p:sldId id="281" r:id="rId21"/>
    <p:sldId id="282" r:id="rId22"/>
    <p:sldId id="293" r:id="rId23"/>
    <p:sldId id="283" r:id="rId24"/>
    <p:sldId id="297" r:id="rId25"/>
    <p:sldId id="298" r:id="rId26"/>
    <p:sldId id="299" r:id="rId27"/>
    <p:sldId id="300" r:id="rId28"/>
    <p:sldId id="301" r:id="rId29"/>
    <p:sldId id="302" r:id="rId30"/>
    <p:sldId id="303" r:id="rId31"/>
    <p:sldId id="304" r:id="rId32"/>
    <p:sldId id="262" r:id="rId33"/>
    <p:sldId id="1526" r:id="rId34"/>
    <p:sldId id="1527" r:id="rId35"/>
    <p:sldId id="1530" r:id="rId36"/>
    <p:sldId id="305" r:id="rId37"/>
    <p:sldId id="743" r:id="rId38"/>
    <p:sldId id="1524" r:id="rId39"/>
    <p:sldId id="263" r:id="rId40"/>
    <p:sldId id="306" r:id="rId41"/>
    <p:sldId id="1525" r:id="rId42"/>
    <p:sldId id="264" r:id="rId43"/>
    <p:sldId id="1158" r:id="rId44"/>
    <p:sldId id="1160" r:id="rId45"/>
    <p:sldId id="307" r:id="rId46"/>
    <p:sldId id="271" r:id="rId47"/>
    <p:sldId id="309" r:id="rId48"/>
    <p:sldId id="310" r:id="rId49"/>
    <p:sldId id="1528" r:id="rId50"/>
    <p:sldId id="1531" r:id="rId51"/>
    <p:sldId id="1532" r:id="rId52"/>
    <p:sldId id="1533" r:id="rId53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C58FF"/>
    <a:srgbClr val="4A2FB4"/>
    <a:srgbClr val="46DD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707" autoAdjust="0"/>
    <p:restoredTop sz="94660"/>
  </p:normalViewPr>
  <p:slideViewPr>
    <p:cSldViewPr snapToGrid="0">
      <p:cViewPr>
        <p:scale>
          <a:sx n="57" d="100"/>
          <a:sy n="57" d="100"/>
        </p:scale>
        <p:origin x="1224" y="14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" d="1"/>
        <a:sy n="1" d="1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D888CDF-29E4-F644-8D40-7708FCEB03FD}" type="datetimeFigureOut">
              <a:rPr lang="en-US" smtClean="0"/>
              <a:t>10/27/22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75AB32-6AE6-D041-8076-BD34799D3A9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7218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E475AB32-6AE6-D041-8076-BD34799D3A9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10736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2189717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370161F-80B9-3B49-8D6E-261439FAC2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961186" y="675746"/>
            <a:ext cx="6230814" cy="4008926"/>
          </a:xfrm>
          <a:custGeom>
            <a:avLst/>
            <a:gdLst>
              <a:gd name="connsiteX0" fmla="*/ 668168 w 6230814"/>
              <a:gd name="connsiteY0" fmla="*/ 0 h 4008926"/>
              <a:gd name="connsiteX1" fmla="*/ 6230814 w 6230814"/>
              <a:gd name="connsiteY1" fmla="*/ 0 h 4008926"/>
              <a:gd name="connsiteX2" fmla="*/ 6230814 w 6230814"/>
              <a:gd name="connsiteY2" fmla="*/ 4008926 h 4008926"/>
              <a:gd name="connsiteX3" fmla="*/ 668168 w 6230814"/>
              <a:gd name="connsiteY3" fmla="*/ 4008926 h 4008926"/>
              <a:gd name="connsiteX4" fmla="*/ 0 w 6230814"/>
              <a:gd name="connsiteY4" fmla="*/ 3340758 h 4008926"/>
              <a:gd name="connsiteX5" fmla="*/ 0 w 6230814"/>
              <a:gd name="connsiteY5" fmla="*/ 668168 h 4008926"/>
              <a:gd name="connsiteX6" fmla="*/ 668168 w 6230814"/>
              <a:gd name="connsiteY6" fmla="*/ 0 h 40089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6230814" h="4008926">
                <a:moveTo>
                  <a:pt x="668168" y="0"/>
                </a:moveTo>
                <a:lnTo>
                  <a:pt x="6230814" y="0"/>
                </a:lnTo>
                <a:lnTo>
                  <a:pt x="6230814" y="4008926"/>
                </a:lnTo>
                <a:lnTo>
                  <a:pt x="668168" y="4008926"/>
                </a:lnTo>
                <a:cubicBezTo>
                  <a:pt x="299149" y="4008926"/>
                  <a:pt x="0" y="3709777"/>
                  <a:pt x="0" y="3340758"/>
                </a:cubicBezTo>
                <a:lnTo>
                  <a:pt x="0" y="668168"/>
                </a:lnTo>
                <a:cubicBezTo>
                  <a:pt x="0" y="299149"/>
                  <a:pt x="299149" y="0"/>
                  <a:pt x="668168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38042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781684F-E42F-D74D-AED0-FD82ED0BE6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98353" y="896815"/>
            <a:ext cx="3798272" cy="5064372"/>
          </a:xfrm>
          <a:prstGeom prst="roundRect">
            <a:avLst>
              <a:gd name="adj" fmla="val 6859"/>
            </a:avLst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 dirty="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847444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9192CA1-A16B-8F4F-892C-AE6B0E4E9F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4713155" cy="5450803"/>
          </a:xfrm>
          <a:custGeom>
            <a:avLst/>
            <a:gdLst>
              <a:gd name="connsiteX0" fmla="*/ 0 w 4713155"/>
              <a:gd name="connsiteY0" fmla="*/ 0 h 5450803"/>
              <a:gd name="connsiteX1" fmla="*/ 4713155 w 4713155"/>
              <a:gd name="connsiteY1" fmla="*/ 0 h 5450803"/>
              <a:gd name="connsiteX2" fmla="*/ 4713155 w 4713155"/>
              <a:gd name="connsiteY2" fmla="*/ 4504783 h 5450803"/>
              <a:gd name="connsiteX3" fmla="*/ 3767135 w 4713155"/>
              <a:gd name="connsiteY3" fmla="*/ 5450803 h 5450803"/>
              <a:gd name="connsiteX4" fmla="*/ 0 w 4713155"/>
              <a:gd name="connsiteY4" fmla="*/ 5450803 h 54508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713155" h="5450803">
                <a:moveTo>
                  <a:pt x="0" y="0"/>
                </a:moveTo>
                <a:lnTo>
                  <a:pt x="4713155" y="0"/>
                </a:lnTo>
                <a:lnTo>
                  <a:pt x="4713155" y="4504783"/>
                </a:lnTo>
                <a:cubicBezTo>
                  <a:pt x="4713155" y="5027255"/>
                  <a:pt x="4289607" y="5450803"/>
                  <a:pt x="3767135" y="5450803"/>
                </a:cubicBezTo>
                <a:lnTo>
                  <a:pt x="0" y="5450803"/>
                </a:ln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199594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988F88F-0B60-384E-AC25-CD4D4D79B30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950772" y="283779"/>
            <a:ext cx="6290459" cy="6290442"/>
          </a:xfrm>
          <a:prstGeom prst="ellipse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EF18DB7F-BF16-3946-A0AE-35758B81E92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8941" y="1576553"/>
            <a:ext cx="3189735" cy="3189725"/>
          </a:xfrm>
          <a:prstGeom prst="ellipse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A67CE989-60B4-6941-A288-7C8FF3F2E5D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53327" y="1576553"/>
            <a:ext cx="3189734" cy="3189725"/>
          </a:xfrm>
          <a:prstGeom prst="ellipse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2867460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BCD7C83-76A8-199A-3931-C649B78127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flipH="1">
            <a:off x="0" y="1"/>
            <a:ext cx="12192000" cy="4467067"/>
          </a:xfrm>
          <a:custGeom>
            <a:avLst/>
            <a:gdLst>
              <a:gd name="connsiteX0" fmla="*/ 12192000 w 12192000"/>
              <a:gd name="connsiteY0" fmla="*/ 0 h 4467067"/>
              <a:gd name="connsiteX1" fmla="*/ 0 w 12192000"/>
              <a:gd name="connsiteY1" fmla="*/ 0 h 4467067"/>
              <a:gd name="connsiteX2" fmla="*/ 0 w 12192000"/>
              <a:gd name="connsiteY2" fmla="*/ 3920923 h 4467067"/>
              <a:gd name="connsiteX3" fmla="*/ 546144 w 12192000"/>
              <a:gd name="connsiteY3" fmla="*/ 4467067 h 4467067"/>
              <a:gd name="connsiteX4" fmla="*/ 11645856 w 12192000"/>
              <a:gd name="connsiteY4" fmla="*/ 4467067 h 4467067"/>
              <a:gd name="connsiteX5" fmla="*/ 12192000 w 12192000"/>
              <a:gd name="connsiteY5" fmla="*/ 3920923 h 4467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4467067">
                <a:moveTo>
                  <a:pt x="12192000" y="0"/>
                </a:moveTo>
                <a:lnTo>
                  <a:pt x="0" y="0"/>
                </a:lnTo>
                <a:lnTo>
                  <a:pt x="0" y="3920923"/>
                </a:lnTo>
                <a:cubicBezTo>
                  <a:pt x="0" y="4222550"/>
                  <a:pt x="244517" y="4467067"/>
                  <a:pt x="546144" y="4467067"/>
                </a:cubicBezTo>
                <a:lnTo>
                  <a:pt x="11645856" y="4467067"/>
                </a:lnTo>
                <a:cubicBezTo>
                  <a:pt x="11947483" y="4467067"/>
                  <a:pt x="12192000" y="4222550"/>
                  <a:pt x="12192000" y="3920923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80378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BEF91C5D-4A44-4E93-B0A1-06CFC1BF595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971278" y="1985567"/>
            <a:ext cx="4972595" cy="2107603"/>
          </a:xfrm>
          <a:prstGeom prst="round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ID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6E5F3EB-B7C1-46AA-A0FF-2FC188C093C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248128" y="1985567"/>
            <a:ext cx="4972595" cy="2107603"/>
          </a:xfrm>
          <a:prstGeom prst="round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ID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5535912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FC9588D-1C2F-442F-87AF-36F18201964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441985" y="768298"/>
            <a:ext cx="2527232" cy="5397604"/>
          </a:xfrm>
          <a:prstGeom prst="roundRect">
            <a:avLst>
              <a:gd name="adj" fmla="val 9633"/>
            </a:avLst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2A67944F-B0B7-4DAD-A64B-8116DCDF927D}"/>
              </a:ext>
            </a:extLst>
          </p:cNvPr>
          <p:cNvSpPr/>
          <p:nvPr userDrawn="1"/>
        </p:nvSpPr>
        <p:spPr>
          <a:xfrm>
            <a:off x="7140525" y="1676402"/>
            <a:ext cx="1839008" cy="3505196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lvl="0" indent="0" algn="ctr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</a:pPr>
            <a:endParaRPr lang="en-US" sz="160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2320BB2-6DE3-4183-883B-F316A5B7E47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40525" y="1676402"/>
            <a:ext cx="1839008" cy="3505196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710534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4BD42E5-3EA4-4485-A08B-91789682806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2"/>
            <a:ext cx="5334900" cy="6111433"/>
          </a:xfrm>
          <a:custGeom>
            <a:avLst/>
            <a:gdLst>
              <a:gd name="connsiteX0" fmla="*/ 0 w 5334900"/>
              <a:gd name="connsiteY0" fmla="*/ 0 h 6111433"/>
              <a:gd name="connsiteX1" fmla="*/ 5321625 w 5334900"/>
              <a:gd name="connsiteY1" fmla="*/ 0 h 6111433"/>
              <a:gd name="connsiteX2" fmla="*/ 5329671 w 5334900"/>
              <a:gd name="connsiteY2" fmla="*/ 52725 h 6111433"/>
              <a:gd name="connsiteX3" fmla="*/ 5334900 w 5334900"/>
              <a:gd name="connsiteY3" fmla="*/ 156278 h 6111433"/>
              <a:gd name="connsiteX4" fmla="*/ 5334900 w 5334900"/>
              <a:gd name="connsiteY4" fmla="*/ 5098628 h 6111433"/>
              <a:gd name="connsiteX5" fmla="*/ 4322095 w 5334900"/>
              <a:gd name="connsiteY5" fmla="*/ 6111433 h 6111433"/>
              <a:gd name="connsiteX6" fmla="*/ 270996 w 5334900"/>
              <a:gd name="connsiteY6" fmla="*/ 6111433 h 6111433"/>
              <a:gd name="connsiteX7" fmla="*/ 66881 w 5334900"/>
              <a:gd name="connsiteY7" fmla="*/ 6090857 h 6111433"/>
              <a:gd name="connsiteX8" fmla="*/ 0 w 5334900"/>
              <a:gd name="connsiteY8" fmla="*/ 6073660 h 61114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334900" h="6111433">
                <a:moveTo>
                  <a:pt x="0" y="0"/>
                </a:moveTo>
                <a:lnTo>
                  <a:pt x="5321625" y="0"/>
                </a:lnTo>
                <a:lnTo>
                  <a:pt x="5329671" y="52725"/>
                </a:lnTo>
                <a:cubicBezTo>
                  <a:pt x="5333129" y="86772"/>
                  <a:pt x="5334900" y="121318"/>
                  <a:pt x="5334900" y="156278"/>
                </a:cubicBezTo>
                <a:lnTo>
                  <a:pt x="5334900" y="5098628"/>
                </a:lnTo>
                <a:cubicBezTo>
                  <a:pt x="5334900" y="5657985"/>
                  <a:pt x="4881452" y="6111433"/>
                  <a:pt x="4322095" y="6111433"/>
                </a:cubicBezTo>
                <a:lnTo>
                  <a:pt x="270996" y="6111433"/>
                </a:lnTo>
                <a:cubicBezTo>
                  <a:pt x="201077" y="6111433"/>
                  <a:pt x="132812" y="6104348"/>
                  <a:pt x="66881" y="6090857"/>
                </a:cubicBezTo>
                <a:lnTo>
                  <a:pt x="0" y="6073660"/>
                </a:ln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ID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85043090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AB7AD086-2ED6-EB6F-CCB4-0A8FD6DC238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5722882" cy="6858000"/>
          </a:xfrm>
          <a:custGeom>
            <a:avLst/>
            <a:gdLst>
              <a:gd name="connsiteX0" fmla="*/ 0 w 5722882"/>
              <a:gd name="connsiteY0" fmla="*/ 0 h 6858000"/>
              <a:gd name="connsiteX1" fmla="*/ 5366461 w 5722882"/>
              <a:gd name="connsiteY1" fmla="*/ 0 h 6858000"/>
              <a:gd name="connsiteX2" fmla="*/ 5715641 w 5722882"/>
              <a:gd name="connsiteY2" fmla="*/ 284591 h 6858000"/>
              <a:gd name="connsiteX3" fmla="*/ 5722882 w 5722882"/>
              <a:gd name="connsiteY3" fmla="*/ 356413 h 6858000"/>
              <a:gd name="connsiteX4" fmla="*/ 5722882 w 5722882"/>
              <a:gd name="connsiteY4" fmla="*/ 6501588 h 6858000"/>
              <a:gd name="connsiteX5" fmla="*/ 5715641 w 5722882"/>
              <a:gd name="connsiteY5" fmla="*/ 6573410 h 6858000"/>
              <a:gd name="connsiteX6" fmla="*/ 5366461 w 5722882"/>
              <a:gd name="connsiteY6" fmla="*/ 6858000 h 6858000"/>
              <a:gd name="connsiteX7" fmla="*/ 0 w 5722882"/>
              <a:gd name="connsiteY7" fmla="*/ 685800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5722882" h="6858000">
                <a:moveTo>
                  <a:pt x="0" y="0"/>
                </a:moveTo>
                <a:lnTo>
                  <a:pt x="5366461" y="0"/>
                </a:lnTo>
                <a:cubicBezTo>
                  <a:pt x="5538701" y="0"/>
                  <a:pt x="5682406" y="122176"/>
                  <a:pt x="5715641" y="284591"/>
                </a:cubicBezTo>
                <a:lnTo>
                  <a:pt x="5722882" y="356413"/>
                </a:lnTo>
                <a:lnTo>
                  <a:pt x="5722882" y="6501588"/>
                </a:lnTo>
                <a:lnTo>
                  <a:pt x="5715641" y="6573410"/>
                </a:lnTo>
                <a:cubicBezTo>
                  <a:pt x="5682406" y="6735825"/>
                  <a:pt x="5538701" y="6858000"/>
                  <a:pt x="5366461" y="6858000"/>
                </a:cubicBezTo>
                <a:lnTo>
                  <a:pt x="0" y="6858000"/>
                </a:ln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578105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169DF052-2A8E-EC5C-5D24-8121936743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3985146"/>
          </a:xfrm>
          <a:custGeom>
            <a:avLst/>
            <a:gdLst>
              <a:gd name="connsiteX0" fmla="*/ 0 w 12192000"/>
              <a:gd name="connsiteY0" fmla="*/ 0 h 3985146"/>
              <a:gd name="connsiteX1" fmla="*/ 12192000 w 12192000"/>
              <a:gd name="connsiteY1" fmla="*/ 0 h 3985146"/>
              <a:gd name="connsiteX2" fmla="*/ 12192000 w 12192000"/>
              <a:gd name="connsiteY2" fmla="*/ 3590257 h 3985146"/>
              <a:gd name="connsiteX3" fmla="*/ 11797111 w 12192000"/>
              <a:gd name="connsiteY3" fmla="*/ 3985146 h 3985146"/>
              <a:gd name="connsiteX4" fmla="*/ 394889 w 12192000"/>
              <a:gd name="connsiteY4" fmla="*/ 3985146 h 3985146"/>
              <a:gd name="connsiteX5" fmla="*/ 0 w 12192000"/>
              <a:gd name="connsiteY5" fmla="*/ 3590257 h 398514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192000" h="3985146">
                <a:moveTo>
                  <a:pt x="0" y="0"/>
                </a:moveTo>
                <a:lnTo>
                  <a:pt x="12192000" y="0"/>
                </a:lnTo>
                <a:lnTo>
                  <a:pt x="12192000" y="3590257"/>
                </a:lnTo>
                <a:cubicBezTo>
                  <a:pt x="12192000" y="3808348"/>
                  <a:pt x="12015202" y="3985146"/>
                  <a:pt x="11797111" y="3985146"/>
                </a:cubicBezTo>
                <a:lnTo>
                  <a:pt x="394889" y="3985146"/>
                </a:lnTo>
                <a:cubicBezTo>
                  <a:pt x="176798" y="3985146"/>
                  <a:pt x="0" y="3808348"/>
                  <a:pt x="0" y="3590257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71209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DFE80A40-8B07-C893-BA03-1FD1778F022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flipH="1">
            <a:off x="0" y="0"/>
            <a:ext cx="12192000" cy="6858000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910593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A2127E4-582A-4A79-9044-EC9553F6B62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2198690" y="1850108"/>
            <a:ext cx="2541300" cy="2541300"/>
          </a:xfrm>
          <a:custGeom>
            <a:avLst/>
            <a:gdLst>
              <a:gd name="connsiteX0" fmla="*/ 1270650 w 2541300"/>
              <a:gd name="connsiteY0" fmla="*/ 0 h 2541300"/>
              <a:gd name="connsiteX1" fmla="*/ 2541300 w 2541300"/>
              <a:gd name="connsiteY1" fmla="*/ 1270650 h 2541300"/>
              <a:gd name="connsiteX2" fmla="*/ 1270650 w 2541300"/>
              <a:gd name="connsiteY2" fmla="*/ 2541300 h 2541300"/>
              <a:gd name="connsiteX3" fmla="*/ 0 w 2541300"/>
              <a:gd name="connsiteY3" fmla="*/ 1270650 h 2541300"/>
              <a:gd name="connsiteX4" fmla="*/ 1270650 w 2541300"/>
              <a:gd name="connsiteY4" fmla="*/ 0 h 25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41300" h="2541300">
                <a:moveTo>
                  <a:pt x="1270650" y="0"/>
                </a:moveTo>
                <a:cubicBezTo>
                  <a:pt x="1972411" y="0"/>
                  <a:pt x="2541300" y="568889"/>
                  <a:pt x="2541300" y="1270650"/>
                </a:cubicBezTo>
                <a:cubicBezTo>
                  <a:pt x="2541300" y="1972411"/>
                  <a:pt x="1972411" y="2541300"/>
                  <a:pt x="1270650" y="2541300"/>
                </a:cubicBezTo>
                <a:cubicBezTo>
                  <a:pt x="568889" y="2541300"/>
                  <a:pt x="0" y="1972411"/>
                  <a:pt x="0" y="1270650"/>
                </a:cubicBezTo>
                <a:cubicBezTo>
                  <a:pt x="0" y="568889"/>
                  <a:pt x="568889" y="0"/>
                  <a:pt x="1270650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56B7708-BE74-8314-9290-DF6C76FADFC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452008" y="1850108"/>
            <a:ext cx="2541300" cy="2541300"/>
          </a:xfrm>
          <a:custGeom>
            <a:avLst/>
            <a:gdLst>
              <a:gd name="connsiteX0" fmla="*/ 1270650 w 2541300"/>
              <a:gd name="connsiteY0" fmla="*/ 0 h 2541300"/>
              <a:gd name="connsiteX1" fmla="*/ 2541300 w 2541300"/>
              <a:gd name="connsiteY1" fmla="*/ 1270650 h 2541300"/>
              <a:gd name="connsiteX2" fmla="*/ 1270650 w 2541300"/>
              <a:gd name="connsiteY2" fmla="*/ 2541300 h 2541300"/>
              <a:gd name="connsiteX3" fmla="*/ 0 w 2541300"/>
              <a:gd name="connsiteY3" fmla="*/ 1270650 h 2541300"/>
              <a:gd name="connsiteX4" fmla="*/ 1270650 w 2541300"/>
              <a:gd name="connsiteY4" fmla="*/ 0 h 2541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541300" h="2541300">
                <a:moveTo>
                  <a:pt x="1270650" y="0"/>
                </a:moveTo>
                <a:cubicBezTo>
                  <a:pt x="1972411" y="0"/>
                  <a:pt x="2541300" y="568889"/>
                  <a:pt x="2541300" y="1270650"/>
                </a:cubicBezTo>
                <a:cubicBezTo>
                  <a:pt x="2541300" y="1972411"/>
                  <a:pt x="1972411" y="2541300"/>
                  <a:pt x="1270650" y="2541300"/>
                </a:cubicBezTo>
                <a:cubicBezTo>
                  <a:pt x="568889" y="2541300"/>
                  <a:pt x="0" y="1972411"/>
                  <a:pt x="0" y="1270650"/>
                </a:cubicBezTo>
                <a:cubicBezTo>
                  <a:pt x="0" y="568889"/>
                  <a:pt x="568889" y="0"/>
                  <a:pt x="1270650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2551176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1DFE5AF-2CBD-01BA-6798-8D4FA79662F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 flipH="1">
            <a:off x="6227776" y="404814"/>
            <a:ext cx="5964224" cy="6453187"/>
          </a:xfrm>
          <a:custGeom>
            <a:avLst/>
            <a:gdLst>
              <a:gd name="connsiteX0" fmla="*/ 4776597 w 5964224"/>
              <a:gd name="connsiteY0" fmla="*/ 0 h 6453187"/>
              <a:gd name="connsiteX1" fmla="*/ 26233 w 5964224"/>
              <a:gd name="connsiteY1" fmla="*/ 0 h 6453187"/>
              <a:gd name="connsiteX2" fmla="*/ 0 w 5964224"/>
              <a:gd name="connsiteY2" fmla="*/ 1325 h 6453187"/>
              <a:gd name="connsiteX3" fmla="*/ 0 w 5964224"/>
              <a:gd name="connsiteY3" fmla="*/ 6453187 h 6453187"/>
              <a:gd name="connsiteX4" fmla="*/ 5956156 w 5964224"/>
              <a:gd name="connsiteY4" fmla="*/ 6453187 h 6453187"/>
              <a:gd name="connsiteX5" fmla="*/ 5958092 w 5964224"/>
              <a:gd name="connsiteY5" fmla="*/ 6440502 h 6453187"/>
              <a:gd name="connsiteX6" fmla="*/ 5964224 w 5964224"/>
              <a:gd name="connsiteY6" fmla="*/ 6319074 h 6453187"/>
              <a:gd name="connsiteX7" fmla="*/ 5964224 w 5964224"/>
              <a:gd name="connsiteY7" fmla="*/ 1187627 h 6453187"/>
              <a:gd name="connsiteX8" fmla="*/ 4776597 w 5964224"/>
              <a:gd name="connsiteY8" fmla="*/ 0 h 645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4224" h="6453187">
                <a:moveTo>
                  <a:pt x="4776597" y="0"/>
                </a:moveTo>
                <a:lnTo>
                  <a:pt x="26233" y="0"/>
                </a:lnTo>
                <a:lnTo>
                  <a:pt x="0" y="1325"/>
                </a:lnTo>
                <a:lnTo>
                  <a:pt x="0" y="6453187"/>
                </a:lnTo>
                <a:lnTo>
                  <a:pt x="5956156" y="6453187"/>
                </a:lnTo>
                <a:lnTo>
                  <a:pt x="5958092" y="6440502"/>
                </a:lnTo>
                <a:cubicBezTo>
                  <a:pt x="5962147" y="6400578"/>
                  <a:pt x="5964224" y="6360069"/>
                  <a:pt x="5964224" y="6319074"/>
                </a:cubicBezTo>
                <a:lnTo>
                  <a:pt x="5964224" y="1187627"/>
                </a:lnTo>
                <a:cubicBezTo>
                  <a:pt x="5964224" y="531719"/>
                  <a:pt x="5432505" y="0"/>
                  <a:pt x="4776597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BA6A998-9178-BF47-A725-AD274F2317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676333" y="1026770"/>
            <a:ext cx="1261496" cy="1261496"/>
          </a:xfrm>
          <a:prstGeom prst="ellipse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05A27C8-4893-EA43-BDAE-FF3696E48F5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676333" y="4569735"/>
            <a:ext cx="1261496" cy="1261496"/>
          </a:xfrm>
          <a:prstGeom prst="ellipse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C6E52E1-E64C-8D42-A02E-B7FAD5055D0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859824" y="2798252"/>
            <a:ext cx="1261496" cy="1261496"/>
          </a:xfrm>
          <a:prstGeom prst="ellipse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5671803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27CDDBF8-CA7B-F074-3D61-31262E2C6CD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 flipH="1">
            <a:off x="1" y="1166761"/>
            <a:ext cx="10024533" cy="4573586"/>
          </a:xfrm>
          <a:custGeom>
            <a:avLst/>
            <a:gdLst>
              <a:gd name="connsiteX0" fmla="*/ 10024533 w 10024533"/>
              <a:gd name="connsiteY0" fmla="*/ 0 h 4573586"/>
              <a:gd name="connsiteX1" fmla="*/ 762280 w 10024533"/>
              <a:gd name="connsiteY1" fmla="*/ 0 h 4573586"/>
              <a:gd name="connsiteX2" fmla="*/ 0 w 10024533"/>
              <a:gd name="connsiteY2" fmla="*/ 762280 h 4573586"/>
              <a:gd name="connsiteX3" fmla="*/ 0 w 10024533"/>
              <a:gd name="connsiteY3" fmla="*/ 3811306 h 4573586"/>
              <a:gd name="connsiteX4" fmla="*/ 762280 w 10024533"/>
              <a:gd name="connsiteY4" fmla="*/ 4573586 h 4573586"/>
              <a:gd name="connsiteX5" fmla="*/ 10024533 w 10024533"/>
              <a:gd name="connsiteY5" fmla="*/ 4573586 h 4573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24533" h="4573586">
                <a:moveTo>
                  <a:pt x="10024533" y="0"/>
                </a:moveTo>
                <a:lnTo>
                  <a:pt x="762280" y="0"/>
                </a:lnTo>
                <a:cubicBezTo>
                  <a:pt x="341284" y="0"/>
                  <a:pt x="0" y="341284"/>
                  <a:pt x="0" y="762280"/>
                </a:cubicBezTo>
                <a:lnTo>
                  <a:pt x="0" y="3811306"/>
                </a:lnTo>
                <a:cubicBezTo>
                  <a:pt x="0" y="4232302"/>
                  <a:pt x="341284" y="4573586"/>
                  <a:pt x="762280" y="4573586"/>
                </a:cubicBezTo>
                <a:lnTo>
                  <a:pt x="10024533" y="4573586"/>
                </a:ln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7E93FE63-0255-2A47-9CD0-402C3034ADB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869718" y="3535644"/>
            <a:ext cx="1261496" cy="1261496"/>
          </a:xfrm>
          <a:prstGeom prst="ellipse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28A113A6-B6A8-3544-806F-D31096F1A10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388141" y="3535644"/>
            <a:ext cx="1261496" cy="1261496"/>
          </a:xfrm>
          <a:prstGeom prst="ellipse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955237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FF4E43A-8230-F182-7F61-364A47464CC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641274" y="1"/>
            <a:ext cx="7550727" cy="3429001"/>
          </a:xfrm>
          <a:custGeom>
            <a:avLst/>
            <a:gdLst>
              <a:gd name="connsiteX0" fmla="*/ 0 w 7550727"/>
              <a:gd name="connsiteY0" fmla="*/ 0 h 3429001"/>
              <a:gd name="connsiteX1" fmla="*/ 7550727 w 7550727"/>
              <a:gd name="connsiteY1" fmla="*/ 0 h 3429001"/>
              <a:gd name="connsiteX2" fmla="*/ 7550727 w 7550727"/>
              <a:gd name="connsiteY2" fmla="*/ 3429001 h 3429001"/>
              <a:gd name="connsiteX3" fmla="*/ 481461 w 7550727"/>
              <a:gd name="connsiteY3" fmla="*/ 3429001 h 3429001"/>
              <a:gd name="connsiteX4" fmla="*/ 0 w 7550727"/>
              <a:gd name="connsiteY4" fmla="*/ 2947540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0727" h="3429001">
                <a:moveTo>
                  <a:pt x="0" y="0"/>
                </a:moveTo>
                <a:lnTo>
                  <a:pt x="7550727" y="0"/>
                </a:lnTo>
                <a:lnTo>
                  <a:pt x="7550727" y="3429001"/>
                </a:lnTo>
                <a:lnTo>
                  <a:pt x="481461" y="3429001"/>
                </a:lnTo>
                <a:cubicBezTo>
                  <a:pt x="215557" y="3429001"/>
                  <a:pt x="0" y="3213444"/>
                  <a:pt x="0" y="294754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536E818-B2BE-6CB9-4228-029AE5BAACD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921924" y="2375199"/>
            <a:ext cx="4972595" cy="2107603"/>
          </a:xfrm>
          <a:custGeom>
            <a:avLst/>
            <a:gdLst>
              <a:gd name="connsiteX0" fmla="*/ 351274 w 4972595"/>
              <a:gd name="connsiteY0" fmla="*/ 0 h 2107603"/>
              <a:gd name="connsiteX1" fmla="*/ 4621321 w 4972595"/>
              <a:gd name="connsiteY1" fmla="*/ 0 h 2107603"/>
              <a:gd name="connsiteX2" fmla="*/ 4972595 w 4972595"/>
              <a:gd name="connsiteY2" fmla="*/ 351274 h 2107603"/>
              <a:gd name="connsiteX3" fmla="*/ 4972595 w 4972595"/>
              <a:gd name="connsiteY3" fmla="*/ 1756329 h 2107603"/>
              <a:gd name="connsiteX4" fmla="*/ 4621321 w 4972595"/>
              <a:gd name="connsiteY4" fmla="*/ 2107603 h 2107603"/>
              <a:gd name="connsiteX5" fmla="*/ 351274 w 4972595"/>
              <a:gd name="connsiteY5" fmla="*/ 2107603 h 2107603"/>
              <a:gd name="connsiteX6" fmla="*/ 0 w 4972595"/>
              <a:gd name="connsiteY6" fmla="*/ 1756329 h 2107603"/>
              <a:gd name="connsiteX7" fmla="*/ 0 w 4972595"/>
              <a:gd name="connsiteY7" fmla="*/ 351274 h 2107603"/>
              <a:gd name="connsiteX8" fmla="*/ 351274 w 4972595"/>
              <a:gd name="connsiteY8" fmla="*/ 0 h 210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72595" h="2107603">
                <a:moveTo>
                  <a:pt x="351274" y="0"/>
                </a:moveTo>
                <a:lnTo>
                  <a:pt x="4621321" y="0"/>
                </a:lnTo>
                <a:cubicBezTo>
                  <a:pt x="4815324" y="0"/>
                  <a:pt x="4972595" y="157271"/>
                  <a:pt x="4972595" y="351274"/>
                </a:cubicBezTo>
                <a:lnTo>
                  <a:pt x="4972595" y="1756329"/>
                </a:lnTo>
                <a:cubicBezTo>
                  <a:pt x="4972595" y="1950332"/>
                  <a:pt x="4815324" y="2107603"/>
                  <a:pt x="4621321" y="2107603"/>
                </a:cubicBezTo>
                <a:lnTo>
                  <a:pt x="351274" y="2107603"/>
                </a:lnTo>
                <a:cubicBezTo>
                  <a:pt x="157271" y="2107603"/>
                  <a:pt x="0" y="1950332"/>
                  <a:pt x="0" y="1756329"/>
                </a:cubicBezTo>
                <a:lnTo>
                  <a:pt x="0" y="351274"/>
                </a:lnTo>
                <a:cubicBezTo>
                  <a:pt x="0" y="157271"/>
                  <a:pt x="157271" y="0"/>
                  <a:pt x="351274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68EB67E-346F-E1EA-10DA-634684A4A79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380614" y="2375199"/>
            <a:ext cx="4972595" cy="2107603"/>
          </a:xfrm>
          <a:custGeom>
            <a:avLst/>
            <a:gdLst>
              <a:gd name="connsiteX0" fmla="*/ 351274 w 4972595"/>
              <a:gd name="connsiteY0" fmla="*/ 0 h 2107603"/>
              <a:gd name="connsiteX1" fmla="*/ 4621321 w 4972595"/>
              <a:gd name="connsiteY1" fmla="*/ 0 h 2107603"/>
              <a:gd name="connsiteX2" fmla="*/ 4972595 w 4972595"/>
              <a:gd name="connsiteY2" fmla="*/ 351274 h 2107603"/>
              <a:gd name="connsiteX3" fmla="*/ 4972595 w 4972595"/>
              <a:gd name="connsiteY3" fmla="*/ 1756329 h 2107603"/>
              <a:gd name="connsiteX4" fmla="*/ 4621321 w 4972595"/>
              <a:gd name="connsiteY4" fmla="*/ 2107603 h 2107603"/>
              <a:gd name="connsiteX5" fmla="*/ 351274 w 4972595"/>
              <a:gd name="connsiteY5" fmla="*/ 2107603 h 2107603"/>
              <a:gd name="connsiteX6" fmla="*/ 0 w 4972595"/>
              <a:gd name="connsiteY6" fmla="*/ 1756329 h 2107603"/>
              <a:gd name="connsiteX7" fmla="*/ 0 w 4972595"/>
              <a:gd name="connsiteY7" fmla="*/ 351274 h 2107603"/>
              <a:gd name="connsiteX8" fmla="*/ 351274 w 4972595"/>
              <a:gd name="connsiteY8" fmla="*/ 0 h 210760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4972595" h="2107603">
                <a:moveTo>
                  <a:pt x="351274" y="0"/>
                </a:moveTo>
                <a:lnTo>
                  <a:pt x="4621321" y="0"/>
                </a:lnTo>
                <a:cubicBezTo>
                  <a:pt x="4815324" y="0"/>
                  <a:pt x="4972595" y="157271"/>
                  <a:pt x="4972595" y="351274"/>
                </a:cubicBezTo>
                <a:lnTo>
                  <a:pt x="4972595" y="1756329"/>
                </a:lnTo>
                <a:cubicBezTo>
                  <a:pt x="4972595" y="1950332"/>
                  <a:pt x="4815324" y="2107603"/>
                  <a:pt x="4621321" y="2107603"/>
                </a:cubicBezTo>
                <a:lnTo>
                  <a:pt x="351274" y="2107603"/>
                </a:lnTo>
                <a:cubicBezTo>
                  <a:pt x="157271" y="2107603"/>
                  <a:pt x="0" y="1950332"/>
                  <a:pt x="0" y="1756329"/>
                </a:cubicBezTo>
                <a:lnTo>
                  <a:pt x="0" y="351274"/>
                </a:lnTo>
                <a:cubicBezTo>
                  <a:pt x="0" y="157271"/>
                  <a:pt x="157271" y="0"/>
                  <a:pt x="351274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900572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A9D9E7EA-8C8F-9D7A-12CD-2FF9EB1E308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492678" y="875211"/>
            <a:ext cx="2236075" cy="4781006"/>
          </a:xfrm>
          <a:prstGeom prst="roundRect">
            <a:avLst>
              <a:gd name="adj" fmla="val 11956"/>
            </a:avLst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915341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4">
            <a:extLst>
              <a:ext uri="{FF2B5EF4-FFF2-40B4-BE49-F238E27FC236}">
                <a16:creationId xmlns:a16="http://schemas.microsoft.com/office/drawing/2014/main" id="{2FB1E810-15EA-E5FE-93AB-1D484C01675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756837" y="677637"/>
            <a:ext cx="2218662" cy="4759144"/>
          </a:xfrm>
          <a:prstGeom prst="roundRect">
            <a:avLst>
              <a:gd name="adj" fmla="val 11956"/>
            </a:avLst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Picture Placeholder 4">
            <a:extLst>
              <a:ext uri="{FF2B5EF4-FFF2-40B4-BE49-F238E27FC236}">
                <a16:creationId xmlns:a16="http://schemas.microsoft.com/office/drawing/2014/main" id="{08FFF97F-3CE6-C919-F176-22DBBB32EBD1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1260764" y="1108363"/>
            <a:ext cx="1821872" cy="3920837"/>
          </a:xfrm>
          <a:prstGeom prst="roundRect">
            <a:avLst>
              <a:gd name="adj" fmla="val 10274"/>
            </a:avLst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0" name="Picture Placeholder 4">
            <a:extLst>
              <a:ext uri="{FF2B5EF4-FFF2-40B4-BE49-F238E27FC236}">
                <a16:creationId xmlns:a16="http://schemas.microsoft.com/office/drawing/2014/main" id="{8FA45A18-9148-E571-465F-3E90ED6FE29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642611" y="1108363"/>
            <a:ext cx="1821872" cy="3920837"/>
          </a:xfrm>
          <a:prstGeom prst="roundRect">
            <a:avLst>
              <a:gd name="adj" fmla="val 10274"/>
            </a:avLst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Picture Placeholder 4">
            <a:extLst>
              <a:ext uri="{FF2B5EF4-FFF2-40B4-BE49-F238E27FC236}">
                <a16:creationId xmlns:a16="http://schemas.microsoft.com/office/drawing/2014/main" id="{8F105B74-9CA7-B1A1-12D3-60C2745F1E79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9113209" y="1108363"/>
            <a:ext cx="1821872" cy="3920837"/>
          </a:xfrm>
          <a:prstGeom prst="roundRect">
            <a:avLst>
              <a:gd name="adj" fmla="val 10274"/>
            </a:avLst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216083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BC859A6D-5B1E-2C4D-8037-A9B319A1044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363980" y="685800"/>
            <a:ext cx="2552700" cy="5486400"/>
          </a:xfrm>
          <a:prstGeom prst="roundRect">
            <a:avLst>
              <a:gd name="adj" fmla="val 10918"/>
            </a:avLst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5847697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5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876F277C-D37E-40A2-B059-A3FDD1F9926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8528662" y="769620"/>
            <a:ext cx="2651760" cy="1371600"/>
          </a:xfrm>
          <a:prstGeom prst="round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C3DEECC3-FC20-4CE1-A4FB-D634E0E3007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646022" y="2416065"/>
            <a:ext cx="8534400" cy="2025869"/>
          </a:xfrm>
          <a:prstGeom prst="round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>
            <a:outerShdw blurRad="292100" dist="381000" dir="5400000" sx="96000" sy="96000" algn="t" rotWithShape="0">
              <a:prstClr val="black">
                <a:alpha val="3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0BB6B91-862E-41EC-9099-0BE04865DCA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528662" y="4716780"/>
            <a:ext cx="2651760" cy="1371600"/>
          </a:xfrm>
          <a:prstGeom prst="round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9938435"/>
      </p:ext>
    </p:extLst>
  </p:cSld>
  <p:clrMapOvr>
    <a:masterClrMapping/>
  </p:clrMapOvr>
  <p:transition spd="slow" advClick="0" advTm="0"/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</p:spPr>
        <p:txBody>
          <a:bodyPr vert="horz"/>
          <a:lstStyle>
            <a:lvl1pPr>
              <a:defRPr sz="1100"/>
            </a:lvl1pPr>
          </a:lstStyle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65362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9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680DDDCE-3055-4992-B2B5-B248AEA4B84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38225" y="1000462"/>
            <a:ext cx="2495550" cy="4857076"/>
          </a:xfrm>
          <a:prstGeom prst="round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 dirty="0"/>
            </a:lvl1pPr>
          </a:lstStyle>
          <a:p>
            <a:pPr marL="0" lvl="0" indent="0" algn="ctr">
              <a:buNone/>
            </a:pPr>
            <a:endParaRPr lang="en-US" dirty="0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4C9129F1-F41A-4126-8758-7E741CC0C46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59877" y="1000462"/>
            <a:ext cx="6893899" cy="2752388"/>
          </a:xfrm>
          <a:prstGeom prst="round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/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885697"/>
      </p:ext>
    </p:extLst>
  </p:cSld>
  <p:clrMapOvr>
    <a:masterClrMapping/>
  </p:clrMapOvr>
  <p:transition spd="slow" advClick="0" advTm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7">
            <a:extLst>
              <a:ext uri="{FF2B5EF4-FFF2-40B4-BE49-F238E27FC236}">
                <a16:creationId xmlns:a16="http://schemas.microsoft.com/office/drawing/2014/main" id="{7D116ED3-C323-ECFA-B0D2-AC0AC02369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83136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4">
            <a:extLst>
              <a:ext uri="{FF2B5EF4-FFF2-40B4-BE49-F238E27FC236}">
                <a16:creationId xmlns:a16="http://schemas.microsoft.com/office/drawing/2014/main" id="{109C10ED-2EC2-D1CA-6F21-D88E556E13D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-1" y="1741713"/>
            <a:ext cx="5442857" cy="3788229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448344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8BB32726-FC32-B6AA-8C23-DAC709BF063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847152" y="257888"/>
            <a:ext cx="5306130" cy="6600112"/>
          </a:xfrm>
          <a:custGeom>
            <a:avLst/>
            <a:gdLst>
              <a:gd name="connsiteX0" fmla="*/ 0 w 5306130"/>
              <a:gd name="connsiteY0" fmla="*/ 0 h 6600112"/>
              <a:gd name="connsiteX1" fmla="*/ 5306130 w 5306130"/>
              <a:gd name="connsiteY1" fmla="*/ 0 h 6600112"/>
              <a:gd name="connsiteX2" fmla="*/ 5306130 w 5306130"/>
              <a:gd name="connsiteY2" fmla="*/ 6600112 h 6600112"/>
              <a:gd name="connsiteX3" fmla="*/ 0 w 5306130"/>
              <a:gd name="connsiteY3" fmla="*/ 6600112 h 66001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306130" h="6600112">
                <a:moveTo>
                  <a:pt x="0" y="0"/>
                </a:moveTo>
                <a:lnTo>
                  <a:pt x="5306130" y="0"/>
                </a:lnTo>
                <a:lnTo>
                  <a:pt x="5306130" y="6600112"/>
                </a:lnTo>
                <a:lnTo>
                  <a:pt x="0" y="6600112"/>
                </a:ln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9918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7">
            <a:extLst>
              <a:ext uri="{FF2B5EF4-FFF2-40B4-BE49-F238E27FC236}">
                <a16:creationId xmlns:a16="http://schemas.microsoft.com/office/drawing/2014/main" id="{F63274B0-F44C-F291-6419-91914F3F183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0" y="0"/>
            <a:ext cx="12192000" cy="6858000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6" name="Picture Placeholder 15">
            <a:extLst>
              <a:ext uri="{FF2B5EF4-FFF2-40B4-BE49-F238E27FC236}">
                <a16:creationId xmlns:a16="http://schemas.microsoft.com/office/drawing/2014/main" id="{8EFDC20F-036C-A6B9-6D68-57D6F08B758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8407764" y="657060"/>
            <a:ext cx="3784236" cy="6200940"/>
          </a:xfrm>
          <a:custGeom>
            <a:avLst/>
            <a:gdLst>
              <a:gd name="connsiteX0" fmla="*/ 0 w 3784236"/>
              <a:gd name="connsiteY0" fmla="*/ 0 h 6200940"/>
              <a:gd name="connsiteX1" fmla="*/ 3784236 w 3784236"/>
              <a:gd name="connsiteY1" fmla="*/ 0 h 6200940"/>
              <a:gd name="connsiteX2" fmla="*/ 3784236 w 3784236"/>
              <a:gd name="connsiteY2" fmla="*/ 6200940 h 6200940"/>
              <a:gd name="connsiteX3" fmla="*/ 0 w 3784236"/>
              <a:gd name="connsiteY3" fmla="*/ 6200940 h 62009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784236" h="6200940">
                <a:moveTo>
                  <a:pt x="0" y="0"/>
                </a:moveTo>
                <a:lnTo>
                  <a:pt x="3784236" y="0"/>
                </a:lnTo>
                <a:lnTo>
                  <a:pt x="3784236" y="6200940"/>
                </a:lnTo>
                <a:lnTo>
                  <a:pt x="0" y="6200940"/>
                </a:ln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0F48A341-31EF-B1A9-C3B3-292E15A764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395728" y="279400"/>
            <a:ext cx="4064123" cy="6578600"/>
          </a:xfrm>
          <a:custGeom>
            <a:avLst/>
            <a:gdLst>
              <a:gd name="connsiteX0" fmla="*/ 0 w 4064123"/>
              <a:gd name="connsiteY0" fmla="*/ 0 h 6578600"/>
              <a:gd name="connsiteX1" fmla="*/ 4064123 w 4064123"/>
              <a:gd name="connsiteY1" fmla="*/ 0 h 6578600"/>
              <a:gd name="connsiteX2" fmla="*/ 4064123 w 4064123"/>
              <a:gd name="connsiteY2" fmla="*/ 6578600 h 6578600"/>
              <a:gd name="connsiteX3" fmla="*/ 0 w 4064123"/>
              <a:gd name="connsiteY3" fmla="*/ 6578600 h 6578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64123" h="6578600">
                <a:moveTo>
                  <a:pt x="0" y="0"/>
                </a:moveTo>
                <a:lnTo>
                  <a:pt x="4064123" y="0"/>
                </a:lnTo>
                <a:lnTo>
                  <a:pt x="4064123" y="6578600"/>
                </a:lnTo>
                <a:lnTo>
                  <a:pt x="0" y="6578600"/>
                </a:ln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2730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50DA13E8-ED05-A215-283F-D0E28F50526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536423" y="628810"/>
            <a:ext cx="5129240" cy="5190315"/>
          </a:xfrm>
          <a:custGeom>
            <a:avLst/>
            <a:gdLst>
              <a:gd name="connsiteX0" fmla="*/ 0 w 5129240"/>
              <a:gd name="connsiteY0" fmla="*/ 0 h 5190315"/>
              <a:gd name="connsiteX1" fmla="*/ 5129240 w 5129240"/>
              <a:gd name="connsiteY1" fmla="*/ 0 h 5190315"/>
              <a:gd name="connsiteX2" fmla="*/ 5129240 w 5129240"/>
              <a:gd name="connsiteY2" fmla="*/ 4727865 h 5190315"/>
              <a:gd name="connsiteX3" fmla="*/ 3067790 w 5129240"/>
              <a:gd name="connsiteY3" fmla="*/ 4727865 h 5190315"/>
              <a:gd name="connsiteX4" fmla="*/ 2998290 w 5129240"/>
              <a:gd name="connsiteY4" fmla="*/ 4779836 h 5190315"/>
              <a:gd name="connsiteX5" fmla="*/ 1654473 w 5129240"/>
              <a:gd name="connsiteY5" fmla="*/ 5190315 h 5190315"/>
              <a:gd name="connsiteX6" fmla="*/ 286784 w 5129240"/>
              <a:gd name="connsiteY6" fmla="*/ 4763500 h 5190315"/>
              <a:gd name="connsiteX7" fmla="*/ 239722 w 5129240"/>
              <a:gd name="connsiteY7" fmla="*/ 4727865 h 5190315"/>
              <a:gd name="connsiteX8" fmla="*/ 0 w 5129240"/>
              <a:gd name="connsiteY8" fmla="*/ 4727865 h 5190315"/>
              <a:gd name="connsiteX9" fmla="*/ 0 w 5129240"/>
              <a:gd name="connsiteY9" fmla="*/ 4527296 h 5190315"/>
              <a:gd name="connsiteX10" fmla="*/ 0 w 5129240"/>
              <a:gd name="connsiteY10" fmla="*/ 1046345 h 51903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5129240" h="5190315">
                <a:moveTo>
                  <a:pt x="0" y="0"/>
                </a:moveTo>
                <a:lnTo>
                  <a:pt x="5129240" y="0"/>
                </a:lnTo>
                <a:lnTo>
                  <a:pt x="5129240" y="4727865"/>
                </a:lnTo>
                <a:lnTo>
                  <a:pt x="3067790" y="4727865"/>
                </a:lnTo>
                <a:lnTo>
                  <a:pt x="2998290" y="4779836"/>
                </a:lnTo>
                <a:cubicBezTo>
                  <a:pt x="2614689" y="5038991"/>
                  <a:pt x="2152253" y="5190315"/>
                  <a:pt x="1654473" y="5190315"/>
                </a:cubicBezTo>
                <a:cubicBezTo>
                  <a:pt x="1146323" y="5190315"/>
                  <a:pt x="675004" y="5032621"/>
                  <a:pt x="286784" y="4763500"/>
                </a:cubicBezTo>
                <a:lnTo>
                  <a:pt x="239722" y="4727865"/>
                </a:lnTo>
                <a:lnTo>
                  <a:pt x="0" y="4727865"/>
                </a:lnTo>
                <a:lnTo>
                  <a:pt x="0" y="4527296"/>
                </a:lnTo>
                <a:lnTo>
                  <a:pt x="0" y="1046345"/>
                </a:ln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47296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0B58D33-C463-CF52-4076-6BCAFEB31E2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116745" y="937968"/>
            <a:ext cx="4602018" cy="4602018"/>
          </a:xfrm>
          <a:custGeom>
            <a:avLst/>
            <a:gdLst>
              <a:gd name="connsiteX0" fmla="*/ 272854 w 4602018"/>
              <a:gd name="connsiteY0" fmla="*/ 0 h 4602018"/>
              <a:gd name="connsiteX1" fmla="*/ 4329164 w 4602018"/>
              <a:gd name="connsiteY1" fmla="*/ 0 h 4602018"/>
              <a:gd name="connsiteX2" fmla="*/ 4602018 w 4602018"/>
              <a:gd name="connsiteY2" fmla="*/ 272854 h 4602018"/>
              <a:gd name="connsiteX3" fmla="*/ 4602018 w 4602018"/>
              <a:gd name="connsiteY3" fmla="*/ 2322483 h 4602018"/>
              <a:gd name="connsiteX4" fmla="*/ 1789795 w 4602018"/>
              <a:gd name="connsiteY4" fmla="*/ 2322483 h 4602018"/>
              <a:gd name="connsiteX5" fmla="*/ 1517880 w 4602018"/>
              <a:gd name="connsiteY5" fmla="*/ 2594399 h 4602018"/>
              <a:gd name="connsiteX6" fmla="*/ 1517880 w 4602018"/>
              <a:gd name="connsiteY6" fmla="*/ 4602018 h 4602018"/>
              <a:gd name="connsiteX7" fmla="*/ 272854 w 4602018"/>
              <a:gd name="connsiteY7" fmla="*/ 4602018 h 4602018"/>
              <a:gd name="connsiteX8" fmla="*/ 0 w 4602018"/>
              <a:gd name="connsiteY8" fmla="*/ 4329164 h 4602018"/>
              <a:gd name="connsiteX9" fmla="*/ 0 w 4602018"/>
              <a:gd name="connsiteY9" fmla="*/ 272854 h 4602018"/>
              <a:gd name="connsiteX10" fmla="*/ 272854 w 4602018"/>
              <a:gd name="connsiteY10" fmla="*/ 0 h 4602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</a:cxnLst>
            <a:rect l="l" t="t" r="r" b="b"/>
            <a:pathLst>
              <a:path w="4602018" h="4602018">
                <a:moveTo>
                  <a:pt x="272854" y="0"/>
                </a:moveTo>
                <a:lnTo>
                  <a:pt x="4329164" y="0"/>
                </a:lnTo>
                <a:cubicBezTo>
                  <a:pt x="4479857" y="0"/>
                  <a:pt x="4602018" y="122162"/>
                  <a:pt x="4602018" y="272854"/>
                </a:cubicBezTo>
                <a:lnTo>
                  <a:pt x="4602018" y="2322483"/>
                </a:lnTo>
                <a:lnTo>
                  <a:pt x="1789795" y="2322483"/>
                </a:lnTo>
                <a:cubicBezTo>
                  <a:pt x="1639620" y="2322483"/>
                  <a:pt x="1517880" y="2444224"/>
                  <a:pt x="1517880" y="2594399"/>
                </a:cubicBezTo>
                <a:lnTo>
                  <a:pt x="1517880" y="4602018"/>
                </a:lnTo>
                <a:lnTo>
                  <a:pt x="272854" y="4602018"/>
                </a:lnTo>
                <a:cubicBezTo>
                  <a:pt x="122162" y="4602018"/>
                  <a:pt x="0" y="4479857"/>
                  <a:pt x="0" y="4329164"/>
                </a:cubicBezTo>
                <a:lnTo>
                  <a:pt x="0" y="272854"/>
                </a:lnTo>
                <a:cubicBezTo>
                  <a:pt x="0" y="122162"/>
                  <a:pt x="122162" y="0"/>
                  <a:pt x="272854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698EF802-C715-EA19-1B4C-E3E42A1C189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2784509" y="3394044"/>
            <a:ext cx="3788402" cy="2525991"/>
          </a:xfrm>
          <a:custGeom>
            <a:avLst/>
            <a:gdLst>
              <a:gd name="connsiteX0" fmla="*/ 238201 w 3788402"/>
              <a:gd name="connsiteY0" fmla="*/ 0 h 2525991"/>
              <a:gd name="connsiteX1" fmla="*/ 3550201 w 3788402"/>
              <a:gd name="connsiteY1" fmla="*/ 0 h 2525991"/>
              <a:gd name="connsiteX2" fmla="*/ 3788402 w 3788402"/>
              <a:gd name="connsiteY2" fmla="*/ 238201 h 2525991"/>
              <a:gd name="connsiteX3" fmla="*/ 3788402 w 3788402"/>
              <a:gd name="connsiteY3" fmla="*/ 2287790 h 2525991"/>
              <a:gd name="connsiteX4" fmla="*/ 3550201 w 3788402"/>
              <a:gd name="connsiteY4" fmla="*/ 2525991 h 2525991"/>
              <a:gd name="connsiteX5" fmla="*/ 238201 w 3788402"/>
              <a:gd name="connsiteY5" fmla="*/ 2525991 h 2525991"/>
              <a:gd name="connsiteX6" fmla="*/ 0 w 3788402"/>
              <a:gd name="connsiteY6" fmla="*/ 2287790 h 2525991"/>
              <a:gd name="connsiteX7" fmla="*/ 0 w 3788402"/>
              <a:gd name="connsiteY7" fmla="*/ 238201 h 2525991"/>
              <a:gd name="connsiteX8" fmla="*/ 238201 w 3788402"/>
              <a:gd name="connsiteY8" fmla="*/ 0 h 252599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3788402" h="2525991">
                <a:moveTo>
                  <a:pt x="238201" y="0"/>
                </a:moveTo>
                <a:lnTo>
                  <a:pt x="3550201" y="0"/>
                </a:lnTo>
                <a:cubicBezTo>
                  <a:pt x="3681756" y="0"/>
                  <a:pt x="3788402" y="106646"/>
                  <a:pt x="3788402" y="238201"/>
                </a:cubicBezTo>
                <a:lnTo>
                  <a:pt x="3788402" y="2287790"/>
                </a:lnTo>
                <a:cubicBezTo>
                  <a:pt x="3788402" y="2419345"/>
                  <a:pt x="3681756" y="2525991"/>
                  <a:pt x="3550201" y="2525991"/>
                </a:cubicBezTo>
                <a:lnTo>
                  <a:pt x="238201" y="2525991"/>
                </a:lnTo>
                <a:cubicBezTo>
                  <a:pt x="106646" y="2525991"/>
                  <a:pt x="0" y="2419345"/>
                  <a:pt x="0" y="2287790"/>
                </a:cubicBezTo>
                <a:lnTo>
                  <a:pt x="0" y="238201"/>
                </a:lnTo>
                <a:cubicBezTo>
                  <a:pt x="0" y="106646"/>
                  <a:pt x="106646" y="0"/>
                  <a:pt x="238201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34482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7">
            <a:extLst>
              <a:ext uri="{FF2B5EF4-FFF2-40B4-BE49-F238E27FC236}">
                <a16:creationId xmlns:a16="http://schemas.microsoft.com/office/drawing/2014/main" id="{EA896530-17D7-79BA-8479-50AA5E49269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1265583" y="1311965"/>
            <a:ext cx="3154017" cy="4234070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A8CCB773-6542-1BD3-C618-C5CF7A633030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008783" y="1838739"/>
            <a:ext cx="2372139" cy="3150704"/>
          </a:xfrm>
          <a:prstGeom prst="rect">
            <a:avLst/>
          </a:pr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86106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BFB6AC4-9B87-8747-2088-EA1C19CFDB8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5710103" y="1492119"/>
            <a:ext cx="621792" cy="621792"/>
          </a:xfrm>
          <a:custGeom>
            <a:avLst/>
            <a:gdLst>
              <a:gd name="connsiteX0" fmla="*/ 310896 w 621792"/>
              <a:gd name="connsiteY0" fmla="*/ 0 h 621792"/>
              <a:gd name="connsiteX1" fmla="*/ 621792 w 621792"/>
              <a:gd name="connsiteY1" fmla="*/ 310896 h 621792"/>
              <a:gd name="connsiteX2" fmla="*/ 310896 w 621792"/>
              <a:gd name="connsiteY2" fmla="*/ 621792 h 621792"/>
              <a:gd name="connsiteX3" fmla="*/ 0 w 621792"/>
              <a:gd name="connsiteY3" fmla="*/ 310896 h 621792"/>
              <a:gd name="connsiteX4" fmla="*/ 310896 w 621792"/>
              <a:gd name="connsiteY4" fmla="*/ 0 h 62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792" h="621792">
                <a:moveTo>
                  <a:pt x="310896" y="0"/>
                </a:moveTo>
                <a:cubicBezTo>
                  <a:pt x="482599" y="0"/>
                  <a:pt x="621792" y="139193"/>
                  <a:pt x="621792" y="310896"/>
                </a:cubicBezTo>
                <a:cubicBezTo>
                  <a:pt x="621792" y="482599"/>
                  <a:pt x="482599" y="621792"/>
                  <a:pt x="310896" y="621792"/>
                </a:cubicBezTo>
                <a:cubicBezTo>
                  <a:pt x="139193" y="621792"/>
                  <a:pt x="0" y="482599"/>
                  <a:pt x="0" y="310896"/>
                </a:cubicBezTo>
                <a:cubicBezTo>
                  <a:pt x="0" y="139193"/>
                  <a:pt x="139193" y="0"/>
                  <a:pt x="310896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86CFDC9-B543-F545-131B-DE9B5C90EC5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710103" y="3961359"/>
            <a:ext cx="621792" cy="621792"/>
          </a:xfrm>
          <a:custGeom>
            <a:avLst/>
            <a:gdLst>
              <a:gd name="connsiteX0" fmla="*/ 310896 w 621792"/>
              <a:gd name="connsiteY0" fmla="*/ 0 h 621792"/>
              <a:gd name="connsiteX1" fmla="*/ 621792 w 621792"/>
              <a:gd name="connsiteY1" fmla="*/ 310896 h 621792"/>
              <a:gd name="connsiteX2" fmla="*/ 310896 w 621792"/>
              <a:gd name="connsiteY2" fmla="*/ 621792 h 621792"/>
              <a:gd name="connsiteX3" fmla="*/ 0 w 621792"/>
              <a:gd name="connsiteY3" fmla="*/ 310896 h 621792"/>
              <a:gd name="connsiteX4" fmla="*/ 310896 w 621792"/>
              <a:gd name="connsiteY4" fmla="*/ 0 h 6217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1792" h="621792">
                <a:moveTo>
                  <a:pt x="310896" y="0"/>
                </a:moveTo>
                <a:cubicBezTo>
                  <a:pt x="482599" y="0"/>
                  <a:pt x="621792" y="139193"/>
                  <a:pt x="621792" y="310896"/>
                </a:cubicBezTo>
                <a:cubicBezTo>
                  <a:pt x="621792" y="482599"/>
                  <a:pt x="482599" y="621792"/>
                  <a:pt x="310896" y="621792"/>
                </a:cubicBezTo>
                <a:cubicBezTo>
                  <a:pt x="139193" y="621792"/>
                  <a:pt x="0" y="482599"/>
                  <a:pt x="0" y="310896"/>
                </a:cubicBezTo>
                <a:cubicBezTo>
                  <a:pt x="0" y="139193"/>
                  <a:pt x="139193" y="0"/>
                  <a:pt x="310896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041B2CD7-38CC-CC04-D99C-B86AFFD02DCF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8858228" y="2727106"/>
            <a:ext cx="623584" cy="623584"/>
          </a:xfrm>
          <a:custGeom>
            <a:avLst/>
            <a:gdLst>
              <a:gd name="connsiteX0" fmla="*/ 311792 w 623584"/>
              <a:gd name="connsiteY0" fmla="*/ 0 h 623584"/>
              <a:gd name="connsiteX1" fmla="*/ 623584 w 623584"/>
              <a:gd name="connsiteY1" fmla="*/ 311792 h 623584"/>
              <a:gd name="connsiteX2" fmla="*/ 311792 w 623584"/>
              <a:gd name="connsiteY2" fmla="*/ 623584 h 623584"/>
              <a:gd name="connsiteX3" fmla="*/ 0 w 623584"/>
              <a:gd name="connsiteY3" fmla="*/ 311792 h 623584"/>
              <a:gd name="connsiteX4" fmla="*/ 311792 w 623584"/>
              <a:gd name="connsiteY4" fmla="*/ 0 h 6235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23584" h="623584">
                <a:moveTo>
                  <a:pt x="311792" y="0"/>
                </a:moveTo>
                <a:cubicBezTo>
                  <a:pt x="483990" y="0"/>
                  <a:pt x="623584" y="139594"/>
                  <a:pt x="623584" y="311792"/>
                </a:cubicBezTo>
                <a:cubicBezTo>
                  <a:pt x="623584" y="483990"/>
                  <a:pt x="483990" y="623584"/>
                  <a:pt x="311792" y="623584"/>
                </a:cubicBezTo>
                <a:cubicBezTo>
                  <a:pt x="139594" y="623584"/>
                  <a:pt x="0" y="483990"/>
                  <a:pt x="0" y="311792"/>
                </a:cubicBezTo>
                <a:cubicBezTo>
                  <a:pt x="0" y="139594"/>
                  <a:pt x="139594" y="0"/>
                  <a:pt x="311792" y="0"/>
                </a:cubicBez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56719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2840342-AD84-DB48-8F06-452B3F9309B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655320"/>
            <a:ext cx="3943918" cy="5699760"/>
          </a:xfrm>
          <a:custGeom>
            <a:avLst/>
            <a:gdLst>
              <a:gd name="connsiteX0" fmla="*/ 0 w 4185139"/>
              <a:gd name="connsiteY0" fmla="*/ 0 h 6048375"/>
              <a:gd name="connsiteX1" fmla="*/ 3282189 w 4185139"/>
              <a:gd name="connsiteY1" fmla="*/ 0 h 6048375"/>
              <a:gd name="connsiteX2" fmla="*/ 4185139 w 4185139"/>
              <a:gd name="connsiteY2" fmla="*/ 902950 h 6048375"/>
              <a:gd name="connsiteX3" fmla="*/ 4185139 w 4185139"/>
              <a:gd name="connsiteY3" fmla="*/ 5145425 h 6048375"/>
              <a:gd name="connsiteX4" fmla="*/ 3282189 w 4185139"/>
              <a:gd name="connsiteY4" fmla="*/ 6048375 h 6048375"/>
              <a:gd name="connsiteX5" fmla="*/ 0 w 4185139"/>
              <a:gd name="connsiteY5" fmla="*/ 6048375 h 6048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185139" h="6048375">
                <a:moveTo>
                  <a:pt x="0" y="0"/>
                </a:moveTo>
                <a:lnTo>
                  <a:pt x="3282189" y="0"/>
                </a:lnTo>
                <a:cubicBezTo>
                  <a:pt x="3780875" y="0"/>
                  <a:pt x="4185139" y="404264"/>
                  <a:pt x="4185139" y="902950"/>
                </a:cubicBezTo>
                <a:lnTo>
                  <a:pt x="4185139" y="5145425"/>
                </a:lnTo>
                <a:cubicBezTo>
                  <a:pt x="4185139" y="5644111"/>
                  <a:pt x="3780875" y="6048375"/>
                  <a:pt x="3282189" y="6048375"/>
                </a:cubicBezTo>
                <a:lnTo>
                  <a:pt x="0" y="6048375"/>
                </a:lnTo>
                <a:close/>
              </a:path>
            </a:pathLst>
          </a:custGeom>
          <a:pattFill prst="pct80">
            <a:fgClr>
              <a:schemeClr val="accent2"/>
            </a:fgClr>
            <a:bgClr>
              <a:schemeClr val="bg1"/>
            </a:bgClr>
          </a:patt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>
            <a:lvl1pPr>
              <a:defRPr lang="en-US" sz="1600">
                <a:solidFill>
                  <a:schemeClr val="lt1"/>
                </a:solidFill>
              </a:defRPr>
            </a:lvl1pPr>
          </a:lstStyle>
          <a:p>
            <a:pPr marL="0" lvl="0" indent="0" algn="ctr">
              <a:buNone/>
            </a:pP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2707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: Shape 6">
            <a:extLst>
              <a:ext uri="{FF2B5EF4-FFF2-40B4-BE49-F238E27FC236}">
                <a16:creationId xmlns:a16="http://schemas.microsoft.com/office/drawing/2014/main" id="{23B4D207-87F5-4D7A-912C-2350E5384349}"/>
              </a:ext>
            </a:extLst>
          </p:cNvPr>
          <p:cNvSpPr/>
          <p:nvPr userDrawn="1"/>
        </p:nvSpPr>
        <p:spPr>
          <a:xfrm>
            <a:off x="11734800" y="6400800"/>
            <a:ext cx="457200" cy="457200"/>
          </a:xfrm>
          <a:custGeom>
            <a:avLst/>
            <a:gdLst>
              <a:gd name="connsiteX0" fmla="*/ 457200 w 457200"/>
              <a:gd name="connsiteY0" fmla="*/ 0 h 457200"/>
              <a:gd name="connsiteX1" fmla="*/ 457200 w 457200"/>
              <a:gd name="connsiteY1" fmla="*/ 457200 h 457200"/>
              <a:gd name="connsiteX2" fmla="*/ 0 w 457200"/>
              <a:gd name="connsiteY2" fmla="*/ 457200 h 457200"/>
              <a:gd name="connsiteX3" fmla="*/ 457200 w 457200"/>
              <a:gd name="connsiteY3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457200">
                <a:moveTo>
                  <a:pt x="457200" y="0"/>
                </a:moveTo>
                <a:lnTo>
                  <a:pt x="457200" y="457200"/>
                </a:lnTo>
                <a:lnTo>
                  <a:pt x="0" y="457200"/>
                </a:ln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4E04E12F-105A-47BA-9FF2-51E41B5F5F42}"/>
              </a:ext>
            </a:extLst>
          </p:cNvPr>
          <p:cNvSpPr/>
          <p:nvPr userDrawn="1"/>
        </p:nvSpPr>
        <p:spPr>
          <a:xfrm>
            <a:off x="11671300" y="6311900"/>
            <a:ext cx="412750" cy="4127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0F656479-FF35-44C0-B24F-91B52A09EA61}"/>
              </a:ext>
            </a:extLst>
          </p:cNvPr>
          <p:cNvSpPr txBox="1">
            <a:spLocks/>
          </p:cNvSpPr>
          <p:nvPr userDrawn="1"/>
        </p:nvSpPr>
        <p:spPr>
          <a:xfrm>
            <a:off x="11671300" y="6399609"/>
            <a:ext cx="412750" cy="237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8E292E-8C68-4F0D-8756-5AB28E4FA06E}" type="slidenum">
              <a:rPr lang="en-ID" sz="1000" b="1" smtClean="0">
                <a:solidFill>
                  <a:schemeClr val="bg1"/>
                </a:solidFill>
                <a:latin typeface="+mj-lt"/>
              </a:rPr>
              <a:pPr algn="ctr"/>
              <a:t>‹#›</a:t>
            </a:fld>
            <a:endParaRPr lang="en-ID" sz="1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B3C2022A-152D-4C1E-83AE-C58ACB920AFB}"/>
              </a:ext>
            </a:extLst>
          </p:cNvPr>
          <p:cNvGrpSpPr/>
          <p:nvPr userDrawn="1"/>
        </p:nvGrpSpPr>
        <p:grpSpPr>
          <a:xfrm>
            <a:off x="301401" y="212110"/>
            <a:ext cx="908274" cy="206972"/>
            <a:chOff x="3906361" y="2186111"/>
            <a:chExt cx="1118178" cy="254803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14342AD0-FFA6-4B9A-BCE9-884ACA810C4D}"/>
                </a:ext>
              </a:extLst>
            </p:cNvPr>
            <p:cNvSpPr/>
            <p:nvPr/>
          </p:nvSpPr>
          <p:spPr>
            <a:xfrm>
              <a:off x="3906361" y="2186111"/>
              <a:ext cx="1118178" cy="254803"/>
            </a:xfrm>
            <a:custGeom>
              <a:avLst/>
              <a:gdLst/>
              <a:ahLst/>
              <a:cxnLst/>
              <a:rect l="l" t="t" r="r" b="b"/>
              <a:pathLst>
                <a:path w="1118178" h="254803">
                  <a:moveTo>
                    <a:pt x="311420" y="169869"/>
                  </a:moveTo>
                  <a:cubicBezTo>
                    <a:pt x="306486" y="169869"/>
                    <a:pt x="301846" y="170162"/>
                    <a:pt x="297500" y="170750"/>
                  </a:cubicBezTo>
                  <a:cubicBezTo>
                    <a:pt x="293153" y="171337"/>
                    <a:pt x="289335" y="172453"/>
                    <a:pt x="286046" y="174098"/>
                  </a:cubicBezTo>
                  <a:cubicBezTo>
                    <a:pt x="282756" y="175742"/>
                    <a:pt x="280172" y="177974"/>
                    <a:pt x="278292" y="180794"/>
                  </a:cubicBezTo>
                  <a:cubicBezTo>
                    <a:pt x="276413" y="183613"/>
                    <a:pt x="275473" y="187137"/>
                    <a:pt x="275473" y="191367"/>
                  </a:cubicBezTo>
                  <a:cubicBezTo>
                    <a:pt x="275473" y="199590"/>
                    <a:pt x="278234" y="205287"/>
                    <a:pt x="283755" y="208459"/>
                  </a:cubicBezTo>
                  <a:cubicBezTo>
                    <a:pt x="289276" y="211631"/>
                    <a:pt x="296853" y="213217"/>
                    <a:pt x="306486" y="213217"/>
                  </a:cubicBezTo>
                  <a:cubicBezTo>
                    <a:pt x="311655" y="213217"/>
                    <a:pt x="316589" y="213099"/>
                    <a:pt x="321288" y="212865"/>
                  </a:cubicBezTo>
                  <a:cubicBezTo>
                    <a:pt x="325987" y="212630"/>
                    <a:pt x="329746" y="212277"/>
                    <a:pt x="332566" y="211807"/>
                  </a:cubicBezTo>
                  <a:lnTo>
                    <a:pt x="332566" y="171983"/>
                  </a:lnTo>
                  <a:cubicBezTo>
                    <a:pt x="330451" y="171513"/>
                    <a:pt x="327279" y="171043"/>
                    <a:pt x="323050" y="170574"/>
                  </a:cubicBezTo>
                  <a:cubicBezTo>
                    <a:pt x="318821" y="170104"/>
                    <a:pt x="314945" y="169869"/>
                    <a:pt x="311420" y="169869"/>
                  </a:cubicBezTo>
                  <a:close/>
                  <a:moveTo>
                    <a:pt x="868804" y="102908"/>
                  </a:moveTo>
                  <a:cubicBezTo>
                    <a:pt x="862931" y="102908"/>
                    <a:pt x="857879" y="103906"/>
                    <a:pt x="853650" y="105904"/>
                  </a:cubicBezTo>
                  <a:cubicBezTo>
                    <a:pt x="849421" y="107901"/>
                    <a:pt x="845897" y="110544"/>
                    <a:pt x="843077" y="113833"/>
                  </a:cubicBezTo>
                  <a:cubicBezTo>
                    <a:pt x="840258" y="117122"/>
                    <a:pt x="838085" y="120940"/>
                    <a:pt x="836557" y="125287"/>
                  </a:cubicBezTo>
                  <a:cubicBezTo>
                    <a:pt x="835030" y="129633"/>
                    <a:pt x="833914" y="134039"/>
                    <a:pt x="833209" y="138503"/>
                  </a:cubicBezTo>
                  <a:lnTo>
                    <a:pt x="902637" y="138503"/>
                  </a:lnTo>
                  <a:cubicBezTo>
                    <a:pt x="902402" y="134039"/>
                    <a:pt x="901639" y="129692"/>
                    <a:pt x="900346" y="125463"/>
                  </a:cubicBezTo>
                  <a:cubicBezTo>
                    <a:pt x="899054" y="121234"/>
                    <a:pt x="897057" y="117475"/>
                    <a:pt x="894355" y="114186"/>
                  </a:cubicBezTo>
                  <a:cubicBezTo>
                    <a:pt x="891653" y="110896"/>
                    <a:pt x="888246" y="108194"/>
                    <a:pt x="884135" y="106080"/>
                  </a:cubicBezTo>
                  <a:cubicBezTo>
                    <a:pt x="880023" y="103965"/>
                    <a:pt x="874913" y="102908"/>
                    <a:pt x="868804" y="102908"/>
                  </a:cubicBezTo>
                  <a:close/>
                  <a:moveTo>
                    <a:pt x="659254" y="102908"/>
                  </a:moveTo>
                  <a:cubicBezTo>
                    <a:pt x="653381" y="102908"/>
                    <a:pt x="648329" y="103906"/>
                    <a:pt x="644100" y="105904"/>
                  </a:cubicBezTo>
                  <a:cubicBezTo>
                    <a:pt x="639871" y="107901"/>
                    <a:pt x="636347" y="110544"/>
                    <a:pt x="633527" y="113833"/>
                  </a:cubicBezTo>
                  <a:cubicBezTo>
                    <a:pt x="630708" y="117122"/>
                    <a:pt x="628535" y="120940"/>
                    <a:pt x="627007" y="125287"/>
                  </a:cubicBezTo>
                  <a:cubicBezTo>
                    <a:pt x="625480" y="129633"/>
                    <a:pt x="624364" y="134039"/>
                    <a:pt x="623659" y="138503"/>
                  </a:cubicBezTo>
                  <a:lnTo>
                    <a:pt x="693087" y="138503"/>
                  </a:lnTo>
                  <a:cubicBezTo>
                    <a:pt x="692852" y="134039"/>
                    <a:pt x="692089" y="129692"/>
                    <a:pt x="690796" y="125463"/>
                  </a:cubicBezTo>
                  <a:cubicBezTo>
                    <a:pt x="689504" y="121234"/>
                    <a:pt x="687507" y="117475"/>
                    <a:pt x="684805" y="114186"/>
                  </a:cubicBezTo>
                  <a:cubicBezTo>
                    <a:pt x="682103" y="110896"/>
                    <a:pt x="678696" y="108194"/>
                    <a:pt x="674585" y="106080"/>
                  </a:cubicBezTo>
                  <a:cubicBezTo>
                    <a:pt x="670473" y="103965"/>
                    <a:pt x="665363" y="102908"/>
                    <a:pt x="659254" y="102908"/>
                  </a:cubicBezTo>
                  <a:close/>
                  <a:moveTo>
                    <a:pt x="1073773" y="60617"/>
                  </a:moveTo>
                  <a:cubicBezTo>
                    <a:pt x="1076592" y="60617"/>
                    <a:pt x="1079999" y="60793"/>
                    <a:pt x="1083993" y="61146"/>
                  </a:cubicBezTo>
                  <a:cubicBezTo>
                    <a:pt x="1087987" y="61498"/>
                    <a:pt x="1091981" y="61968"/>
                    <a:pt x="1095976" y="62555"/>
                  </a:cubicBezTo>
                  <a:cubicBezTo>
                    <a:pt x="1099970" y="63143"/>
                    <a:pt x="1103964" y="63847"/>
                    <a:pt x="1107958" y="64670"/>
                  </a:cubicBezTo>
                  <a:cubicBezTo>
                    <a:pt x="1111952" y="65492"/>
                    <a:pt x="1115359" y="66491"/>
                    <a:pt x="1118178" y="67665"/>
                  </a:cubicBezTo>
                  <a:lnTo>
                    <a:pt x="1109368" y="111014"/>
                  </a:lnTo>
                  <a:cubicBezTo>
                    <a:pt x="1104669" y="109839"/>
                    <a:pt x="1099147" y="108605"/>
                    <a:pt x="1092804" y="107313"/>
                  </a:cubicBezTo>
                  <a:cubicBezTo>
                    <a:pt x="1086460" y="106021"/>
                    <a:pt x="1079646" y="105375"/>
                    <a:pt x="1072363" y="105375"/>
                  </a:cubicBezTo>
                  <a:cubicBezTo>
                    <a:pt x="1069074" y="105375"/>
                    <a:pt x="1065138" y="105669"/>
                    <a:pt x="1060557" y="106256"/>
                  </a:cubicBezTo>
                  <a:cubicBezTo>
                    <a:pt x="1055975" y="106843"/>
                    <a:pt x="1052510" y="107489"/>
                    <a:pt x="1050160" y="108194"/>
                  </a:cubicBezTo>
                  <a:lnTo>
                    <a:pt x="1050160" y="249869"/>
                  </a:lnTo>
                  <a:lnTo>
                    <a:pt x="997649" y="249869"/>
                  </a:lnTo>
                  <a:lnTo>
                    <a:pt x="997649" y="74361"/>
                  </a:lnTo>
                  <a:cubicBezTo>
                    <a:pt x="1007047" y="71072"/>
                    <a:pt x="1018148" y="67959"/>
                    <a:pt x="1030953" y="65022"/>
                  </a:cubicBezTo>
                  <a:cubicBezTo>
                    <a:pt x="1043758" y="62085"/>
                    <a:pt x="1058031" y="60617"/>
                    <a:pt x="1073773" y="60617"/>
                  </a:cubicBezTo>
                  <a:close/>
                  <a:moveTo>
                    <a:pt x="502273" y="60617"/>
                  </a:moveTo>
                  <a:cubicBezTo>
                    <a:pt x="505092" y="60617"/>
                    <a:pt x="508499" y="60793"/>
                    <a:pt x="512493" y="61146"/>
                  </a:cubicBezTo>
                  <a:cubicBezTo>
                    <a:pt x="516487" y="61498"/>
                    <a:pt x="520481" y="61968"/>
                    <a:pt x="524476" y="62555"/>
                  </a:cubicBezTo>
                  <a:cubicBezTo>
                    <a:pt x="528470" y="63143"/>
                    <a:pt x="532464" y="63847"/>
                    <a:pt x="536458" y="64670"/>
                  </a:cubicBezTo>
                  <a:cubicBezTo>
                    <a:pt x="540452" y="65492"/>
                    <a:pt x="543859" y="66491"/>
                    <a:pt x="546678" y="67665"/>
                  </a:cubicBezTo>
                  <a:lnTo>
                    <a:pt x="537868" y="111014"/>
                  </a:lnTo>
                  <a:cubicBezTo>
                    <a:pt x="533169" y="109839"/>
                    <a:pt x="527647" y="108605"/>
                    <a:pt x="521304" y="107313"/>
                  </a:cubicBezTo>
                  <a:cubicBezTo>
                    <a:pt x="514960" y="106021"/>
                    <a:pt x="508147" y="105375"/>
                    <a:pt x="500863" y="105375"/>
                  </a:cubicBezTo>
                  <a:cubicBezTo>
                    <a:pt x="497574" y="105375"/>
                    <a:pt x="493638" y="105669"/>
                    <a:pt x="489057" y="106256"/>
                  </a:cubicBezTo>
                  <a:cubicBezTo>
                    <a:pt x="484475" y="106843"/>
                    <a:pt x="481010" y="107489"/>
                    <a:pt x="478660" y="108194"/>
                  </a:cubicBezTo>
                  <a:lnTo>
                    <a:pt x="478660" y="249869"/>
                  </a:lnTo>
                  <a:lnTo>
                    <a:pt x="426149" y="249869"/>
                  </a:lnTo>
                  <a:lnTo>
                    <a:pt x="426149" y="74361"/>
                  </a:lnTo>
                  <a:cubicBezTo>
                    <a:pt x="435547" y="71072"/>
                    <a:pt x="446648" y="67959"/>
                    <a:pt x="459453" y="65022"/>
                  </a:cubicBezTo>
                  <a:cubicBezTo>
                    <a:pt x="472258" y="62085"/>
                    <a:pt x="486531" y="60617"/>
                    <a:pt x="502273" y="60617"/>
                  </a:cubicBezTo>
                  <a:close/>
                  <a:moveTo>
                    <a:pt x="868099" y="59560"/>
                  </a:moveTo>
                  <a:cubicBezTo>
                    <a:pt x="894414" y="59560"/>
                    <a:pt x="915207" y="67607"/>
                    <a:pt x="930479" y="83701"/>
                  </a:cubicBezTo>
                  <a:cubicBezTo>
                    <a:pt x="945750" y="99795"/>
                    <a:pt x="953386" y="123466"/>
                    <a:pt x="953386" y="154714"/>
                  </a:cubicBezTo>
                  <a:cubicBezTo>
                    <a:pt x="953386" y="157769"/>
                    <a:pt x="953269" y="161117"/>
                    <a:pt x="953034" y="164758"/>
                  </a:cubicBezTo>
                  <a:cubicBezTo>
                    <a:pt x="952799" y="168400"/>
                    <a:pt x="952564" y="171631"/>
                    <a:pt x="952329" y="174450"/>
                  </a:cubicBezTo>
                  <a:lnTo>
                    <a:pt x="833209" y="174450"/>
                  </a:lnTo>
                  <a:cubicBezTo>
                    <a:pt x="834384" y="185258"/>
                    <a:pt x="839436" y="193834"/>
                    <a:pt x="848364" y="200177"/>
                  </a:cubicBezTo>
                  <a:cubicBezTo>
                    <a:pt x="857292" y="206521"/>
                    <a:pt x="869274" y="209693"/>
                    <a:pt x="884311" y="209693"/>
                  </a:cubicBezTo>
                  <a:cubicBezTo>
                    <a:pt x="893944" y="209693"/>
                    <a:pt x="903401" y="208812"/>
                    <a:pt x="912681" y="207050"/>
                  </a:cubicBezTo>
                  <a:cubicBezTo>
                    <a:pt x="921962" y="205287"/>
                    <a:pt x="929539" y="203114"/>
                    <a:pt x="935413" y="200530"/>
                  </a:cubicBezTo>
                  <a:lnTo>
                    <a:pt x="942461" y="243173"/>
                  </a:lnTo>
                  <a:cubicBezTo>
                    <a:pt x="939642" y="244583"/>
                    <a:pt x="935883" y="245992"/>
                    <a:pt x="931183" y="247402"/>
                  </a:cubicBezTo>
                  <a:cubicBezTo>
                    <a:pt x="926485" y="248812"/>
                    <a:pt x="921257" y="250045"/>
                    <a:pt x="915501" y="251103"/>
                  </a:cubicBezTo>
                  <a:cubicBezTo>
                    <a:pt x="909744" y="252160"/>
                    <a:pt x="903577" y="253041"/>
                    <a:pt x="896998" y="253746"/>
                  </a:cubicBezTo>
                  <a:cubicBezTo>
                    <a:pt x="890420" y="254451"/>
                    <a:pt x="883841" y="254803"/>
                    <a:pt x="877263" y="254803"/>
                  </a:cubicBezTo>
                  <a:cubicBezTo>
                    <a:pt x="860581" y="254803"/>
                    <a:pt x="846073" y="252336"/>
                    <a:pt x="833738" y="247402"/>
                  </a:cubicBezTo>
                  <a:cubicBezTo>
                    <a:pt x="821403" y="242468"/>
                    <a:pt x="811183" y="235713"/>
                    <a:pt x="803077" y="227138"/>
                  </a:cubicBezTo>
                  <a:cubicBezTo>
                    <a:pt x="794971" y="218562"/>
                    <a:pt x="788980" y="208400"/>
                    <a:pt x="785103" y="196653"/>
                  </a:cubicBezTo>
                  <a:cubicBezTo>
                    <a:pt x="781227" y="184905"/>
                    <a:pt x="779288" y="172218"/>
                    <a:pt x="779288" y="158591"/>
                  </a:cubicBezTo>
                  <a:cubicBezTo>
                    <a:pt x="779288" y="142145"/>
                    <a:pt x="781814" y="127754"/>
                    <a:pt x="786865" y="115419"/>
                  </a:cubicBezTo>
                  <a:cubicBezTo>
                    <a:pt x="791917" y="103084"/>
                    <a:pt x="798554" y="92805"/>
                    <a:pt x="806778" y="84582"/>
                  </a:cubicBezTo>
                  <a:cubicBezTo>
                    <a:pt x="815001" y="76359"/>
                    <a:pt x="824457" y="70132"/>
                    <a:pt x="835148" y="65903"/>
                  </a:cubicBezTo>
                  <a:cubicBezTo>
                    <a:pt x="845838" y="61674"/>
                    <a:pt x="856822" y="59560"/>
                    <a:pt x="868099" y="59560"/>
                  </a:cubicBezTo>
                  <a:close/>
                  <a:moveTo>
                    <a:pt x="658549" y="59560"/>
                  </a:moveTo>
                  <a:cubicBezTo>
                    <a:pt x="684864" y="59560"/>
                    <a:pt x="705657" y="67607"/>
                    <a:pt x="720929" y="83701"/>
                  </a:cubicBezTo>
                  <a:cubicBezTo>
                    <a:pt x="736200" y="99795"/>
                    <a:pt x="743836" y="123466"/>
                    <a:pt x="743836" y="154714"/>
                  </a:cubicBezTo>
                  <a:cubicBezTo>
                    <a:pt x="743836" y="157769"/>
                    <a:pt x="743719" y="161117"/>
                    <a:pt x="743484" y="164758"/>
                  </a:cubicBezTo>
                  <a:cubicBezTo>
                    <a:pt x="743249" y="168400"/>
                    <a:pt x="743014" y="171631"/>
                    <a:pt x="742779" y="174450"/>
                  </a:cubicBezTo>
                  <a:lnTo>
                    <a:pt x="623659" y="174450"/>
                  </a:lnTo>
                  <a:cubicBezTo>
                    <a:pt x="624834" y="185258"/>
                    <a:pt x="629886" y="193834"/>
                    <a:pt x="638814" y="200177"/>
                  </a:cubicBezTo>
                  <a:cubicBezTo>
                    <a:pt x="647742" y="206521"/>
                    <a:pt x="659724" y="209693"/>
                    <a:pt x="674761" y="209693"/>
                  </a:cubicBezTo>
                  <a:cubicBezTo>
                    <a:pt x="684394" y="209693"/>
                    <a:pt x="693851" y="208812"/>
                    <a:pt x="703131" y="207050"/>
                  </a:cubicBezTo>
                  <a:cubicBezTo>
                    <a:pt x="712412" y="205287"/>
                    <a:pt x="719989" y="203114"/>
                    <a:pt x="725863" y="200530"/>
                  </a:cubicBezTo>
                  <a:lnTo>
                    <a:pt x="732911" y="243173"/>
                  </a:lnTo>
                  <a:cubicBezTo>
                    <a:pt x="730092" y="244583"/>
                    <a:pt x="726332" y="245992"/>
                    <a:pt x="721633" y="247402"/>
                  </a:cubicBezTo>
                  <a:cubicBezTo>
                    <a:pt x="716935" y="248812"/>
                    <a:pt x="711707" y="250045"/>
                    <a:pt x="705951" y="251103"/>
                  </a:cubicBezTo>
                  <a:cubicBezTo>
                    <a:pt x="700194" y="252160"/>
                    <a:pt x="694027" y="253041"/>
                    <a:pt x="687448" y="253746"/>
                  </a:cubicBezTo>
                  <a:cubicBezTo>
                    <a:pt x="680870" y="254451"/>
                    <a:pt x="674291" y="254803"/>
                    <a:pt x="667713" y="254803"/>
                  </a:cubicBezTo>
                  <a:cubicBezTo>
                    <a:pt x="651031" y="254803"/>
                    <a:pt x="636523" y="252336"/>
                    <a:pt x="624188" y="247402"/>
                  </a:cubicBezTo>
                  <a:cubicBezTo>
                    <a:pt x="611853" y="242468"/>
                    <a:pt x="601633" y="235713"/>
                    <a:pt x="593527" y="227138"/>
                  </a:cubicBezTo>
                  <a:cubicBezTo>
                    <a:pt x="585421" y="218562"/>
                    <a:pt x="579430" y="208400"/>
                    <a:pt x="575553" y="196653"/>
                  </a:cubicBezTo>
                  <a:cubicBezTo>
                    <a:pt x="571677" y="184905"/>
                    <a:pt x="569738" y="172218"/>
                    <a:pt x="569738" y="158591"/>
                  </a:cubicBezTo>
                  <a:cubicBezTo>
                    <a:pt x="569738" y="142145"/>
                    <a:pt x="572264" y="127754"/>
                    <a:pt x="577315" y="115419"/>
                  </a:cubicBezTo>
                  <a:cubicBezTo>
                    <a:pt x="582367" y="103084"/>
                    <a:pt x="589004" y="92805"/>
                    <a:pt x="597228" y="84582"/>
                  </a:cubicBezTo>
                  <a:cubicBezTo>
                    <a:pt x="605451" y="76359"/>
                    <a:pt x="614907" y="70132"/>
                    <a:pt x="625598" y="65903"/>
                  </a:cubicBezTo>
                  <a:cubicBezTo>
                    <a:pt x="636288" y="61674"/>
                    <a:pt x="647272" y="59560"/>
                    <a:pt x="658549" y="59560"/>
                  </a:cubicBezTo>
                  <a:close/>
                  <a:moveTo>
                    <a:pt x="302257" y="59560"/>
                  </a:moveTo>
                  <a:cubicBezTo>
                    <a:pt x="317764" y="59560"/>
                    <a:pt x="330686" y="61322"/>
                    <a:pt x="341024" y="64846"/>
                  </a:cubicBezTo>
                  <a:cubicBezTo>
                    <a:pt x="351362" y="68370"/>
                    <a:pt x="359644" y="73422"/>
                    <a:pt x="365870" y="80000"/>
                  </a:cubicBezTo>
                  <a:cubicBezTo>
                    <a:pt x="372096" y="86579"/>
                    <a:pt x="376501" y="94567"/>
                    <a:pt x="379086" y="103965"/>
                  </a:cubicBezTo>
                  <a:cubicBezTo>
                    <a:pt x="381670" y="113363"/>
                    <a:pt x="382963" y="123818"/>
                    <a:pt x="382963" y="135331"/>
                  </a:cubicBezTo>
                  <a:lnTo>
                    <a:pt x="382963" y="244583"/>
                  </a:lnTo>
                  <a:cubicBezTo>
                    <a:pt x="375444" y="246227"/>
                    <a:pt x="364989" y="248166"/>
                    <a:pt x="351597" y="250398"/>
                  </a:cubicBezTo>
                  <a:cubicBezTo>
                    <a:pt x="338205" y="252630"/>
                    <a:pt x="321993" y="253746"/>
                    <a:pt x="302962" y="253746"/>
                  </a:cubicBezTo>
                  <a:cubicBezTo>
                    <a:pt x="290980" y="253746"/>
                    <a:pt x="280113" y="252689"/>
                    <a:pt x="270363" y="250574"/>
                  </a:cubicBezTo>
                  <a:cubicBezTo>
                    <a:pt x="260612" y="248459"/>
                    <a:pt x="252213" y="244994"/>
                    <a:pt x="245164" y="240177"/>
                  </a:cubicBezTo>
                  <a:cubicBezTo>
                    <a:pt x="238116" y="235361"/>
                    <a:pt x="232712" y="229076"/>
                    <a:pt x="228953" y="221323"/>
                  </a:cubicBezTo>
                  <a:cubicBezTo>
                    <a:pt x="225194" y="213569"/>
                    <a:pt x="223314" y="204054"/>
                    <a:pt x="223314" y="192776"/>
                  </a:cubicBezTo>
                  <a:cubicBezTo>
                    <a:pt x="223314" y="181969"/>
                    <a:pt x="225487" y="172806"/>
                    <a:pt x="229834" y="165287"/>
                  </a:cubicBezTo>
                  <a:cubicBezTo>
                    <a:pt x="234180" y="157769"/>
                    <a:pt x="239995" y="151778"/>
                    <a:pt x="247279" y="147313"/>
                  </a:cubicBezTo>
                  <a:cubicBezTo>
                    <a:pt x="254562" y="142849"/>
                    <a:pt x="262903" y="139619"/>
                    <a:pt x="272301" y="137622"/>
                  </a:cubicBezTo>
                  <a:cubicBezTo>
                    <a:pt x="281699" y="135625"/>
                    <a:pt x="291450" y="134626"/>
                    <a:pt x="301552" y="134626"/>
                  </a:cubicBezTo>
                  <a:cubicBezTo>
                    <a:pt x="308366" y="134626"/>
                    <a:pt x="314416" y="134920"/>
                    <a:pt x="319702" y="135507"/>
                  </a:cubicBezTo>
                  <a:cubicBezTo>
                    <a:pt x="324989" y="136095"/>
                    <a:pt x="329277" y="136858"/>
                    <a:pt x="332566" y="137798"/>
                  </a:cubicBezTo>
                  <a:lnTo>
                    <a:pt x="332566" y="132864"/>
                  </a:lnTo>
                  <a:cubicBezTo>
                    <a:pt x="332566" y="123936"/>
                    <a:pt x="329864" y="116770"/>
                    <a:pt x="324460" y="111366"/>
                  </a:cubicBezTo>
                  <a:cubicBezTo>
                    <a:pt x="319056" y="105962"/>
                    <a:pt x="309658" y="103260"/>
                    <a:pt x="296266" y="103260"/>
                  </a:cubicBezTo>
                  <a:cubicBezTo>
                    <a:pt x="287338" y="103260"/>
                    <a:pt x="278527" y="103906"/>
                    <a:pt x="269834" y="105199"/>
                  </a:cubicBezTo>
                  <a:cubicBezTo>
                    <a:pt x="261141" y="106491"/>
                    <a:pt x="253623" y="108312"/>
                    <a:pt x="247279" y="110661"/>
                  </a:cubicBezTo>
                  <a:lnTo>
                    <a:pt x="240583" y="68370"/>
                  </a:lnTo>
                  <a:cubicBezTo>
                    <a:pt x="243637" y="67430"/>
                    <a:pt x="247455" y="66432"/>
                    <a:pt x="252037" y="65375"/>
                  </a:cubicBezTo>
                  <a:cubicBezTo>
                    <a:pt x="256618" y="64317"/>
                    <a:pt x="261611" y="63378"/>
                    <a:pt x="267015" y="62555"/>
                  </a:cubicBezTo>
                  <a:cubicBezTo>
                    <a:pt x="272419" y="61733"/>
                    <a:pt x="278116" y="61028"/>
                    <a:pt x="284107" y="60441"/>
                  </a:cubicBezTo>
                  <a:cubicBezTo>
                    <a:pt x="290099" y="59853"/>
                    <a:pt x="296149" y="59560"/>
                    <a:pt x="302257" y="59560"/>
                  </a:cubicBezTo>
                  <a:close/>
                  <a:moveTo>
                    <a:pt x="124759" y="0"/>
                  </a:moveTo>
                  <a:cubicBezTo>
                    <a:pt x="135097" y="0"/>
                    <a:pt x="144495" y="763"/>
                    <a:pt x="152953" y="2291"/>
                  </a:cubicBezTo>
                  <a:cubicBezTo>
                    <a:pt x="161411" y="3818"/>
                    <a:pt x="168812" y="5580"/>
                    <a:pt x="175156" y="7577"/>
                  </a:cubicBezTo>
                  <a:cubicBezTo>
                    <a:pt x="181499" y="9574"/>
                    <a:pt x="186786" y="11630"/>
                    <a:pt x="191015" y="13744"/>
                  </a:cubicBezTo>
                  <a:cubicBezTo>
                    <a:pt x="195244" y="15859"/>
                    <a:pt x="198298" y="17504"/>
                    <a:pt x="200178" y="18678"/>
                  </a:cubicBezTo>
                  <a:lnTo>
                    <a:pt x="184319" y="63084"/>
                  </a:lnTo>
                  <a:cubicBezTo>
                    <a:pt x="176800" y="59090"/>
                    <a:pt x="168048" y="55683"/>
                    <a:pt x="158063" y="52864"/>
                  </a:cubicBezTo>
                  <a:cubicBezTo>
                    <a:pt x="148078" y="50044"/>
                    <a:pt x="136741" y="48634"/>
                    <a:pt x="124054" y="48634"/>
                  </a:cubicBezTo>
                  <a:cubicBezTo>
                    <a:pt x="115596" y="48634"/>
                    <a:pt x="107314" y="50044"/>
                    <a:pt x="99208" y="52864"/>
                  </a:cubicBezTo>
                  <a:cubicBezTo>
                    <a:pt x="91102" y="55683"/>
                    <a:pt x="83936" y="60206"/>
                    <a:pt x="77710" y="66432"/>
                  </a:cubicBezTo>
                  <a:cubicBezTo>
                    <a:pt x="71484" y="72658"/>
                    <a:pt x="66491" y="80705"/>
                    <a:pt x="62732" y="90573"/>
                  </a:cubicBezTo>
                  <a:cubicBezTo>
                    <a:pt x="58973" y="100441"/>
                    <a:pt x="57093" y="112423"/>
                    <a:pt x="57093" y="126520"/>
                  </a:cubicBezTo>
                  <a:cubicBezTo>
                    <a:pt x="57093" y="137798"/>
                    <a:pt x="58327" y="148312"/>
                    <a:pt x="60794" y="158062"/>
                  </a:cubicBezTo>
                  <a:cubicBezTo>
                    <a:pt x="63261" y="167813"/>
                    <a:pt x="67255" y="176212"/>
                    <a:pt x="72776" y="183261"/>
                  </a:cubicBezTo>
                  <a:cubicBezTo>
                    <a:pt x="78297" y="190309"/>
                    <a:pt x="85522" y="195889"/>
                    <a:pt x="94450" y="200001"/>
                  </a:cubicBezTo>
                  <a:cubicBezTo>
                    <a:pt x="103378" y="204113"/>
                    <a:pt x="114186" y="206168"/>
                    <a:pt x="126873" y="206168"/>
                  </a:cubicBezTo>
                  <a:cubicBezTo>
                    <a:pt x="134862" y="206168"/>
                    <a:pt x="142028" y="205699"/>
                    <a:pt x="148371" y="204759"/>
                  </a:cubicBezTo>
                  <a:cubicBezTo>
                    <a:pt x="154715" y="203819"/>
                    <a:pt x="160354" y="202703"/>
                    <a:pt x="165288" y="201411"/>
                  </a:cubicBezTo>
                  <a:cubicBezTo>
                    <a:pt x="170222" y="200118"/>
                    <a:pt x="174568" y="198650"/>
                    <a:pt x="178327" y="197005"/>
                  </a:cubicBezTo>
                  <a:cubicBezTo>
                    <a:pt x="182087" y="195361"/>
                    <a:pt x="185493" y="193834"/>
                    <a:pt x="188548" y="192424"/>
                  </a:cubicBezTo>
                  <a:lnTo>
                    <a:pt x="203702" y="236477"/>
                  </a:lnTo>
                  <a:cubicBezTo>
                    <a:pt x="195949" y="241176"/>
                    <a:pt x="185024" y="245405"/>
                    <a:pt x="170927" y="249164"/>
                  </a:cubicBezTo>
                  <a:cubicBezTo>
                    <a:pt x="156830" y="252923"/>
                    <a:pt x="140500" y="254803"/>
                    <a:pt x="121939" y="254803"/>
                  </a:cubicBezTo>
                  <a:cubicBezTo>
                    <a:pt x="82233" y="254803"/>
                    <a:pt x="51983" y="243760"/>
                    <a:pt x="31190" y="221675"/>
                  </a:cubicBezTo>
                  <a:cubicBezTo>
                    <a:pt x="10397" y="199590"/>
                    <a:pt x="0" y="168224"/>
                    <a:pt x="0" y="127578"/>
                  </a:cubicBezTo>
                  <a:cubicBezTo>
                    <a:pt x="0" y="107372"/>
                    <a:pt x="3172" y="89340"/>
                    <a:pt x="9516" y="73480"/>
                  </a:cubicBezTo>
                  <a:cubicBezTo>
                    <a:pt x="15860" y="57621"/>
                    <a:pt x="24553" y="44229"/>
                    <a:pt x="35595" y="33304"/>
                  </a:cubicBezTo>
                  <a:cubicBezTo>
                    <a:pt x="46638" y="22379"/>
                    <a:pt x="59795" y="14097"/>
                    <a:pt x="75067" y="8458"/>
                  </a:cubicBezTo>
                  <a:cubicBezTo>
                    <a:pt x="90339" y="2819"/>
                    <a:pt x="106903" y="0"/>
                    <a:pt x="124759" y="0"/>
                  </a:cubicBezTo>
                  <a:close/>
                </a:path>
              </a:pathLst>
            </a:custGeom>
            <a:solidFill>
              <a:schemeClr val="tx1">
                <a:lumMod val="75000"/>
                <a:lumOff val="2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BA3FBF16-6273-4152-9FBD-F1A41C5B6BAD}"/>
                </a:ext>
              </a:extLst>
            </p:cNvPr>
            <p:cNvSpPr/>
            <p:nvPr/>
          </p:nvSpPr>
          <p:spPr>
            <a:xfrm>
              <a:off x="4476099" y="2245671"/>
              <a:ext cx="383648" cy="195243"/>
            </a:xfrm>
            <a:custGeom>
              <a:avLst/>
              <a:gdLst>
                <a:gd name="connsiteX0" fmla="*/ 299066 w 383648"/>
                <a:gd name="connsiteY0" fmla="*/ 43348 h 195243"/>
                <a:gd name="connsiteX1" fmla="*/ 283912 w 383648"/>
                <a:gd name="connsiteY1" fmla="*/ 46344 h 195243"/>
                <a:gd name="connsiteX2" fmla="*/ 273339 w 383648"/>
                <a:gd name="connsiteY2" fmla="*/ 54273 h 195243"/>
                <a:gd name="connsiteX3" fmla="*/ 266819 w 383648"/>
                <a:gd name="connsiteY3" fmla="*/ 65727 h 195243"/>
                <a:gd name="connsiteX4" fmla="*/ 263471 w 383648"/>
                <a:gd name="connsiteY4" fmla="*/ 78943 h 195243"/>
                <a:gd name="connsiteX5" fmla="*/ 332899 w 383648"/>
                <a:gd name="connsiteY5" fmla="*/ 78943 h 195243"/>
                <a:gd name="connsiteX6" fmla="*/ 330608 w 383648"/>
                <a:gd name="connsiteY6" fmla="*/ 65903 h 195243"/>
                <a:gd name="connsiteX7" fmla="*/ 324617 w 383648"/>
                <a:gd name="connsiteY7" fmla="*/ 54626 h 195243"/>
                <a:gd name="connsiteX8" fmla="*/ 314397 w 383648"/>
                <a:gd name="connsiteY8" fmla="*/ 46520 h 195243"/>
                <a:gd name="connsiteX9" fmla="*/ 299066 w 383648"/>
                <a:gd name="connsiteY9" fmla="*/ 43348 h 195243"/>
                <a:gd name="connsiteX10" fmla="*/ 89516 w 383648"/>
                <a:gd name="connsiteY10" fmla="*/ 43348 h 195243"/>
                <a:gd name="connsiteX11" fmla="*/ 74362 w 383648"/>
                <a:gd name="connsiteY11" fmla="*/ 46344 h 195243"/>
                <a:gd name="connsiteX12" fmla="*/ 63789 w 383648"/>
                <a:gd name="connsiteY12" fmla="*/ 54273 h 195243"/>
                <a:gd name="connsiteX13" fmla="*/ 57269 w 383648"/>
                <a:gd name="connsiteY13" fmla="*/ 65727 h 195243"/>
                <a:gd name="connsiteX14" fmla="*/ 53921 w 383648"/>
                <a:gd name="connsiteY14" fmla="*/ 78943 h 195243"/>
                <a:gd name="connsiteX15" fmla="*/ 123349 w 383648"/>
                <a:gd name="connsiteY15" fmla="*/ 78943 h 195243"/>
                <a:gd name="connsiteX16" fmla="*/ 121058 w 383648"/>
                <a:gd name="connsiteY16" fmla="*/ 65903 h 195243"/>
                <a:gd name="connsiteX17" fmla="*/ 115067 w 383648"/>
                <a:gd name="connsiteY17" fmla="*/ 54626 h 195243"/>
                <a:gd name="connsiteX18" fmla="*/ 104847 w 383648"/>
                <a:gd name="connsiteY18" fmla="*/ 46520 h 195243"/>
                <a:gd name="connsiteX19" fmla="*/ 89516 w 383648"/>
                <a:gd name="connsiteY19" fmla="*/ 43348 h 195243"/>
                <a:gd name="connsiteX20" fmla="*/ 298361 w 383648"/>
                <a:gd name="connsiteY20" fmla="*/ 0 h 195243"/>
                <a:gd name="connsiteX21" fmla="*/ 360741 w 383648"/>
                <a:gd name="connsiteY21" fmla="*/ 24141 h 195243"/>
                <a:gd name="connsiteX22" fmla="*/ 383648 w 383648"/>
                <a:gd name="connsiteY22" fmla="*/ 95154 h 195243"/>
                <a:gd name="connsiteX23" fmla="*/ 383296 w 383648"/>
                <a:gd name="connsiteY23" fmla="*/ 105198 h 195243"/>
                <a:gd name="connsiteX24" fmla="*/ 382591 w 383648"/>
                <a:gd name="connsiteY24" fmla="*/ 114890 h 195243"/>
                <a:gd name="connsiteX25" fmla="*/ 263471 w 383648"/>
                <a:gd name="connsiteY25" fmla="*/ 114890 h 195243"/>
                <a:gd name="connsiteX26" fmla="*/ 278626 w 383648"/>
                <a:gd name="connsiteY26" fmla="*/ 140617 h 195243"/>
                <a:gd name="connsiteX27" fmla="*/ 314573 w 383648"/>
                <a:gd name="connsiteY27" fmla="*/ 150133 h 195243"/>
                <a:gd name="connsiteX28" fmla="*/ 342943 w 383648"/>
                <a:gd name="connsiteY28" fmla="*/ 147490 h 195243"/>
                <a:gd name="connsiteX29" fmla="*/ 365675 w 383648"/>
                <a:gd name="connsiteY29" fmla="*/ 140970 h 195243"/>
                <a:gd name="connsiteX30" fmla="*/ 372723 w 383648"/>
                <a:gd name="connsiteY30" fmla="*/ 183613 h 195243"/>
                <a:gd name="connsiteX31" fmla="*/ 361445 w 383648"/>
                <a:gd name="connsiteY31" fmla="*/ 187842 h 195243"/>
                <a:gd name="connsiteX32" fmla="*/ 345763 w 383648"/>
                <a:gd name="connsiteY32" fmla="*/ 191543 h 195243"/>
                <a:gd name="connsiteX33" fmla="*/ 327260 w 383648"/>
                <a:gd name="connsiteY33" fmla="*/ 194186 h 195243"/>
                <a:gd name="connsiteX34" fmla="*/ 307525 w 383648"/>
                <a:gd name="connsiteY34" fmla="*/ 195243 h 195243"/>
                <a:gd name="connsiteX35" fmla="*/ 264000 w 383648"/>
                <a:gd name="connsiteY35" fmla="*/ 187842 h 195243"/>
                <a:gd name="connsiteX36" fmla="*/ 233339 w 383648"/>
                <a:gd name="connsiteY36" fmla="*/ 167578 h 195243"/>
                <a:gd name="connsiteX37" fmla="*/ 215365 w 383648"/>
                <a:gd name="connsiteY37" fmla="*/ 137093 h 195243"/>
                <a:gd name="connsiteX38" fmla="*/ 209550 w 383648"/>
                <a:gd name="connsiteY38" fmla="*/ 99031 h 195243"/>
                <a:gd name="connsiteX39" fmla="*/ 217127 w 383648"/>
                <a:gd name="connsiteY39" fmla="*/ 55859 h 195243"/>
                <a:gd name="connsiteX40" fmla="*/ 237040 w 383648"/>
                <a:gd name="connsiteY40" fmla="*/ 25022 h 195243"/>
                <a:gd name="connsiteX41" fmla="*/ 265410 w 383648"/>
                <a:gd name="connsiteY41" fmla="*/ 6343 h 195243"/>
                <a:gd name="connsiteX42" fmla="*/ 298361 w 383648"/>
                <a:gd name="connsiteY42" fmla="*/ 0 h 195243"/>
                <a:gd name="connsiteX43" fmla="*/ 88811 w 383648"/>
                <a:gd name="connsiteY43" fmla="*/ 0 h 195243"/>
                <a:gd name="connsiteX44" fmla="*/ 151191 w 383648"/>
                <a:gd name="connsiteY44" fmla="*/ 24141 h 195243"/>
                <a:gd name="connsiteX45" fmla="*/ 174098 w 383648"/>
                <a:gd name="connsiteY45" fmla="*/ 95154 h 195243"/>
                <a:gd name="connsiteX46" fmla="*/ 173746 w 383648"/>
                <a:gd name="connsiteY46" fmla="*/ 105198 h 195243"/>
                <a:gd name="connsiteX47" fmla="*/ 173041 w 383648"/>
                <a:gd name="connsiteY47" fmla="*/ 114890 h 195243"/>
                <a:gd name="connsiteX48" fmla="*/ 53921 w 383648"/>
                <a:gd name="connsiteY48" fmla="*/ 114890 h 195243"/>
                <a:gd name="connsiteX49" fmla="*/ 69076 w 383648"/>
                <a:gd name="connsiteY49" fmla="*/ 140617 h 195243"/>
                <a:gd name="connsiteX50" fmla="*/ 105023 w 383648"/>
                <a:gd name="connsiteY50" fmla="*/ 150133 h 195243"/>
                <a:gd name="connsiteX51" fmla="*/ 133393 w 383648"/>
                <a:gd name="connsiteY51" fmla="*/ 147490 h 195243"/>
                <a:gd name="connsiteX52" fmla="*/ 156125 w 383648"/>
                <a:gd name="connsiteY52" fmla="*/ 140970 h 195243"/>
                <a:gd name="connsiteX53" fmla="*/ 163173 w 383648"/>
                <a:gd name="connsiteY53" fmla="*/ 183613 h 195243"/>
                <a:gd name="connsiteX54" fmla="*/ 151895 w 383648"/>
                <a:gd name="connsiteY54" fmla="*/ 187842 h 195243"/>
                <a:gd name="connsiteX55" fmla="*/ 136213 w 383648"/>
                <a:gd name="connsiteY55" fmla="*/ 191543 h 195243"/>
                <a:gd name="connsiteX56" fmla="*/ 117710 w 383648"/>
                <a:gd name="connsiteY56" fmla="*/ 194186 h 195243"/>
                <a:gd name="connsiteX57" fmla="*/ 97975 w 383648"/>
                <a:gd name="connsiteY57" fmla="*/ 195243 h 195243"/>
                <a:gd name="connsiteX58" fmla="*/ 54450 w 383648"/>
                <a:gd name="connsiteY58" fmla="*/ 187842 h 195243"/>
                <a:gd name="connsiteX59" fmla="*/ 23789 w 383648"/>
                <a:gd name="connsiteY59" fmla="*/ 167578 h 195243"/>
                <a:gd name="connsiteX60" fmla="*/ 5815 w 383648"/>
                <a:gd name="connsiteY60" fmla="*/ 137093 h 195243"/>
                <a:gd name="connsiteX61" fmla="*/ 0 w 383648"/>
                <a:gd name="connsiteY61" fmla="*/ 99031 h 195243"/>
                <a:gd name="connsiteX62" fmla="*/ 7577 w 383648"/>
                <a:gd name="connsiteY62" fmla="*/ 55859 h 195243"/>
                <a:gd name="connsiteX63" fmla="*/ 27490 w 383648"/>
                <a:gd name="connsiteY63" fmla="*/ 25022 h 195243"/>
                <a:gd name="connsiteX64" fmla="*/ 55860 w 383648"/>
                <a:gd name="connsiteY64" fmla="*/ 6343 h 195243"/>
                <a:gd name="connsiteX65" fmla="*/ 88811 w 383648"/>
                <a:gd name="connsiteY65" fmla="*/ 0 h 19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383648" h="195243">
                  <a:moveTo>
                    <a:pt x="299066" y="43348"/>
                  </a:moveTo>
                  <a:cubicBezTo>
                    <a:pt x="293193" y="43348"/>
                    <a:pt x="288141" y="44346"/>
                    <a:pt x="283912" y="46344"/>
                  </a:cubicBezTo>
                  <a:cubicBezTo>
                    <a:pt x="279683" y="48341"/>
                    <a:pt x="276159" y="50984"/>
                    <a:pt x="273339" y="54273"/>
                  </a:cubicBezTo>
                  <a:cubicBezTo>
                    <a:pt x="270520" y="57562"/>
                    <a:pt x="268347" y="61380"/>
                    <a:pt x="266819" y="65727"/>
                  </a:cubicBezTo>
                  <a:cubicBezTo>
                    <a:pt x="265292" y="70073"/>
                    <a:pt x="264176" y="74479"/>
                    <a:pt x="263471" y="78943"/>
                  </a:cubicBezTo>
                  <a:lnTo>
                    <a:pt x="332899" y="78943"/>
                  </a:lnTo>
                  <a:cubicBezTo>
                    <a:pt x="332664" y="74479"/>
                    <a:pt x="331901" y="70132"/>
                    <a:pt x="330608" y="65903"/>
                  </a:cubicBezTo>
                  <a:cubicBezTo>
                    <a:pt x="329316" y="61674"/>
                    <a:pt x="327319" y="57915"/>
                    <a:pt x="324617" y="54626"/>
                  </a:cubicBezTo>
                  <a:cubicBezTo>
                    <a:pt x="321915" y="51336"/>
                    <a:pt x="318508" y="48634"/>
                    <a:pt x="314397" y="46520"/>
                  </a:cubicBezTo>
                  <a:cubicBezTo>
                    <a:pt x="310285" y="44405"/>
                    <a:pt x="305175" y="43348"/>
                    <a:pt x="299066" y="43348"/>
                  </a:cubicBezTo>
                  <a:close/>
                  <a:moveTo>
                    <a:pt x="89516" y="43348"/>
                  </a:moveTo>
                  <a:cubicBezTo>
                    <a:pt x="83643" y="43348"/>
                    <a:pt x="78591" y="44346"/>
                    <a:pt x="74362" y="46344"/>
                  </a:cubicBezTo>
                  <a:cubicBezTo>
                    <a:pt x="70133" y="48341"/>
                    <a:pt x="66609" y="50984"/>
                    <a:pt x="63789" y="54273"/>
                  </a:cubicBezTo>
                  <a:cubicBezTo>
                    <a:pt x="60970" y="57562"/>
                    <a:pt x="58797" y="61380"/>
                    <a:pt x="57269" y="65727"/>
                  </a:cubicBezTo>
                  <a:cubicBezTo>
                    <a:pt x="55742" y="70073"/>
                    <a:pt x="54626" y="74479"/>
                    <a:pt x="53921" y="78943"/>
                  </a:cubicBezTo>
                  <a:lnTo>
                    <a:pt x="123349" y="78943"/>
                  </a:lnTo>
                  <a:cubicBezTo>
                    <a:pt x="123114" y="74479"/>
                    <a:pt x="122351" y="70132"/>
                    <a:pt x="121058" y="65903"/>
                  </a:cubicBezTo>
                  <a:cubicBezTo>
                    <a:pt x="119766" y="61674"/>
                    <a:pt x="117769" y="57915"/>
                    <a:pt x="115067" y="54626"/>
                  </a:cubicBezTo>
                  <a:cubicBezTo>
                    <a:pt x="112365" y="51336"/>
                    <a:pt x="108958" y="48634"/>
                    <a:pt x="104847" y="46520"/>
                  </a:cubicBezTo>
                  <a:cubicBezTo>
                    <a:pt x="100735" y="44405"/>
                    <a:pt x="95625" y="43348"/>
                    <a:pt x="89516" y="43348"/>
                  </a:cubicBezTo>
                  <a:close/>
                  <a:moveTo>
                    <a:pt x="298361" y="0"/>
                  </a:moveTo>
                  <a:cubicBezTo>
                    <a:pt x="324676" y="0"/>
                    <a:pt x="345469" y="8047"/>
                    <a:pt x="360741" y="24141"/>
                  </a:cubicBezTo>
                  <a:cubicBezTo>
                    <a:pt x="376012" y="40235"/>
                    <a:pt x="383648" y="63906"/>
                    <a:pt x="383648" y="95154"/>
                  </a:cubicBezTo>
                  <a:cubicBezTo>
                    <a:pt x="383648" y="98209"/>
                    <a:pt x="383531" y="101557"/>
                    <a:pt x="383296" y="105198"/>
                  </a:cubicBezTo>
                  <a:cubicBezTo>
                    <a:pt x="383061" y="108840"/>
                    <a:pt x="382826" y="112071"/>
                    <a:pt x="382591" y="114890"/>
                  </a:cubicBezTo>
                  <a:lnTo>
                    <a:pt x="263471" y="114890"/>
                  </a:lnTo>
                  <a:cubicBezTo>
                    <a:pt x="264646" y="125698"/>
                    <a:pt x="269698" y="134274"/>
                    <a:pt x="278626" y="140617"/>
                  </a:cubicBezTo>
                  <a:cubicBezTo>
                    <a:pt x="287554" y="146961"/>
                    <a:pt x="299536" y="150133"/>
                    <a:pt x="314573" y="150133"/>
                  </a:cubicBezTo>
                  <a:cubicBezTo>
                    <a:pt x="324206" y="150133"/>
                    <a:pt x="333663" y="149252"/>
                    <a:pt x="342943" y="147490"/>
                  </a:cubicBezTo>
                  <a:cubicBezTo>
                    <a:pt x="352224" y="145727"/>
                    <a:pt x="359801" y="143554"/>
                    <a:pt x="365675" y="140970"/>
                  </a:cubicBezTo>
                  <a:lnTo>
                    <a:pt x="372723" y="183613"/>
                  </a:lnTo>
                  <a:cubicBezTo>
                    <a:pt x="369904" y="185023"/>
                    <a:pt x="366145" y="186432"/>
                    <a:pt x="361445" y="187842"/>
                  </a:cubicBezTo>
                  <a:cubicBezTo>
                    <a:pt x="356747" y="189252"/>
                    <a:pt x="351519" y="190485"/>
                    <a:pt x="345763" y="191543"/>
                  </a:cubicBezTo>
                  <a:cubicBezTo>
                    <a:pt x="340006" y="192600"/>
                    <a:pt x="333839" y="193481"/>
                    <a:pt x="327260" y="194186"/>
                  </a:cubicBezTo>
                  <a:cubicBezTo>
                    <a:pt x="320682" y="194891"/>
                    <a:pt x="314103" y="195243"/>
                    <a:pt x="307525" y="195243"/>
                  </a:cubicBezTo>
                  <a:cubicBezTo>
                    <a:pt x="290843" y="195243"/>
                    <a:pt x="276335" y="192776"/>
                    <a:pt x="264000" y="187842"/>
                  </a:cubicBezTo>
                  <a:cubicBezTo>
                    <a:pt x="251665" y="182908"/>
                    <a:pt x="241445" y="176153"/>
                    <a:pt x="233339" y="167578"/>
                  </a:cubicBezTo>
                  <a:cubicBezTo>
                    <a:pt x="225233" y="159002"/>
                    <a:pt x="219242" y="148840"/>
                    <a:pt x="215365" y="137093"/>
                  </a:cubicBezTo>
                  <a:cubicBezTo>
                    <a:pt x="211489" y="125345"/>
                    <a:pt x="209550" y="112658"/>
                    <a:pt x="209550" y="99031"/>
                  </a:cubicBezTo>
                  <a:cubicBezTo>
                    <a:pt x="209550" y="82585"/>
                    <a:pt x="212076" y="68194"/>
                    <a:pt x="217127" y="55859"/>
                  </a:cubicBezTo>
                  <a:cubicBezTo>
                    <a:pt x="222179" y="43524"/>
                    <a:pt x="228816" y="33245"/>
                    <a:pt x="237040" y="25022"/>
                  </a:cubicBezTo>
                  <a:cubicBezTo>
                    <a:pt x="245263" y="16799"/>
                    <a:pt x="254719" y="10572"/>
                    <a:pt x="265410" y="6343"/>
                  </a:cubicBezTo>
                  <a:cubicBezTo>
                    <a:pt x="276100" y="2114"/>
                    <a:pt x="287084" y="0"/>
                    <a:pt x="298361" y="0"/>
                  </a:cubicBezTo>
                  <a:close/>
                  <a:moveTo>
                    <a:pt x="88811" y="0"/>
                  </a:moveTo>
                  <a:cubicBezTo>
                    <a:pt x="115126" y="0"/>
                    <a:pt x="135919" y="8047"/>
                    <a:pt x="151191" y="24141"/>
                  </a:cubicBezTo>
                  <a:cubicBezTo>
                    <a:pt x="166462" y="40235"/>
                    <a:pt x="174098" y="63906"/>
                    <a:pt x="174098" y="95154"/>
                  </a:cubicBezTo>
                  <a:cubicBezTo>
                    <a:pt x="174098" y="98209"/>
                    <a:pt x="173981" y="101557"/>
                    <a:pt x="173746" y="105198"/>
                  </a:cubicBezTo>
                  <a:cubicBezTo>
                    <a:pt x="173511" y="108840"/>
                    <a:pt x="173276" y="112071"/>
                    <a:pt x="173041" y="114890"/>
                  </a:cubicBezTo>
                  <a:lnTo>
                    <a:pt x="53921" y="114890"/>
                  </a:lnTo>
                  <a:cubicBezTo>
                    <a:pt x="55096" y="125698"/>
                    <a:pt x="60148" y="134274"/>
                    <a:pt x="69076" y="140617"/>
                  </a:cubicBezTo>
                  <a:cubicBezTo>
                    <a:pt x="78004" y="146961"/>
                    <a:pt x="89986" y="150133"/>
                    <a:pt x="105023" y="150133"/>
                  </a:cubicBezTo>
                  <a:cubicBezTo>
                    <a:pt x="114656" y="150133"/>
                    <a:pt x="124113" y="149252"/>
                    <a:pt x="133393" y="147490"/>
                  </a:cubicBezTo>
                  <a:cubicBezTo>
                    <a:pt x="142674" y="145727"/>
                    <a:pt x="150251" y="143554"/>
                    <a:pt x="156125" y="140970"/>
                  </a:cubicBezTo>
                  <a:lnTo>
                    <a:pt x="163173" y="183613"/>
                  </a:lnTo>
                  <a:cubicBezTo>
                    <a:pt x="160354" y="185023"/>
                    <a:pt x="156594" y="186432"/>
                    <a:pt x="151895" y="187842"/>
                  </a:cubicBezTo>
                  <a:cubicBezTo>
                    <a:pt x="147197" y="189252"/>
                    <a:pt x="141969" y="190485"/>
                    <a:pt x="136213" y="191543"/>
                  </a:cubicBezTo>
                  <a:cubicBezTo>
                    <a:pt x="130456" y="192600"/>
                    <a:pt x="124289" y="193481"/>
                    <a:pt x="117710" y="194186"/>
                  </a:cubicBezTo>
                  <a:cubicBezTo>
                    <a:pt x="111132" y="194891"/>
                    <a:pt x="104553" y="195243"/>
                    <a:pt x="97975" y="195243"/>
                  </a:cubicBezTo>
                  <a:cubicBezTo>
                    <a:pt x="81293" y="195243"/>
                    <a:pt x="66785" y="192776"/>
                    <a:pt x="54450" y="187842"/>
                  </a:cubicBezTo>
                  <a:cubicBezTo>
                    <a:pt x="42115" y="182908"/>
                    <a:pt x="31895" y="176153"/>
                    <a:pt x="23789" y="167578"/>
                  </a:cubicBezTo>
                  <a:cubicBezTo>
                    <a:pt x="15683" y="159002"/>
                    <a:pt x="9692" y="148840"/>
                    <a:pt x="5815" y="137093"/>
                  </a:cubicBezTo>
                  <a:cubicBezTo>
                    <a:pt x="1939" y="125345"/>
                    <a:pt x="0" y="112658"/>
                    <a:pt x="0" y="99031"/>
                  </a:cubicBezTo>
                  <a:cubicBezTo>
                    <a:pt x="0" y="82585"/>
                    <a:pt x="2526" y="68194"/>
                    <a:pt x="7577" y="55859"/>
                  </a:cubicBezTo>
                  <a:cubicBezTo>
                    <a:pt x="12629" y="43524"/>
                    <a:pt x="19266" y="33245"/>
                    <a:pt x="27490" y="25022"/>
                  </a:cubicBezTo>
                  <a:cubicBezTo>
                    <a:pt x="35713" y="16799"/>
                    <a:pt x="45169" y="10572"/>
                    <a:pt x="55860" y="6343"/>
                  </a:cubicBezTo>
                  <a:cubicBezTo>
                    <a:pt x="66550" y="2114"/>
                    <a:pt x="77534" y="0"/>
                    <a:pt x="88811" y="0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50209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5" r:id="rId2"/>
    <p:sldLayoutId id="2147483661" r:id="rId3"/>
    <p:sldLayoutId id="2147483650" r:id="rId4"/>
    <p:sldLayoutId id="2147483651" r:id="rId5"/>
    <p:sldLayoutId id="2147483652" r:id="rId6"/>
    <p:sldLayoutId id="2147483653" r:id="rId7"/>
    <p:sldLayoutId id="2147483654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2" r:id="rId14"/>
    <p:sldLayoutId id="2147483663" r:id="rId15"/>
    <p:sldLayoutId id="2147483664" r:id="rId16"/>
    <p:sldLayoutId id="2147483665" r:id="rId17"/>
    <p:sldLayoutId id="2147483666" r:id="rId18"/>
    <p:sldLayoutId id="2147483667" r:id="rId19"/>
    <p:sldLayoutId id="2147483668" r:id="rId20"/>
    <p:sldLayoutId id="2147483669" r:id="rId21"/>
    <p:sldLayoutId id="2147483670" r:id="rId22"/>
    <p:sldLayoutId id="2147483671" r:id="rId23"/>
    <p:sldLayoutId id="2147483673" r:id="rId24"/>
    <p:sldLayoutId id="2147483674" r:id="rId25"/>
    <p:sldLayoutId id="2147483675" r:id="rId26"/>
    <p:sldLayoutId id="2147483676" r:id="rId27"/>
    <p:sldLayoutId id="2147483677" r:id="rId28"/>
    <p:sldLayoutId id="2147483678" r:id="rId29"/>
    <p:sldLayoutId id="2147483679" r:id="rId30"/>
    <p:sldLayoutId id="2147483680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svg"/><Relationship Id="rId7" Type="http://schemas.openxmlformats.org/officeDocument/2006/relationships/image" Target="../media/image20.sv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9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svg"/><Relationship Id="rId7" Type="http://schemas.openxmlformats.org/officeDocument/2006/relationships/image" Target="../media/image26.sv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5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8.svg"/><Relationship Id="rId7" Type="http://schemas.openxmlformats.org/officeDocument/2006/relationships/image" Target="../media/image32.sv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1.png"/><Relationship Id="rId5" Type="http://schemas.openxmlformats.org/officeDocument/2006/relationships/image" Target="../media/image30.svg"/><Relationship Id="rId4" Type="http://schemas.openxmlformats.org/officeDocument/2006/relationships/image" Target="../media/image29.png"/><Relationship Id="rId9" Type="http://schemas.openxmlformats.org/officeDocument/2006/relationships/image" Target="../media/image34.sv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png"/><Relationship Id="rId3" Type="http://schemas.openxmlformats.org/officeDocument/2006/relationships/image" Target="../media/image36.svg"/><Relationship Id="rId7" Type="http://schemas.openxmlformats.org/officeDocument/2006/relationships/image" Target="../media/image40.svg"/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39.png"/><Relationship Id="rId5" Type="http://schemas.openxmlformats.org/officeDocument/2006/relationships/image" Target="../media/image38.svg"/><Relationship Id="rId4" Type="http://schemas.openxmlformats.org/officeDocument/2006/relationships/image" Target="../media/image37.png"/><Relationship Id="rId9" Type="http://schemas.openxmlformats.org/officeDocument/2006/relationships/image" Target="../media/image18.sv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47.png"/><Relationship Id="rId3" Type="http://schemas.openxmlformats.org/officeDocument/2006/relationships/image" Target="../media/image42.svg"/><Relationship Id="rId7" Type="http://schemas.openxmlformats.org/officeDocument/2006/relationships/image" Target="../media/image46.sv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5.png"/><Relationship Id="rId5" Type="http://schemas.openxmlformats.org/officeDocument/2006/relationships/image" Target="../media/image44.svg"/><Relationship Id="rId4" Type="http://schemas.openxmlformats.org/officeDocument/2006/relationships/image" Target="../media/image43.png"/><Relationship Id="rId9" Type="http://schemas.openxmlformats.org/officeDocument/2006/relationships/image" Target="../media/image48.sv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0.svg"/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52.svg"/><Relationship Id="rId4" Type="http://schemas.openxmlformats.org/officeDocument/2006/relationships/image" Target="../media/image51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svg"/><Relationship Id="rId2" Type="http://schemas.openxmlformats.org/officeDocument/2006/relationships/image" Target="../media/image53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6.svg"/><Relationship Id="rId4" Type="http://schemas.openxmlformats.org/officeDocument/2006/relationships/image" Target="../media/image55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8.png"/><Relationship Id="rId2" Type="http://schemas.openxmlformats.org/officeDocument/2006/relationships/image" Target="../media/image57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9.png"/><Relationship Id="rId1" Type="http://schemas.openxmlformats.org/officeDocument/2006/relationships/slideLayout" Target="../slideLayouts/slideLayout16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1.png"/><Relationship Id="rId2" Type="http://schemas.openxmlformats.org/officeDocument/2006/relationships/image" Target="../media/image60.png"/><Relationship Id="rId1" Type="http://schemas.openxmlformats.org/officeDocument/2006/relationships/slideLayout" Target="../slideLayouts/slideLayout30.xml"/><Relationship Id="rId6" Type="http://schemas.openxmlformats.org/officeDocument/2006/relationships/image" Target="../media/image64.svg"/><Relationship Id="rId5" Type="http://schemas.openxmlformats.org/officeDocument/2006/relationships/image" Target="../media/image63.png"/><Relationship Id="rId4" Type="http://schemas.openxmlformats.org/officeDocument/2006/relationships/image" Target="../media/image62.svg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1.png"/><Relationship Id="rId13" Type="http://schemas.openxmlformats.org/officeDocument/2006/relationships/image" Target="../media/image64.svg"/><Relationship Id="rId3" Type="http://schemas.openxmlformats.org/officeDocument/2006/relationships/image" Target="../media/image66.svg"/><Relationship Id="rId7" Type="http://schemas.openxmlformats.org/officeDocument/2006/relationships/image" Target="../media/image70.svg"/><Relationship Id="rId12" Type="http://schemas.openxmlformats.org/officeDocument/2006/relationships/image" Target="../media/image63.png"/><Relationship Id="rId2" Type="http://schemas.openxmlformats.org/officeDocument/2006/relationships/image" Target="../media/image6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9.png"/><Relationship Id="rId11" Type="http://schemas.openxmlformats.org/officeDocument/2006/relationships/image" Target="../media/image74.svg"/><Relationship Id="rId5" Type="http://schemas.openxmlformats.org/officeDocument/2006/relationships/image" Target="../media/image68.svg"/><Relationship Id="rId10" Type="http://schemas.openxmlformats.org/officeDocument/2006/relationships/image" Target="../media/image73.png"/><Relationship Id="rId4" Type="http://schemas.openxmlformats.org/officeDocument/2006/relationships/image" Target="../media/image67.png"/><Relationship Id="rId9" Type="http://schemas.openxmlformats.org/officeDocument/2006/relationships/image" Target="../media/image72.sv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8" Type="http://schemas.openxmlformats.org/officeDocument/2006/relationships/image" Target="../media/image81.png"/><Relationship Id="rId3" Type="http://schemas.openxmlformats.org/officeDocument/2006/relationships/image" Target="../media/image76.svg"/><Relationship Id="rId7" Type="http://schemas.openxmlformats.org/officeDocument/2006/relationships/image" Target="../media/image80.sv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9.xml"/><Relationship Id="rId6" Type="http://schemas.openxmlformats.org/officeDocument/2006/relationships/image" Target="../media/image79.png"/><Relationship Id="rId5" Type="http://schemas.openxmlformats.org/officeDocument/2006/relationships/image" Target="../media/image78.svg"/><Relationship Id="rId4" Type="http://schemas.openxmlformats.org/officeDocument/2006/relationships/image" Target="../media/image77.png"/><Relationship Id="rId9" Type="http://schemas.openxmlformats.org/officeDocument/2006/relationships/image" Target="../media/image82.svg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6.svg"/><Relationship Id="rId7" Type="http://schemas.openxmlformats.org/officeDocument/2006/relationships/image" Target="../media/image82.svg"/><Relationship Id="rId2" Type="http://schemas.openxmlformats.org/officeDocument/2006/relationships/image" Target="../media/image75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81.png"/><Relationship Id="rId5" Type="http://schemas.openxmlformats.org/officeDocument/2006/relationships/image" Target="../media/image78.svg"/><Relationship Id="rId4" Type="http://schemas.openxmlformats.org/officeDocument/2006/relationships/image" Target="../media/image77.png"/><Relationship Id="rId9" Type="http://schemas.openxmlformats.org/officeDocument/2006/relationships/image" Target="../media/image80.sv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4.svg"/><Relationship Id="rId7" Type="http://schemas.openxmlformats.org/officeDocument/2006/relationships/image" Target="../media/image24.svg"/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18.svg"/><Relationship Id="rId4" Type="http://schemas.openxmlformats.org/officeDocument/2006/relationships/image" Target="../media/image17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sv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4.xml"/><Relationship Id="rId6" Type="http://schemas.openxmlformats.org/officeDocument/2006/relationships/image" Target="../media/image85.png"/><Relationship Id="rId5" Type="http://schemas.openxmlformats.org/officeDocument/2006/relationships/image" Target="../media/image24.svg"/><Relationship Id="rId4" Type="http://schemas.openxmlformats.org/officeDocument/2006/relationships/image" Target="../media/image23.png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5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svg"/><Relationship Id="rId3" Type="http://schemas.openxmlformats.org/officeDocument/2006/relationships/image" Target="../media/image65.png"/><Relationship Id="rId7" Type="http://schemas.openxmlformats.org/officeDocument/2006/relationships/image" Target="../media/image63.png"/><Relationship Id="rId2" Type="http://schemas.openxmlformats.org/officeDocument/2006/relationships/image" Target="../media/image86.png"/><Relationship Id="rId1" Type="http://schemas.openxmlformats.org/officeDocument/2006/relationships/slideLayout" Target="../slideLayouts/slideLayout26.xml"/><Relationship Id="rId6" Type="http://schemas.openxmlformats.org/officeDocument/2006/relationships/image" Target="../media/image70.svg"/><Relationship Id="rId5" Type="http://schemas.openxmlformats.org/officeDocument/2006/relationships/image" Target="../media/image69.png"/><Relationship Id="rId4" Type="http://schemas.openxmlformats.org/officeDocument/2006/relationships/image" Target="../media/image66.svg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3.png"/><Relationship Id="rId3" Type="http://schemas.openxmlformats.org/officeDocument/2006/relationships/image" Target="../media/image88.svg"/><Relationship Id="rId7" Type="http://schemas.openxmlformats.org/officeDocument/2006/relationships/image" Target="../media/image92.sv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1.png"/><Relationship Id="rId11" Type="http://schemas.openxmlformats.org/officeDocument/2006/relationships/image" Target="../media/image96.svg"/><Relationship Id="rId5" Type="http://schemas.openxmlformats.org/officeDocument/2006/relationships/image" Target="../media/image90.svg"/><Relationship Id="rId10" Type="http://schemas.openxmlformats.org/officeDocument/2006/relationships/image" Target="../media/image95.png"/><Relationship Id="rId4" Type="http://schemas.openxmlformats.org/officeDocument/2006/relationships/image" Target="../media/image89.png"/><Relationship Id="rId9" Type="http://schemas.openxmlformats.org/officeDocument/2006/relationships/image" Target="../media/image94.svg"/></Relationships>
</file>

<file path=ppt/slides/_rels/slide3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3" Type="http://schemas.openxmlformats.org/officeDocument/2006/relationships/image" Target="../media/image98.svg"/><Relationship Id="rId7" Type="http://schemas.openxmlformats.org/officeDocument/2006/relationships/image" Target="../media/image74.svg"/><Relationship Id="rId2" Type="http://schemas.openxmlformats.org/officeDocument/2006/relationships/image" Target="../media/image9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3.png"/><Relationship Id="rId5" Type="http://schemas.openxmlformats.org/officeDocument/2006/relationships/image" Target="../media/image10.svg"/><Relationship Id="rId4" Type="http://schemas.openxmlformats.org/officeDocument/2006/relationships/image" Target="../media/image9.png"/><Relationship Id="rId9" Type="http://schemas.openxmlformats.org/officeDocument/2006/relationships/image" Target="../media/image2.svg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10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1.png"/><Relationship Id="rId5" Type="http://schemas.openxmlformats.org/officeDocument/2006/relationships/image" Target="../media/image100.svg"/><Relationship Id="rId4" Type="http://schemas.openxmlformats.org/officeDocument/2006/relationships/image" Target="../media/image99.png"/></Relationships>
</file>

<file path=ppt/slides/_rels/slide3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9.png"/><Relationship Id="rId3" Type="http://schemas.openxmlformats.org/officeDocument/2006/relationships/image" Target="../media/image104.svg"/><Relationship Id="rId7" Type="http://schemas.openxmlformats.org/officeDocument/2006/relationships/image" Target="../media/image108.svg"/><Relationship Id="rId2" Type="http://schemas.openxmlformats.org/officeDocument/2006/relationships/image" Target="../media/image10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7.png"/><Relationship Id="rId5" Type="http://schemas.openxmlformats.org/officeDocument/2006/relationships/image" Target="../media/image106.svg"/><Relationship Id="rId4" Type="http://schemas.openxmlformats.org/officeDocument/2006/relationships/image" Target="../media/image105.png"/><Relationship Id="rId9" Type="http://schemas.openxmlformats.org/officeDocument/2006/relationships/image" Target="../media/image110.sv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7.png"/><Relationship Id="rId3" Type="http://schemas.openxmlformats.org/officeDocument/2006/relationships/image" Target="../media/image112.svg"/><Relationship Id="rId7" Type="http://schemas.openxmlformats.org/officeDocument/2006/relationships/image" Target="../media/image116.svg"/><Relationship Id="rId2" Type="http://schemas.openxmlformats.org/officeDocument/2006/relationships/image" Target="../media/image11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5.png"/><Relationship Id="rId11" Type="http://schemas.openxmlformats.org/officeDocument/2006/relationships/image" Target="../media/image120.svg"/><Relationship Id="rId5" Type="http://schemas.openxmlformats.org/officeDocument/2006/relationships/image" Target="../media/image114.svg"/><Relationship Id="rId10" Type="http://schemas.openxmlformats.org/officeDocument/2006/relationships/image" Target="../media/image119.png"/><Relationship Id="rId4" Type="http://schemas.openxmlformats.org/officeDocument/2006/relationships/image" Target="../media/image113.png"/><Relationship Id="rId9" Type="http://schemas.openxmlformats.org/officeDocument/2006/relationships/image" Target="../media/image118.svg"/></Relationships>
</file>

<file path=ppt/slides/_rels/slide3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122.svg"/><Relationship Id="rId7" Type="http://schemas.openxmlformats.org/officeDocument/2006/relationships/image" Target="../media/image126.sv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5.png"/><Relationship Id="rId5" Type="http://schemas.openxmlformats.org/officeDocument/2006/relationships/image" Target="../media/image124.svg"/><Relationship Id="rId4" Type="http://schemas.openxmlformats.org/officeDocument/2006/relationships/image" Target="../media/image123.png"/><Relationship Id="rId9" Type="http://schemas.openxmlformats.org/officeDocument/2006/relationships/image" Target="../media/image128.sv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130.svg"/><Relationship Id="rId7" Type="http://schemas.openxmlformats.org/officeDocument/2006/relationships/image" Target="../media/image128.sv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27.png"/><Relationship Id="rId11" Type="http://schemas.openxmlformats.org/officeDocument/2006/relationships/image" Target="../media/image38.svg"/><Relationship Id="rId5" Type="http://schemas.openxmlformats.org/officeDocument/2006/relationships/image" Target="../media/image102.svg"/><Relationship Id="rId10" Type="http://schemas.openxmlformats.org/officeDocument/2006/relationships/image" Target="../media/image37.png"/><Relationship Id="rId4" Type="http://schemas.openxmlformats.org/officeDocument/2006/relationships/image" Target="../media/image101.png"/><Relationship Id="rId9" Type="http://schemas.openxmlformats.org/officeDocument/2006/relationships/image" Target="../media/image10.svg"/></Relationships>
</file>

<file path=ppt/slides/_rels/slide4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7.png"/><Relationship Id="rId3" Type="http://schemas.openxmlformats.org/officeDocument/2006/relationships/image" Target="../media/image122.svg"/><Relationship Id="rId7" Type="http://schemas.openxmlformats.org/officeDocument/2006/relationships/image" Target="../media/image132.sv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1.png"/><Relationship Id="rId11" Type="http://schemas.openxmlformats.org/officeDocument/2006/relationships/image" Target="../media/image134.svg"/><Relationship Id="rId5" Type="http://schemas.openxmlformats.org/officeDocument/2006/relationships/image" Target="../media/image2.svg"/><Relationship Id="rId10" Type="http://schemas.openxmlformats.org/officeDocument/2006/relationships/image" Target="../media/image133.png"/><Relationship Id="rId4" Type="http://schemas.openxmlformats.org/officeDocument/2006/relationships/image" Target="../media/image1.png"/><Relationship Id="rId9" Type="http://schemas.openxmlformats.org/officeDocument/2006/relationships/image" Target="../media/image128.sv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sv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9.xml"/></Relationships>
</file>

<file path=ppt/slides/_rels/slide5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9.xml"/><Relationship Id="rId5" Type="http://schemas.openxmlformats.org/officeDocument/2006/relationships/image" Target="../media/image38.svg"/><Relationship Id="rId4" Type="http://schemas.openxmlformats.org/officeDocument/2006/relationships/image" Target="../media/image37.png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8.svg"/><Relationship Id="rId2" Type="http://schemas.openxmlformats.org/officeDocument/2006/relationships/image" Target="../media/image13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0.svg"/><Relationship Id="rId4" Type="http://schemas.openxmlformats.org/officeDocument/2006/relationships/image" Target="../media/image139.png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sv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0.xml"/><Relationship Id="rId5" Type="http://schemas.openxmlformats.org/officeDocument/2006/relationships/image" Target="../media/image2.svg"/><Relationship Id="rId4" Type="http://schemas.openxmlformats.org/officeDocument/2006/relationships/image" Target="../media/image1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7" Type="http://schemas.openxmlformats.org/officeDocument/2006/relationships/image" Target="../media/image8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sv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1.xml"/><Relationship Id="rId5" Type="http://schemas.openxmlformats.org/officeDocument/2006/relationships/image" Target="../media/image10.svg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4.svg"/><Relationship Id="rId4" Type="http://schemas.openxmlformats.org/officeDocument/2006/relationships/image" Target="../media/image1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2DA992-3267-9E75-6B7D-3E4240C0F64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174041B-DC40-3216-2E86-9AFF74D75282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2E7D8B43-C7C0-29FA-4F5F-61D97C3BD1C2}"/>
              </a:ext>
            </a:extLst>
          </p:cNvPr>
          <p:cNvSpPr/>
          <p:nvPr/>
        </p:nvSpPr>
        <p:spPr>
          <a:xfrm>
            <a:off x="1926590" y="590549"/>
            <a:ext cx="5676902" cy="5676902"/>
          </a:xfrm>
          <a:prstGeom prst="ellipse">
            <a:avLst/>
          </a:prstGeom>
          <a:solidFill>
            <a:schemeClr val="accent1">
              <a:alpha val="25446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6E3538AF-8D5E-11FD-B779-F5C74EA151EB}"/>
              </a:ext>
            </a:extLst>
          </p:cNvPr>
          <p:cNvSpPr/>
          <p:nvPr/>
        </p:nvSpPr>
        <p:spPr>
          <a:xfrm>
            <a:off x="6122671" y="1357630"/>
            <a:ext cx="4142740" cy="4142740"/>
          </a:xfrm>
          <a:prstGeom prst="ellipse">
            <a:avLst/>
          </a:prstGeom>
          <a:solidFill>
            <a:schemeClr val="accent3">
              <a:alpha val="1297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B12FA2CD-E662-7C1F-BC15-A9BB2D3054F3}"/>
              </a:ext>
            </a:extLst>
          </p:cNvPr>
          <p:cNvSpPr/>
          <p:nvPr/>
        </p:nvSpPr>
        <p:spPr>
          <a:xfrm>
            <a:off x="-137159" y="-1478273"/>
            <a:ext cx="3840480" cy="38404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110C5B8-B68C-4BDD-769C-B9C568E3BAE8}"/>
              </a:ext>
            </a:extLst>
          </p:cNvPr>
          <p:cNvGrpSpPr/>
          <p:nvPr/>
        </p:nvGrpSpPr>
        <p:grpSpPr>
          <a:xfrm>
            <a:off x="2918134" y="2932172"/>
            <a:ext cx="6355733" cy="993656"/>
            <a:chOff x="2918134" y="2878832"/>
            <a:chExt cx="6355733" cy="993656"/>
          </a:xfrm>
        </p:grpSpPr>
        <p:grpSp>
          <p:nvGrpSpPr>
            <p:cNvPr id="7" name="Group 6">
              <a:extLst>
                <a:ext uri="{FF2B5EF4-FFF2-40B4-BE49-F238E27FC236}">
                  <a16:creationId xmlns:a16="http://schemas.microsoft.com/office/drawing/2014/main" id="{61F6EC3B-C10D-09E3-7538-8480549DD978}"/>
                </a:ext>
              </a:extLst>
            </p:cNvPr>
            <p:cNvGrpSpPr/>
            <p:nvPr/>
          </p:nvGrpSpPr>
          <p:grpSpPr>
            <a:xfrm>
              <a:off x="4951301" y="2878832"/>
              <a:ext cx="2289399" cy="521694"/>
              <a:chOff x="1025301" y="907948"/>
              <a:chExt cx="2289399" cy="521694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sp>
            <p:nvSpPr>
              <p:cNvPr id="8" name="Freeform: Shape 33">
                <a:extLst>
                  <a:ext uri="{FF2B5EF4-FFF2-40B4-BE49-F238E27FC236}">
                    <a16:creationId xmlns:a16="http://schemas.microsoft.com/office/drawing/2014/main" id="{60FEFFC6-688A-BD73-64FA-4C2FC7E62AC5}"/>
                  </a:ext>
                </a:extLst>
              </p:cNvPr>
              <p:cNvSpPr/>
              <p:nvPr/>
            </p:nvSpPr>
            <p:spPr>
              <a:xfrm>
                <a:off x="1025301" y="907948"/>
                <a:ext cx="2289399" cy="521694"/>
              </a:xfrm>
              <a:custGeom>
                <a:avLst/>
                <a:gdLst/>
                <a:ahLst/>
                <a:cxnLst/>
                <a:rect l="l" t="t" r="r" b="b"/>
                <a:pathLst>
                  <a:path w="1118178" h="254803">
                    <a:moveTo>
                      <a:pt x="311420" y="169869"/>
                    </a:moveTo>
                    <a:cubicBezTo>
                      <a:pt x="306486" y="169869"/>
                      <a:pt x="301846" y="170162"/>
                      <a:pt x="297500" y="170750"/>
                    </a:cubicBezTo>
                    <a:cubicBezTo>
                      <a:pt x="293153" y="171337"/>
                      <a:pt x="289335" y="172453"/>
                      <a:pt x="286046" y="174098"/>
                    </a:cubicBezTo>
                    <a:cubicBezTo>
                      <a:pt x="282756" y="175742"/>
                      <a:pt x="280172" y="177974"/>
                      <a:pt x="278292" y="180794"/>
                    </a:cubicBezTo>
                    <a:cubicBezTo>
                      <a:pt x="276413" y="183613"/>
                      <a:pt x="275473" y="187137"/>
                      <a:pt x="275473" y="191367"/>
                    </a:cubicBezTo>
                    <a:cubicBezTo>
                      <a:pt x="275473" y="199590"/>
                      <a:pt x="278234" y="205287"/>
                      <a:pt x="283755" y="208459"/>
                    </a:cubicBezTo>
                    <a:cubicBezTo>
                      <a:pt x="289276" y="211631"/>
                      <a:pt x="296853" y="213217"/>
                      <a:pt x="306486" y="213217"/>
                    </a:cubicBezTo>
                    <a:cubicBezTo>
                      <a:pt x="311655" y="213217"/>
                      <a:pt x="316589" y="213099"/>
                      <a:pt x="321288" y="212865"/>
                    </a:cubicBezTo>
                    <a:cubicBezTo>
                      <a:pt x="325987" y="212630"/>
                      <a:pt x="329746" y="212277"/>
                      <a:pt x="332566" y="211807"/>
                    </a:cubicBezTo>
                    <a:lnTo>
                      <a:pt x="332566" y="171983"/>
                    </a:lnTo>
                    <a:cubicBezTo>
                      <a:pt x="330451" y="171513"/>
                      <a:pt x="327279" y="171043"/>
                      <a:pt x="323050" y="170574"/>
                    </a:cubicBezTo>
                    <a:cubicBezTo>
                      <a:pt x="318821" y="170104"/>
                      <a:pt x="314945" y="169869"/>
                      <a:pt x="311420" y="169869"/>
                    </a:cubicBezTo>
                    <a:close/>
                    <a:moveTo>
                      <a:pt x="868804" y="102908"/>
                    </a:moveTo>
                    <a:cubicBezTo>
                      <a:pt x="862931" y="102908"/>
                      <a:pt x="857879" y="103906"/>
                      <a:pt x="853650" y="105904"/>
                    </a:cubicBezTo>
                    <a:cubicBezTo>
                      <a:pt x="849421" y="107901"/>
                      <a:pt x="845897" y="110544"/>
                      <a:pt x="843077" y="113833"/>
                    </a:cubicBezTo>
                    <a:cubicBezTo>
                      <a:pt x="840258" y="117122"/>
                      <a:pt x="838085" y="120940"/>
                      <a:pt x="836557" y="125287"/>
                    </a:cubicBezTo>
                    <a:cubicBezTo>
                      <a:pt x="835030" y="129633"/>
                      <a:pt x="833914" y="134039"/>
                      <a:pt x="833209" y="138503"/>
                    </a:cubicBezTo>
                    <a:lnTo>
                      <a:pt x="902637" y="138503"/>
                    </a:lnTo>
                    <a:cubicBezTo>
                      <a:pt x="902402" y="134039"/>
                      <a:pt x="901639" y="129692"/>
                      <a:pt x="900346" y="125463"/>
                    </a:cubicBezTo>
                    <a:cubicBezTo>
                      <a:pt x="899054" y="121234"/>
                      <a:pt x="897057" y="117475"/>
                      <a:pt x="894355" y="114186"/>
                    </a:cubicBezTo>
                    <a:cubicBezTo>
                      <a:pt x="891653" y="110896"/>
                      <a:pt x="888246" y="108194"/>
                      <a:pt x="884135" y="106080"/>
                    </a:cubicBezTo>
                    <a:cubicBezTo>
                      <a:pt x="880023" y="103965"/>
                      <a:pt x="874913" y="102908"/>
                      <a:pt x="868804" y="102908"/>
                    </a:cubicBezTo>
                    <a:close/>
                    <a:moveTo>
                      <a:pt x="659254" y="102908"/>
                    </a:moveTo>
                    <a:cubicBezTo>
                      <a:pt x="653381" y="102908"/>
                      <a:pt x="648329" y="103906"/>
                      <a:pt x="644100" y="105904"/>
                    </a:cubicBezTo>
                    <a:cubicBezTo>
                      <a:pt x="639871" y="107901"/>
                      <a:pt x="636347" y="110544"/>
                      <a:pt x="633527" y="113833"/>
                    </a:cubicBezTo>
                    <a:cubicBezTo>
                      <a:pt x="630708" y="117122"/>
                      <a:pt x="628535" y="120940"/>
                      <a:pt x="627007" y="125287"/>
                    </a:cubicBezTo>
                    <a:cubicBezTo>
                      <a:pt x="625480" y="129633"/>
                      <a:pt x="624364" y="134039"/>
                      <a:pt x="623659" y="138503"/>
                    </a:cubicBezTo>
                    <a:lnTo>
                      <a:pt x="693087" y="138503"/>
                    </a:lnTo>
                    <a:cubicBezTo>
                      <a:pt x="692852" y="134039"/>
                      <a:pt x="692089" y="129692"/>
                      <a:pt x="690796" y="125463"/>
                    </a:cubicBezTo>
                    <a:cubicBezTo>
                      <a:pt x="689504" y="121234"/>
                      <a:pt x="687507" y="117475"/>
                      <a:pt x="684805" y="114186"/>
                    </a:cubicBezTo>
                    <a:cubicBezTo>
                      <a:pt x="682103" y="110896"/>
                      <a:pt x="678696" y="108194"/>
                      <a:pt x="674585" y="106080"/>
                    </a:cubicBezTo>
                    <a:cubicBezTo>
                      <a:pt x="670473" y="103965"/>
                      <a:pt x="665363" y="102908"/>
                      <a:pt x="659254" y="102908"/>
                    </a:cubicBezTo>
                    <a:close/>
                    <a:moveTo>
                      <a:pt x="1073773" y="60617"/>
                    </a:moveTo>
                    <a:cubicBezTo>
                      <a:pt x="1076592" y="60617"/>
                      <a:pt x="1079999" y="60793"/>
                      <a:pt x="1083993" y="61146"/>
                    </a:cubicBezTo>
                    <a:cubicBezTo>
                      <a:pt x="1087987" y="61498"/>
                      <a:pt x="1091981" y="61968"/>
                      <a:pt x="1095976" y="62555"/>
                    </a:cubicBezTo>
                    <a:cubicBezTo>
                      <a:pt x="1099970" y="63143"/>
                      <a:pt x="1103964" y="63847"/>
                      <a:pt x="1107958" y="64670"/>
                    </a:cubicBezTo>
                    <a:cubicBezTo>
                      <a:pt x="1111952" y="65492"/>
                      <a:pt x="1115359" y="66491"/>
                      <a:pt x="1118178" y="67665"/>
                    </a:cubicBezTo>
                    <a:lnTo>
                      <a:pt x="1109368" y="111014"/>
                    </a:lnTo>
                    <a:cubicBezTo>
                      <a:pt x="1104669" y="109839"/>
                      <a:pt x="1099147" y="108605"/>
                      <a:pt x="1092804" y="107313"/>
                    </a:cubicBezTo>
                    <a:cubicBezTo>
                      <a:pt x="1086460" y="106021"/>
                      <a:pt x="1079646" y="105375"/>
                      <a:pt x="1072363" y="105375"/>
                    </a:cubicBezTo>
                    <a:cubicBezTo>
                      <a:pt x="1069074" y="105375"/>
                      <a:pt x="1065138" y="105669"/>
                      <a:pt x="1060557" y="106256"/>
                    </a:cubicBezTo>
                    <a:cubicBezTo>
                      <a:pt x="1055975" y="106843"/>
                      <a:pt x="1052510" y="107489"/>
                      <a:pt x="1050160" y="108194"/>
                    </a:cubicBezTo>
                    <a:lnTo>
                      <a:pt x="1050160" y="249869"/>
                    </a:lnTo>
                    <a:lnTo>
                      <a:pt x="997649" y="249869"/>
                    </a:lnTo>
                    <a:lnTo>
                      <a:pt x="997649" y="74361"/>
                    </a:lnTo>
                    <a:cubicBezTo>
                      <a:pt x="1007047" y="71072"/>
                      <a:pt x="1018148" y="67959"/>
                      <a:pt x="1030953" y="65022"/>
                    </a:cubicBezTo>
                    <a:cubicBezTo>
                      <a:pt x="1043758" y="62085"/>
                      <a:pt x="1058031" y="60617"/>
                      <a:pt x="1073773" y="60617"/>
                    </a:cubicBezTo>
                    <a:close/>
                    <a:moveTo>
                      <a:pt x="502273" y="60617"/>
                    </a:moveTo>
                    <a:cubicBezTo>
                      <a:pt x="505092" y="60617"/>
                      <a:pt x="508499" y="60793"/>
                      <a:pt x="512493" y="61146"/>
                    </a:cubicBezTo>
                    <a:cubicBezTo>
                      <a:pt x="516487" y="61498"/>
                      <a:pt x="520481" y="61968"/>
                      <a:pt x="524476" y="62555"/>
                    </a:cubicBezTo>
                    <a:cubicBezTo>
                      <a:pt x="528470" y="63143"/>
                      <a:pt x="532464" y="63847"/>
                      <a:pt x="536458" y="64670"/>
                    </a:cubicBezTo>
                    <a:cubicBezTo>
                      <a:pt x="540452" y="65492"/>
                      <a:pt x="543859" y="66491"/>
                      <a:pt x="546678" y="67665"/>
                    </a:cubicBezTo>
                    <a:lnTo>
                      <a:pt x="537868" y="111014"/>
                    </a:lnTo>
                    <a:cubicBezTo>
                      <a:pt x="533169" y="109839"/>
                      <a:pt x="527647" y="108605"/>
                      <a:pt x="521304" y="107313"/>
                    </a:cubicBezTo>
                    <a:cubicBezTo>
                      <a:pt x="514960" y="106021"/>
                      <a:pt x="508147" y="105375"/>
                      <a:pt x="500863" y="105375"/>
                    </a:cubicBezTo>
                    <a:cubicBezTo>
                      <a:pt x="497574" y="105375"/>
                      <a:pt x="493638" y="105669"/>
                      <a:pt x="489057" y="106256"/>
                    </a:cubicBezTo>
                    <a:cubicBezTo>
                      <a:pt x="484475" y="106843"/>
                      <a:pt x="481010" y="107489"/>
                      <a:pt x="478660" y="108194"/>
                    </a:cubicBezTo>
                    <a:lnTo>
                      <a:pt x="478660" y="249869"/>
                    </a:lnTo>
                    <a:lnTo>
                      <a:pt x="426149" y="249869"/>
                    </a:lnTo>
                    <a:lnTo>
                      <a:pt x="426149" y="74361"/>
                    </a:lnTo>
                    <a:cubicBezTo>
                      <a:pt x="435547" y="71072"/>
                      <a:pt x="446648" y="67959"/>
                      <a:pt x="459453" y="65022"/>
                    </a:cubicBezTo>
                    <a:cubicBezTo>
                      <a:pt x="472258" y="62085"/>
                      <a:pt x="486531" y="60617"/>
                      <a:pt x="502273" y="60617"/>
                    </a:cubicBezTo>
                    <a:close/>
                    <a:moveTo>
                      <a:pt x="868099" y="59560"/>
                    </a:moveTo>
                    <a:cubicBezTo>
                      <a:pt x="894414" y="59560"/>
                      <a:pt x="915207" y="67607"/>
                      <a:pt x="930479" y="83701"/>
                    </a:cubicBezTo>
                    <a:cubicBezTo>
                      <a:pt x="945750" y="99795"/>
                      <a:pt x="953386" y="123466"/>
                      <a:pt x="953386" y="154714"/>
                    </a:cubicBezTo>
                    <a:cubicBezTo>
                      <a:pt x="953386" y="157769"/>
                      <a:pt x="953269" y="161117"/>
                      <a:pt x="953034" y="164758"/>
                    </a:cubicBezTo>
                    <a:cubicBezTo>
                      <a:pt x="952799" y="168400"/>
                      <a:pt x="952564" y="171631"/>
                      <a:pt x="952329" y="174450"/>
                    </a:cubicBezTo>
                    <a:lnTo>
                      <a:pt x="833209" y="174450"/>
                    </a:lnTo>
                    <a:cubicBezTo>
                      <a:pt x="834384" y="185258"/>
                      <a:pt x="839436" y="193834"/>
                      <a:pt x="848364" y="200177"/>
                    </a:cubicBezTo>
                    <a:cubicBezTo>
                      <a:pt x="857292" y="206521"/>
                      <a:pt x="869274" y="209693"/>
                      <a:pt x="884311" y="209693"/>
                    </a:cubicBezTo>
                    <a:cubicBezTo>
                      <a:pt x="893944" y="209693"/>
                      <a:pt x="903401" y="208812"/>
                      <a:pt x="912681" y="207050"/>
                    </a:cubicBezTo>
                    <a:cubicBezTo>
                      <a:pt x="921962" y="205287"/>
                      <a:pt x="929539" y="203114"/>
                      <a:pt x="935413" y="200530"/>
                    </a:cubicBezTo>
                    <a:lnTo>
                      <a:pt x="942461" y="243173"/>
                    </a:lnTo>
                    <a:cubicBezTo>
                      <a:pt x="939642" y="244583"/>
                      <a:pt x="935883" y="245992"/>
                      <a:pt x="931183" y="247402"/>
                    </a:cubicBezTo>
                    <a:cubicBezTo>
                      <a:pt x="926485" y="248812"/>
                      <a:pt x="921257" y="250045"/>
                      <a:pt x="915501" y="251103"/>
                    </a:cubicBezTo>
                    <a:cubicBezTo>
                      <a:pt x="909744" y="252160"/>
                      <a:pt x="903577" y="253041"/>
                      <a:pt x="896998" y="253746"/>
                    </a:cubicBezTo>
                    <a:cubicBezTo>
                      <a:pt x="890420" y="254451"/>
                      <a:pt x="883841" y="254803"/>
                      <a:pt x="877263" y="254803"/>
                    </a:cubicBezTo>
                    <a:cubicBezTo>
                      <a:pt x="860581" y="254803"/>
                      <a:pt x="846073" y="252336"/>
                      <a:pt x="833738" y="247402"/>
                    </a:cubicBezTo>
                    <a:cubicBezTo>
                      <a:pt x="821403" y="242468"/>
                      <a:pt x="811183" y="235713"/>
                      <a:pt x="803077" y="227138"/>
                    </a:cubicBezTo>
                    <a:cubicBezTo>
                      <a:pt x="794971" y="218562"/>
                      <a:pt x="788980" y="208400"/>
                      <a:pt x="785103" y="196653"/>
                    </a:cubicBezTo>
                    <a:cubicBezTo>
                      <a:pt x="781227" y="184905"/>
                      <a:pt x="779288" y="172218"/>
                      <a:pt x="779288" y="158591"/>
                    </a:cubicBezTo>
                    <a:cubicBezTo>
                      <a:pt x="779288" y="142145"/>
                      <a:pt x="781814" y="127754"/>
                      <a:pt x="786865" y="115419"/>
                    </a:cubicBezTo>
                    <a:cubicBezTo>
                      <a:pt x="791917" y="103084"/>
                      <a:pt x="798554" y="92805"/>
                      <a:pt x="806778" y="84582"/>
                    </a:cubicBezTo>
                    <a:cubicBezTo>
                      <a:pt x="815001" y="76359"/>
                      <a:pt x="824457" y="70132"/>
                      <a:pt x="835148" y="65903"/>
                    </a:cubicBezTo>
                    <a:cubicBezTo>
                      <a:pt x="845838" y="61674"/>
                      <a:pt x="856822" y="59560"/>
                      <a:pt x="868099" y="59560"/>
                    </a:cubicBezTo>
                    <a:close/>
                    <a:moveTo>
                      <a:pt x="658549" y="59560"/>
                    </a:moveTo>
                    <a:cubicBezTo>
                      <a:pt x="684864" y="59560"/>
                      <a:pt x="705657" y="67607"/>
                      <a:pt x="720929" y="83701"/>
                    </a:cubicBezTo>
                    <a:cubicBezTo>
                      <a:pt x="736200" y="99795"/>
                      <a:pt x="743836" y="123466"/>
                      <a:pt x="743836" y="154714"/>
                    </a:cubicBezTo>
                    <a:cubicBezTo>
                      <a:pt x="743836" y="157769"/>
                      <a:pt x="743719" y="161117"/>
                      <a:pt x="743484" y="164758"/>
                    </a:cubicBezTo>
                    <a:cubicBezTo>
                      <a:pt x="743249" y="168400"/>
                      <a:pt x="743014" y="171631"/>
                      <a:pt x="742779" y="174450"/>
                    </a:cubicBezTo>
                    <a:lnTo>
                      <a:pt x="623659" y="174450"/>
                    </a:lnTo>
                    <a:cubicBezTo>
                      <a:pt x="624834" y="185258"/>
                      <a:pt x="629886" y="193834"/>
                      <a:pt x="638814" y="200177"/>
                    </a:cubicBezTo>
                    <a:cubicBezTo>
                      <a:pt x="647742" y="206521"/>
                      <a:pt x="659724" y="209693"/>
                      <a:pt x="674761" y="209693"/>
                    </a:cubicBezTo>
                    <a:cubicBezTo>
                      <a:pt x="684394" y="209693"/>
                      <a:pt x="693851" y="208812"/>
                      <a:pt x="703131" y="207050"/>
                    </a:cubicBezTo>
                    <a:cubicBezTo>
                      <a:pt x="712412" y="205287"/>
                      <a:pt x="719989" y="203114"/>
                      <a:pt x="725863" y="200530"/>
                    </a:cubicBezTo>
                    <a:lnTo>
                      <a:pt x="732911" y="243173"/>
                    </a:lnTo>
                    <a:cubicBezTo>
                      <a:pt x="730092" y="244583"/>
                      <a:pt x="726332" y="245992"/>
                      <a:pt x="721633" y="247402"/>
                    </a:cubicBezTo>
                    <a:cubicBezTo>
                      <a:pt x="716935" y="248812"/>
                      <a:pt x="711707" y="250045"/>
                      <a:pt x="705951" y="251103"/>
                    </a:cubicBezTo>
                    <a:cubicBezTo>
                      <a:pt x="700194" y="252160"/>
                      <a:pt x="694027" y="253041"/>
                      <a:pt x="687448" y="253746"/>
                    </a:cubicBezTo>
                    <a:cubicBezTo>
                      <a:pt x="680870" y="254451"/>
                      <a:pt x="674291" y="254803"/>
                      <a:pt x="667713" y="254803"/>
                    </a:cubicBezTo>
                    <a:cubicBezTo>
                      <a:pt x="651031" y="254803"/>
                      <a:pt x="636523" y="252336"/>
                      <a:pt x="624188" y="247402"/>
                    </a:cubicBezTo>
                    <a:cubicBezTo>
                      <a:pt x="611853" y="242468"/>
                      <a:pt x="601633" y="235713"/>
                      <a:pt x="593527" y="227138"/>
                    </a:cubicBezTo>
                    <a:cubicBezTo>
                      <a:pt x="585421" y="218562"/>
                      <a:pt x="579430" y="208400"/>
                      <a:pt x="575553" y="196653"/>
                    </a:cubicBezTo>
                    <a:cubicBezTo>
                      <a:pt x="571677" y="184905"/>
                      <a:pt x="569738" y="172218"/>
                      <a:pt x="569738" y="158591"/>
                    </a:cubicBezTo>
                    <a:cubicBezTo>
                      <a:pt x="569738" y="142145"/>
                      <a:pt x="572264" y="127754"/>
                      <a:pt x="577315" y="115419"/>
                    </a:cubicBezTo>
                    <a:cubicBezTo>
                      <a:pt x="582367" y="103084"/>
                      <a:pt x="589004" y="92805"/>
                      <a:pt x="597228" y="84582"/>
                    </a:cubicBezTo>
                    <a:cubicBezTo>
                      <a:pt x="605451" y="76359"/>
                      <a:pt x="614907" y="70132"/>
                      <a:pt x="625598" y="65903"/>
                    </a:cubicBezTo>
                    <a:cubicBezTo>
                      <a:pt x="636288" y="61674"/>
                      <a:pt x="647272" y="59560"/>
                      <a:pt x="658549" y="59560"/>
                    </a:cubicBezTo>
                    <a:close/>
                    <a:moveTo>
                      <a:pt x="302257" y="59560"/>
                    </a:moveTo>
                    <a:cubicBezTo>
                      <a:pt x="317764" y="59560"/>
                      <a:pt x="330686" y="61322"/>
                      <a:pt x="341024" y="64846"/>
                    </a:cubicBezTo>
                    <a:cubicBezTo>
                      <a:pt x="351362" y="68370"/>
                      <a:pt x="359644" y="73422"/>
                      <a:pt x="365870" y="80000"/>
                    </a:cubicBezTo>
                    <a:cubicBezTo>
                      <a:pt x="372096" y="86579"/>
                      <a:pt x="376501" y="94567"/>
                      <a:pt x="379086" y="103965"/>
                    </a:cubicBezTo>
                    <a:cubicBezTo>
                      <a:pt x="381670" y="113363"/>
                      <a:pt x="382963" y="123818"/>
                      <a:pt x="382963" y="135331"/>
                    </a:cubicBezTo>
                    <a:lnTo>
                      <a:pt x="382963" y="244583"/>
                    </a:lnTo>
                    <a:cubicBezTo>
                      <a:pt x="375444" y="246227"/>
                      <a:pt x="364989" y="248166"/>
                      <a:pt x="351597" y="250398"/>
                    </a:cubicBezTo>
                    <a:cubicBezTo>
                      <a:pt x="338205" y="252630"/>
                      <a:pt x="321993" y="253746"/>
                      <a:pt x="302962" y="253746"/>
                    </a:cubicBezTo>
                    <a:cubicBezTo>
                      <a:pt x="290980" y="253746"/>
                      <a:pt x="280113" y="252689"/>
                      <a:pt x="270363" y="250574"/>
                    </a:cubicBezTo>
                    <a:cubicBezTo>
                      <a:pt x="260612" y="248459"/>
                      <a:pt x="252213" y="244994"/>
                      <a:pt x="245164" y="240177"/>
                    </a:cubicBezTo>
                    <a:cubicBezTo>
                      <a:pt x="238116" y="235361"/>
                      <a:pt x="232712" y="229076"/>
                      <a:pt x="228953" y="221323"/>
                    </a:cubicBezTo>
                    <a:cubicBezTo>
                      <a:pt x="225194" y="213569"/>
                      <a:pt x="223314" y="204054"/>
                      <a:pt x="223314" y="192776"/>
                    </a:cubicBezTo>
                    <a:cubicBezTo>
                      <a:pt x="223314" y="181969"/>
                      <a:pt x="225487" y="172806"/>
                      <a:pt x="229834" y="165287"/>
                    </a:cubicBezTo>
                    <a:cubicBezTo>
                      <a:pt x="234180" y="157769"/>
                      <a:pt x="239995" y="151778"/>
                      <a:pt x="247279" y="147313"/>
                    </a:cubicBezTo>
                    <a:cubicBezTo>
                      <a:pt x="254562" y="142849"/>
                      <a:pt x="262903" y="139619"/>
                      <a:pt x="272301" y="137622"/>
                    </a:cubicBezTo>
                    <a:cubicBezTo>
                      <a:pt x="281699" y="135625"/>
                      <a:pt x="291450" y="134626"/>
                      <a:pt x="301552" y="134626"/>
                    </a:cubicBezTo>
                    <a:cubicBezTo>
                      <a:pt x="308366" y="134626"/>
                      <a:pt x="314416" y="134920"/>
                      <a:pt x="319702" y="135507"/>
                    </a:cubicBezTo>
                    <a:cubicBezTo>
                      <a:pt x="324989" y="136095"/>
                      <a:pt x="329277" y="136858"/>
                      <a:pt x="332566" y="137798"/>
                    </a:cubicBezTo>
                    <a:lnTo>
                      <a:pt x="332566" y="132864"/>
                    </a:lnTo>
                    <a:cubicBezTo>
                      <a:pt x="332566" y="123936"/>
                      <a:pt x="329864" y="116770"/>
                      <a:pt x="324460" y="111366"/>
                    </a:cubicBezTo>
                    <a:cubicBezTo>
                      <a:pt x="319056" y="105962"/>
                      <a:pt x="309658" y="103260"/>
                      <a:pt x="296266" y="103260"/>
                    </a:cubicBezTo>
                    <a:cubicBezTo>
                      <a:pt x="287338" y="103260"/>
                      <a:pt x="278527" y="103906"/>
                      <a:pt x="269834" y="105199"/>
                    </a:cubicBezTo>
                    <a:cubicBezTo>
                      <a:pt x="261141" y="106491"/>
                      <a:pt x="253623" y="108312"/>
                      <a:pt x="247279" y="110661"/>
                    </a:cubicBezTo>
                    <a:lnTo>
                      <a:pt x="240583" y="68370"/>
                    </a:lnTo>
                    <a:cubicBezTo>
                      <a:pt x="243637" y="67430"/>
                      <a:pt x="247455" y="66432"/>
                      <a:pt x="252037" y="65375"/>
                    </a:cubicBezTo>
                    <a:cubicBezTo>
                      <a:pt x="256618" y="64317"/>
                      <a:pt x="261611" y="63378"/>
                      <a:pt x="267015" y="62555"/>
                    </a:cubicBezTo>
                    <a:cubicBezTo>
                      <a:pt x="272419" y="61733"/>
                      <a:pt x="278116" y="61028"/>
                      <a:pt x="284107" y="60441"/>
                    </a:cubicBezTo>
                    <a:cubicBezTo>
                      <a:pt x="290099" y="59853"/>
                      <a:pt x="296149" y="59560"/>
                      <a:pt x="302257" y="59560"/>
                    </a:cubicBezTo>
                    <a:close/>
                    <a:moveTo>
                      <a:pt x="124759" y="0"/>
                    </a:moveTo>
                    <a:cubicBezTo>
                      <a:pt x="135097" y="0"/>
                      <a:pt x="144495" y="763"/>
                      <a:pt x="152953" y="2291"/>
                    </a:cubicBezTo>
                    <a:cubicBezTo>
                      <a:pt x="161411" y="3818"/>
                      <a:pt x="168812" y="5580"/>
                      <a:pt x="175156" y="7577"/>
                    </a:cubicBezTo>
                    <a:cubicBezTo>
                      <a:pt x="181499" y="9574"/>
                      <a:pt x="186786" y="11630"/>
                      <a:pt x="191015" y="13744"/>
                    </a:cubicBezTo>
                    <a:cubicBezTo>
                      <a:pt x="195244" y="15859"/>
                      <a:pt x="198298" y="17504"/>
                      <a:pt x="200178" y="18678"/>
                    </a:cubicBezTo>
                    <a:lnTo>
                      <a:pt x="184319" y="63084"/>
                    </a:lnTo>
                    <a:cubicBezTo>
                      <a:pt x="176800" y="59090"/>
                      <a:pt x="168048" y="55683"/>
                      <a:pt x="158063" y="52864"/>
                    </a:cubicBezTo>
                    <a:cubicBezTo>
                      <a:pt x="148078" y="50044"/>
                      <a:pt x="136741" y="48634"/>
                      <a:pt x="124054" y="48634"/>
                    </a:cubicBezTo>
                    <a:cubicBezTo>
                      <a:pt x="115596" y="48634"/>
                      <a:pt x="107314" y="50044"/>
                      <a:pt x="99208" y="52864"/>
                    </a:cubicBezTo>
                    <a:cubicBezTo>
                      <a:pt x="91102" y="55683"/>
                      <a:pt x="83936" y="60206"/>
                      <a:pt x="77710" y="66432"/>
                    </a:cubicBezTo>
                    <a:cubicBezTo>
                      <a:pt x="71484" y="72658"/>
                      <a:pt x="66491" y="80705"/>
                      <a:pt x="62732" y="90573"/>
                    </a:cubicBezTo>
                    <a:cubicBezTo>
                      <a:pt x="58973" y="100441"/>
                      <a:pt x="57093" y="112423"/>
                      <a:pt x="57093" y="126520"/>
                    </a:cubicBezTo>
                    <a:cubicBezTo>
                      <a:pt x="57093" y="137798"/>
                      <a:pt x="58327" y="148312"/>
                      <a:pt x="60794" y="158062"/>
                    </a:cubicBezTo>
                    <a:cubicBezTo>
                      <a:pt x="63261" y="167813"/>
                      <a:pt x="67255" y="176212"/>
                      <a:pt x="72776" y="183261"/>
                    </a:cubicBezTo>
                    <a:cubicBezTo>
                      <a:pt x="78297" y="190309"/>
                      <a:pt x="85522" y="195889"/>
                      <a:pt x="94450" y="200001"/>
                    </a:cubicBezTo>
                    <a:cubicBezTo>
                      <a:pt x="103378" y="204113"/>
                      <a:pt x="114186" y="206168"/>
                      <a:pt x="126873" y="206168"/>
                    </a:cubicBezTo>
                    <a:cubicBezTo>
                      <a:pt x="134862" y="206168"/>
                      <a:pt x="142028" y="205699"/>
                      <a:pt x="148371" y="204759"/>
                    </a:cubicBezTo>
                    <a:cubicBezTo>
                      <a:pt x="154715" y="203819"/>
                      <a:pt x="160354" y="202703"/>
                      <a:pt x="165288" y="201411"/>
                    </a:cubicBezTo>
                    <a:cubicBezTo>
                      <a:pt x="170222" y="200118"/>
                      <a:pt x="174568" y="198650"/>
                      <a:pt x="178327" y="197005"/>
                    </a:cubicBezTo>
                    <a:cubicBezTo>
                      <a:pt x="182087" y="195361"/>
                      <a:pt x="185493" y="193834"/>
                      <a:pt x="188548" y="192424"/>
                    </a:cubicBezTo>
                    <a:lnTo>
                      <a:pt x="203702" y="236477"/>
                    </a:lnTo>
                    <a:cubicBezTo>
                      <a:pt x="195949" y="241176"/>
                      <a:pt x="185024" y="245405"/>
                      <a:pt x="170927" y="249164"/>
                    </a:cubicBezTo>
                    <a:cubicBezTo>
                      <a:pt x="156830" y="252923"/>
                      <a:pt x="140500" y="254803"/>
                      <a:pt x="121939" y="254803"/>
                    </a:cubicBezTo>
                    <a:cubicBezTo>
                      <a:pt x="82233" y="254803"/>
                      <a:pt x="51983" y="243760"/>
                      <a:pt x="31190" y="221675"/>
                    </a:cubicBezTo>
                    <a:cubicBezTo>
                      <a:pt x="10397" y="199590"/>
                      <a:pt x="0" y="168224"/>
                      <a:pt x="0" y="127578"/>
                    </a:cubicBezTo>
                    <a:cubicBezTo>
                      <a:pt x="0" y="107372"/>
                      <a:pt x="3172" y="89340"/>
                      <a:pt x="9516" y="73480"/>
                    </a:cubicBezTo>
                    <a:cubicBezTo>
                      <a:pt x="15860" y="57621"/>
                      <a:pt x="24553" y="44229"/>
                      <a:pt x="35595" y="33304"/>
                    </a:cubicBezTo>
                    <a:cubicBezTo>
                      <a:pt x="46638" y="22379"/>
                      <a:pt x="59795" y="14097"/>
                      <a:pt x="75067" y="8458"/>
                    </a:cubicBezTo>
                    <a:cubicBezTo>
                      <a:pt x="90339" y="2819"/>
                      <a:pt x="106903" y="0"/>
                      <a:pt x="124759" y="0"/>
                    </a:cubicBezTo>
                    <a:close/>
                  </a:path>
                </a:pathLst>
              </a:custGeom>
              <a:solidFill>
                <a:schemeClr val="bg2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D">
                  <a:solidFill>
                    <a:schemeClr val="bg1"/>
                  </a:solidFill>
                </a:endParaRPr>
              </a:p>
            </p:txBody>
          </p:sp>
          <p:sp>
            <p:nvSpPr>
              <p:cNvPr id="9" name="Freeform: Shape 34">
                <a:extLst>
                  <a:ext uri="{FF2B5EF4-FFF2-40B4-BE49-F238E27FC236}">
                    <a16:creationId xmlns:a16="http://schemas.microsoft.com/office/drawing/2014/main" id="{A7F61692-FA68-6A6D-6E5C-F1B1550C3C66}"/>
                  </a:ext>
                </a:extLst>
              </p:cNvPr>
              <p:cNvSpPr/>
              <p:nvPr/>
            </p:nvSpPr>
            <p:spPr>
              <a:xfrm>
                <a:off x="2191804" y="1029895"/>
                <a:ext cx="785496" cy="399747"/>
              </a:xfrm>
              <a:custGeom>
                <a:avLst/>
                <a:gdLst>
                  <a:gd name="connsiteX0" fmla="*/ 299066 w 383648"/>
                  <a:gd name="connsiteY0" fmla="*/ 43348 h 195243"/>
                  <a:gd name="connsiteX1" fmla="*/ 283912 w 383648"/>
                  <a:gd name="connsiteY1" fmla="*/ 46344 h 195243"/>
                  <a:gd name="connsiteX2" fmla="*/ 273339 w 383648"/>
                  <a:gd name="connsiteY2" fmla="*/ 54273 h 195243"/>
                  <a:gd name="connsiteX3" fmla="*/ 266819 w 383648"/>
                  <a:gd name="connsiteY3" fmla="*/ 65727 h 195243"/>
                  <a:gd name="connsiteX4" fmla="*/ 263471 w 383648"/>
                  <a:gd name="connsiteY4" fmla="*/ 78943 h 195243"/>
                  <a:gd name="connsiteX5" fmla="*/ 332899 w 383648"/>
                  <a:gd name="connsiteY5" fmla="*/ 78943 h 195243"/>
                  <a:gd name="connsiteX6" fmla="*/ 330608 w 383648"/>
                  <a:gd name="connsiteY6" fmla="*/ 65903 h 195243"/>
                  <a:gd name="connsiteX7" fmla="*/ 324617 w 383648"/>
                  <a:gd name="connsiteY7" fmla="*/ 54626 h 195243"/>
                  <a:gd name="connsiteX8" fmla="*/ 314397 w 383648"/>
                  <a:gd name="connsiteY8" fmla="*/ 46520 h 195243"/>
                  <a:gd name="connsiteX9" fmla="*/ 299066 w 383648"/>
                  <a:gd name="connsiteY9" fmla="*/ 43348 h 195243"/>
                  <a:gd name="connsiteX10" fmla="*/ 89516 w 383648"/>
                  <a:gd name="connsiteY10" fmla="*/ 43348 h 195243"/>
                  <a:gd name="connsiteX11" fmla="*/ 74362 w 383648"/>
                  <a:gd name="connsiteY11" fmla="*/ 46344 h 195243"/>
                  <a:gd name="connsiteX12" fmla="*/ 63789 w 383648"/>
                  <a:gd name="connsiteY12" fmla="*/ 54273 h 195243"/>
                  <a:gd name="connsiteX13" fmla="*/ 57269 w 383648"/>
                  <a:gd name="connsiteY13" fmla="*/ 65727 h 195243"/>
                  <a:gd name="connsiteX14" fmla="*/ 53921 w 383648"/>
                  <a:gd name="connsiteY14" fmla="*/ 78943 h 195243"/>
                  <a:gd name="connsiteX15" fmla="*/ 123349 w 383648"/>
                  <a:gd name="connsiteY15" fmla="*/ 78943 h 195243"/>
                  <a:gd name="connsiteX16" fmla="*/ 121058 w 383648"/>
                  <a:gd name="connsiteY16" fmla="*/ 65903 h 195243"/>
                  <a:gd name="connsiteX17" fmla="*/ 115067 w 383648"/>
                  <a:gd name="connsiteY17" fmla="*/ 54626 h 195243"/>
                  <a:gd name="connsiteX18" fmla="*/ 104847 w 383648"/>
                  <a:gd name="connsiteY18" fmla="*/ 46520 h 195243"/>
                  <a:gd name="connsiteX19" fmla="*/ 89516 w 383648"/>
                  <a:gd name="connsiteY19" fmla="*/ 43348 h 195243"/>
                  <a:gd name="connsiteX20" fmla="*/ 298361 w 383648"/>
                  <a:gd name="connsiteY20" fmla="*/ 0 h 195243"/>
                  <a:gd name="connsiteX21" fmla="*/ 360741 w 383648"/>
                  <a:gd name="connsiteY21" fmla="*/ 24141 h 195243"/>
                  <a:gd name="connsiteX22" fmla="*/ 383648 w 383648"/>
                  <a:gd name="connsiteY22" fmla="*/ 95154 h 195243"/>
                  <a:gd name="connsiteX23" fmla="*/ 383296 w 383648"/>
                  <a:gd name="connsiteY23" fmla="*/ 105198 h 195243"/>
                  <a:gd name="connsiteX24" fmla="*/ 382591 w 383648"/>
                  <a:gd name="connsiteY24" fmla="*/ 114890 h 195243"/>
                  <a:gd name="connsiteX25" fmla="*/ 263471 w 383648"/>
                  <a:gd name="connsiteY25" fmla="*/ 114890 h 195243"/>
                  <a:gd name="connsiteX26" fmla="*/ 278626 w 383648"/>
                  <a:gd name="connsiteY26" fmla="*/ 140617 h 195243"/>
                  <a:gd name="connsiteX27" fmla="*/ 314573 w 383648"/>
                  <a:gd name="connsiteY27" fmla="*/ 150133 h 195243"/>
                  <a:gd name="connsiteX28" fmla="*/ 342943 w 383648"/>
                  <a:gd name="connsiteY28" fmla="*/ 147490 h 195243"/>
                  <a:gd name="connsiteX29" fmla="*/ 365675 w 383648"/>
                  <a:gd name="connsiteY29" fmla="*/ 140970 h 195243"/>
                  <a:gd name="connsiteX30" fmla="*/ 372723 w 383648"/>
                  <a:gd name="connsiteY30" fmla="*/ 183613 h 195243"/>
                  <a:gd name="connsiteX31" fmla="*/ 361445 w 383648"/>
                  <a:gd name="connsiteY31" fmla="*/ 187842 h 195243"/>
                  <a:gd name="connsiteX32" fmla="*/ 345763 w 383648"/>
                  <a:gd name="connsiteY32" fmla="*/ 191543 h 195243"/>
                  <a:gd name="connsiteX33" fmla="*/ 327260 w 383648"/>
                  <a:gd name="connsiteY33" fmla="*/ 194186 h 195243"/>
                  <a:gd name="connsiteX34" fmla="*/ 307525 w 383648"/>
                  <a:gd name="connsiteY34" fmla="*/ 195243 h 195243"/>
                  <a:gd name="connsiteX35" fmla="*/ 264000 w 383648"/>
                  <a:gd name="connsiteY35" fmla="*/ 187842 h 195243"/>
                  <a:gd name="connsiteX36" fmla="*/ 233339 w 383648"/>
                  <a:gd name="connsiteY36" fmla="*/ 167578 h 195243"/>
                  <a:gd name="connsiteX37" fmla="*/ 215365 w 383648"/>
                  <a:gd name="connsiteY37" fmla="*/ 137093 h 195243"/>
                  <a:gd name="connsiteX38" fmla="*/ 209550 w 383648"/>
                  <a:gd name="connsiteY38" fmla="*/ 99031 h 195243"/>
                  <a:gd name="connsiteX39" fmla="*/ 217127 w 383648"/>
                  <a:gd name="connsiteY39" fmla="*/ 55859 h 195243"/>
                  <a:gd name="connsiteX40" fmla="*/ 237040 w 383648"/>
                  <a:gd name="connsiteY40" fmla="*/ 25022 h 195243"/>
                  <a:gd name="connsiteX41" fmla="*/ 265410 w 383648"/>
                  <a:gd name="connsiteY41" fmla="*/ 6343 h 195243"/>
                  <a:gd name="connsiteX42" fmla="*/ 298361 w 383648"/>
                  <a:gd name="connsiteY42" fmla="*/ 0 h 195243"/>
                  <a:gd name="connsiteX43" fmla="*/ 88811 w 383648"/>
                  <a:gd name="connsiteY43" fmla="*/ 0 h 195243"/>
                  <a:gd name="connsiteX44" fmla="*/ 151191 w 383648"/>
                  <a:gd name="connsiteY44" fmla="*/ 24141 h 195243"/>
                  <a:gd name="connsiteX45" fmla="*/ 174098 w 383648"/>
                  <a:gd name="connsiteY45" fmla="*/ 95154 h 195243"/>
                  <a:gd name="connsiteX46" fmla="*/ 173746 w 383648"/>
                  <a:gd name="connsiteY46" fmla="*/ 105198 h 195243"/>
                  <a:gd name="connsiteX47" fmla="*/ 173041 w 383648"/>
                  <a:gd name="connsiteY47" fmla="*/ 114890 h 195243"/>
                  <a:gd name="connsiteX48" fmla="*/ 53921 w 383648"/>
                  <a:gd name="connsiteY48" fmla="*/ 114890 h 195243"/>
                  <a:gd name="connsiteX49" fmla="*/ 69076 w 383648"/>
                  <a:gd name="connsiteY49" fmla="*/ 140617 h 195243"/>
                  <a:gd name="connsiteX50" fmla="*/ 105023 w 383648"/>
                  <a:gd name="connsiteY50" fmla="*/ 150133 h 195243"/>
                  <a:gd name="connsiteX51" fmla="*/ 133393 w 383648"/>
                  <a:gd name="connsiteY51" fmla="*/ 147490 h 195243"/>
                  <a:gd name="connsiteX52" fmla="*/ 156125 w 383648"/>
                  <a:gd name="connsiteY52" fmla="*/ 140970 h 195243"/>
                  <a:gd name="connsiteX53" fmla="*/ 163173 w 383648"/>
                  <a:gd name="connsiteY53" fmla="*/ 183613 h 195243"/>
                  <a:gd name="connsiteX54" fmla="*/ 151895 w 383648"/>
                  <a:gd name="connsiteY54" fmla="*/ 187842 h 195243"/>
                  <a:gd name="connsiteX55" fmla="*/ 136213 w 383648"/>
                  <a:gd name="connsiteY55" fmla="*/ 191543 h 195243"/>
                  <a:gd name="connsiteX56" fmla="*/ 117710 w 383648"/>
                  <a:gd name="connsiteY56" fmla="*/ 194186 h 195243"/>
                  <a:gd name="connsiteX57" fmla="*/ 97975 w 383648"/>
                  <a:gd name="connsiteY57" fmla="*/ 195243 h 195243"/>
                  <a:gd name="connsiteX58" fmla="*/ 54450 w 383648"/>
                  <a:gd name="connsiteY58" fmla="*/ 187842 h 195243"/>
                  <a:gd name="connsiteX59" fmla="*/ 23789 w 383648"/>
                  <a:gd name="connsiteY59" fmla="*/ 167578 h 195243"/>
                  <a:gd name="connsiteX60" fmla="*/ 5815 w 383648"/>
                  <a:gd name="connsiteY60" fmla="*/ 137093 h 195243"/>
                  <a:gd name="connsiteX61" fmla="*/ 0 w 383648"/>
                  <a:gd name="connsiteY61" fmla="*/ 99031 h 195243"/>
                  <a:gd name="connsiteX62" fmla="*/ 7577 w 383648"/>
                  <a:gd name="connsiteY62" fmla="*/ 55859 h 195243"/>
                  <a:gd name="connsiteX63" fmla="*/ 27490 w 383648"/>
                  <a:gd name="connsiteY63" fmla="*/ 25022 h 195243"/>
                  <a:gd name="connsiteX64" fmla="*/ 55860 w 383648"/>
                  <a:gd name="connsiteY64" fmla="*/ 6343 h 195243"/>
                  <a:gd name="connsiteX65" fmla="*/ 88811 w 383648"/>
                  <a:gd name="connsiteY65" fmla="*/ 0 h 1952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383648" h="195243">
                    <a:moveTo>
                      <a:pt x="299066" y="43348"/>
                    </a:moveTo>
                    <a:cubicBezTo>
                      <a:pt x="293193" y="43348"/>
                      <a:pt x="288141" y="44346"/>
                      <a:pt x="283912" y="46344"/>
                    </a:cubicBezTo>
                    <a:cubicBezTo>
                      <a:pt x="279683" y="48341"/>
                      <a:pt x="276159" y="50984"/>
                      <a:pt x="273339" y="54273"/>
                    </a:cubicBezTo>
                    <a:cubicBezTo>
                      <a:pt x="270520" y="57562"/>
                      <a:pt x="268347" y="61380"/>
                      <a:pt x="266819" y="65727"/>
                    </a:cubicBezTo>
                    <a:cubicBezTo>
                      <a:pt x="265292" y="70073"/>
                      <a:pt x="264176" y="74479"/>
                      <a:pt x="263471" y="78943"/>
                    </a:cubicBezTo>
                    <a:lnTo>
                      <a:pt x="332899" y="78943"/>
                    </a:lnTo>
                    <a:cubicBezTo>
                      <a:pt x="332664" y="74479"/>
                      <a:pt x="331901" y="70132"/>
                      <a:pt x="330608" y="65903"/>
                    </a:cubicBezTo>
                    <a:cubicBezTo>
                      <a:pt x="329316" y="61674"/>
                      <a:pt x="327319" y="57915"/>
                      <a:pt x="324617" y="54626"/>
                    </a:cubicBezTo>
                    <a:cubicBezTo>
                      <a:pt x="321915" y="51336"/>
                      <a:pt x="318508" y="48634"/>
                      <a:pt x="314397" y="46520"/>
                    </a:cubicBezTo>
                    <a:cubicBezTo>
                      <a:pt x="310285" y="44405"/>
                      <a:pt x="305175" y="43348"/>
                      <a:pt x="299066" y="43348"/>
                    </a:cubicBezTo>
                    <a:close/>
                    <a:moveTo>
                      <a:pt x="89516" y="43348"/>
                    </a:moveTo>
                    <a:cubicBezTo>
                      <a:pt x="83643" y="43348"/>
                      <a:pt x="78591" y="44346"/>
                      <a:pt x="74362" y="46344"/>
                    </a:cubicBezTo>
                    <a:cubicBezTo>
                      <a:pt x="70133" y="48341"/>
                      <a:pt x="66609" y="50984"/>
                      <a:pt x="63789" y="54273"/>
                    </a:cubicBezTo>
                    <a:cubicBezTo>
                      <a:pt x="60970" y="57562"/>
                      <a:pt x="58797" y="61380"/>
                      <a:pt x="57269" y="65727"/>
                    </a:cubicBezTo>
                    <a:cubicBezTo>
                      <a:pt x="55742" y="70073"/>
                      <a:pt x="54626" y="74479"/>
                      <a:pt x="53921" y="78943"/>
                    </a:cubicBezTo>
                    <a:lnTo>
                      <a:pt x="123349" y="78943"/>
                    </a:lnTo>
                    <a:cubicBezTo>
                      <a:pt x="123114" y="74479"/>
                      <a:pt x="122351" y="70132"/>
                      <a:pt x="121058" y="65903"/>
                    </a:cubicBezTo>
                    <a:cubicBezTo>
                      <a:pt x="119766" y="61674"/>
                      <a:pt x="117769" y="57915"/>
                      <a:pt x="115067" y="54626"/>
                    </a:cubicBezTo>
                    <a:cubicBezTo>
                      <a:pt x="112365" y="51336"/>
                      <a:pt x="108958" y="48634"/>
                      <a:pt x="104847" y="46520"/>
                    </a:cubicBezTo>
                    <a:cubicBezTo>
                      <a:pt x="100735" y="44405"/>
                      <a:pt x="95625" y="43348"/>
                      <a:pt x="89516" y="43348"/>
                    </a:cubicBezTo>
                    <a:close/>
                    <a:moveTo>
                      <a:pt x="298361" y="0"/>
                    </a:moveTo>
                    <a:cubicBezTo>
                      <a:pt x="324676" y="0"/>
                      <a:pt x="345469" y="8047"/>
                      <a:pt x="360741" y="24141"/>
                    </a:cubicBezTo>
                    <a:cubicBezTo>
                      <a:pt x="376012" y="40235"/>
                      <a:pt x="383648" y="63906"/>
                      <a:pt x="383648" y="95154"/>
                    </a:cubicBezTo>
                    <a:cubicBezTo>
                      <a:pt x="383648" y="98209"/>
                      <a:pt x="383531" y="101557"/>
                      <a:pt x="383296" y="105198"/>
                    </a:cubicBezTo>
                    <a:cubicBezTo>
                      <a:pt x="383061" y="108840"/>
                      <a:pt x="382826" y="112071"/>
                      <a:pt x="382591" y="114890"/>
                    </a:cubicBezTo>
                    <a:lnTo>
                      <a:pt x="263471" y="114890"/>
                    </a:lnTo>
                    <a:cubicBezTo>
                      <a:pt x="264646" y="125698"/>
                      <a:pt x="269698" y="134274"/>
                      <a:pt x="278626" y="140617"/>
                    </a:cubicBezTo>
                    <a:cubicBezTo>
                      <a:pt x="287554" y="146961"/>
                      <a:pt x="299536" y="150133"/>
                      <a:pt x="314573" y="150133"/>
                    </a:cubicBezTo>
                    <a:cubicBezTo>
                      <a:pt x="324206" y="150133"/>
                      <a:pt x="333663" y="149252"/>
                      <a:pt x="342943" y="147490"/>
                    </a:cubicBezTo>
                    <a:cubicBezTo>
                      <a:pt x="352224" y="145727"/>
                      <a:pt x="359801" y="143554"/>
                      <a:pt x="365675" y="140970"/>
                    </a:cubicBezTo>
                    <a:lnTo>
                      <a:pt x="372723" y="183613"/>
                    </a:lnTo>
                    <a:cubicBezTo>
                      <a:pt x="369904" y="185023"/>
                      <a:pt x="366145" y="186432"/>
                      <a:pt x="361445" y="187842"/>
                    </a:cubicBezTo>
                    <a:cubicBezTo>
                      <a:pt x="356747" y="189252"/>
                      <a:pt x="351519" y="190485"/>
                      <a:pt x="345763" y="191543"/>
                    </a:cubicBezTo>
                    <a:cubicBezTo>
                      <a:pt x="340006" y="192600"/>
                      <a:pt x="333839" y="193481"/>
                      <a:pt x="327260" y="194186"/>
                    </a:cubicBezTo>
                    <a:cubicBezTo>
                      <a:pt x="320682" y="194891"/>
                      <a:pt x="314103" y="195243"/>
                      <a:pt x="307525" y="195243"/>
                    </a:cubicBezTo>
                    <a:cubicBezTo>
                      <a:pt x="290843" y="195243"/>
                      <a:pt x="276335" y="192776"/>
                      <a:pt x="264000" y="187842"/>
                    </a:cubicBezTo>
                    <a:cubicBezTo>
                      <a:pt x="251665" y="182908"/>
                      <a:pt x="241445" y="176153"/>
                      <a:pt x="233339" y="167578"/>
                    </a:cubicBezTo>
                    <a:cubicBezTo>
                      <a:pt x="225233" y="159002"/>
                      <a:pt x="219242" y="148840"/>
                      <a:pt x="215365" y="137093"/>
                    </a:cubicBezTo>
                    <a:cubicBezTo>
                      <a:pt x="211489" y="125345"/>
                      <a:pt x="209550" y="112658"/>
                      <a:pt x="209550" y="99031"/>
                    </a:cubicBezTo>
                    <a:cubicBezTo>
                      <a:pt x="209550" y="82585"/>
                      <a:pt x="212076" y="68194"/>
                      <a:pt x="217127" y="55859"/>
                    </a:cubicBezTo>
                    <a:cubicBezTo>
                      <a:pt x="222179" y="43524"/>
                      <a:pt x="228816" y="33245"/>
                      <a:pt x="237040" y="25022"/>
                    </a:cubicBezTo>
                    <a:cubicBezTo>
                      <a:pt x="245263" y="16799"/>
                      <a:pt x="254719" y="10572"/>
                      <a:pt x="265410" y="6343"/>
                    </a:cubicBezTo>
                    <a:cubicBezTo>
                      <a:pt x="276100" y="2114"/>
                      <a:pt x="287084" y="0"/>
                      <a:pt x="298361" y="0"/>
                    </a:cubicBezTo>
                    <a:close/>
                    <a:moveTo>
                      <a:pt x="88811" y="0"/>
                    </a:moveTo>
                    <a:cubicBezTo>
                      <a:pt x="115126" y="0"/>
                      <a:pt x="135919" y="8047"/>
                      <a:pt x="151191" y="24141"/>
                    </a:cubicBezTo>
                    <a:cubicBezTo>
                      <a:pt x="166462" y="40235"/>
                      <a:pt x="174098" y="63906"/>
                      <a:pt x="174098" y="95154"/>
                    </a:cubicBezTo>
                    <a:cubicBezTo>
                      <a:pt x="174098" y="98209"/>
                      <a:pt x="173981" y="101557"/>
                      <a:pt x="173746" y="105198"/>
                    </a:cubicBezTo>
                    <a:cubicBezTo>
                      <a:pt x="173511" y="108840"/>
                      <a:pt x="173276" y="112071"/>
                      <a:pt x="173041" y="114890"/>
                    </a:cubicBezTo>
                    <a:lnTo>
                      <a:pt x="53921" y="114890"/>
                    </a:lnTo>
                    <a:cubicBezTo>
                      <a:pt x="55096" y="125698"/>
                      <a:pt x="60148" y="134274"/>
                      <a:pt x="69076" y="140617"/>
                    </a:cubicBezTo>
                    <a:cubicBezTo>
                      <a:pt x="78004" y="146961"/>
                      <a:pt x="89986" y="150133"/>
                      <a:pt x="105023" y="150133"/>
                    </a:cubicBezTo>
                    <a:cubicBezTo>
                      <a:pt x="114656" y="150133"/>
                      <a:pt x="124113" y="149252"/>
                      <a:pt x="133393" y="147490"/>
                    </a:cubicBezTo>
                    <a:cubicBezTo>
                      <a:pt x="142674" y="145727"/>
                      <a:pt x="150251" y="143554"/>
                      <a:pt x="156125" y="140970"/>
                    </a:cubicBezTo>
                    <a:lnTo>
                      <a:pt x="163173" y="183613"/>
                    </a:lnTo>
                    <a:cubicBezTo>
                      <a:pt x="160354" y="185023"/>
                      <a:pt x="156594" y="186432"/>
                      <a:pt x="151895" y="187842"/>
                    </a:cubicBezTo>
                    <a:cubicBezTo>
                      <a:pt x="147197" y="189252"/>
                      <a:pt x="141969" y="190485"/>
                      <a:pt x="136213" y="191543"/>
                    </a:cubicBezTo>
                    <a:cubicBezTo>
                      <a:pt x="130456" y="192600"/>
                      <a:pt x="124289" y="193481"/>
                      <a:pt x="117710" y="194186"/>
                    </a:cubicBezTo>
                    <a:cubicBezTo>
                      <a:pt x="111132" y="194891"/>
                      <a:pt x="104553" y="195243"/>
                      <a:pt x="97975" y="195243"/>
                    </a:cubicBezTo>
                    <a:cubicBezTo>
                      <a:pt x="81293" y="195243"/>
                      <a:pt x="66785" y="192776"/>
                      <a:pt x="54450" y="187842"/>
                    </a:cubicBezTo>
                    <a:cubicBezTo>
                      <a:pt x="42115" y="182908"/>
                      <a:pt x="31895" y="176153"/>
                      <a:pt x="23789" y="167578"/>
                    </a:cubicBezTo>
                    <a:cubicBezTo>
                      <a:pt x="15683" y="159002"/>
                      <a:pt x="9692" y="148840"/>
                      <a:pt x="5815" y="137093"/>
                    </a:cubicBezTo>
                    <a:cubicBezTo>
                      <a:pt x="1939" y="125345"/>
                      <a:pt x="0" y="112658"/>
                      <a:pt x="0" y="99031"/>
                    </a:cubicBezTo>
                    <a:cubicBezTo>
                      <a:pt x="0" y="82585"/>
                      <a:pt x="2526" y="68194"/>
                      <a:pt x="7577" y="55859"/>
                    </a:cubicBezTo>
                    <a:cubicBezTo>
                      <a:pt x="12629" y="43524"/>
                      <a:pt x="19266" y="33245"/>
                      <a:pt x="27490" y="25022"/>
                    </a:cubicBezTo>
                    <a:cubicBezTo>
                      <a:pt x="35713" y="16799"/>
                      <a:pt x="45169" y="10572"/>
                      <a:pt x="55860" y="6343"/>
                    </a:cubicBezTo>
                    <a:cubicBezTo>
                      <a:pt x="66550" y="2114"/>
                      <a:pt x="77534" y="0"/>
                      <a:pt x="88811" y="0"/>
                    </a:cubicBezTo>
                    <a:close/>
                  </a:path>
                </a:pathLst>
              </a:custGeom>
              <a:solidFill>
                <a:schemeClr val="accent3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en-ID">
                  <a:solidFill>
                    <a:schemeClr val="bg1"/>
                  </a:solidFill>
                </a:endParaRPr>
              </a:p>
            </p:txBody>
          </p:sp>
        </p:grp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C573EA53-B62B-28C7-8BFE-254C37538756}"/>
                </a:ext>
              </a:extLst>
            </p:cNvPr>
            <p:cNvSpPr txBox="1"/>
            <p:nvPr/>
          </p:nvSpPr>
          <p:spPr>
            <a:xfrm>
              <a:off x="2918134" y="3503156"/>
              <a:ext cx="6355733" cy="369332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pc="600" dirty="0">
                  <a:solidFill>
                    <a:schemeClr val="bg2"/>
                  </a:solidFill>
                </a:rPr>
                <a:t>Presentation Template</a:t>
              </a:r>
              <a:endParaRPr lang="en-ID" spc="600" dirty="0">
                <a:solidFill>
                  <a:schemeClr val="bg2"/>
                </a:solidFill>
              </a:endParaRPr>
            </a:p>
          </p:txBody>
        </p:sp>
      </p:grpSp>
      <p:sp>
        <p:nvSpPr>
          <p:cNvPr id="13" name="Oval 12">
            <a:extLst>
              <a:ext uri="{FF2B5EF4-FFF2-40B4-BE49-F238E27FC236}">
                <a16:creationId xmlns:a16="http://schemas.microsoft.com/office/drawing/2014/main" id="{11EDEF43-6509-CF5F-2F5C-DB4ED5E98621}"/>
              </a:ext>
            </a:extLst>
          </p:cNvPr>
          <p:cNvSpPr/>
          <p:nvPr/>
        </p:nvSpPr>
        <p:spPr>
          <a:xfrm>
            <a:off x="6737538" y="2297892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CCEA5E6A-8A80-BDE5-F381-B7573089F18B}"/>
              </a:ext>
            </a:extLst>
          </p:cNvPr>
          <p:cNvSpPr/>
          <p:nvPr/>
        </p:nvSpPr>
        <p:spPr>
          <a:xfrm>
            <a:off x="5207719" y="2221390"/>
            <a:ext cx="399746" cy="3997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9D27E5F3-DB34-E0DF-31BB-F4D1165FAFF7}"/>
              </a:ext>
            </a:extLst>
          </p:cNvPr>
          <p:cNvSpPr/>
          <p:nvPr/>
        </p:nvSpPr>
        <p:spPr>
          <a:xfrm>
            <a:off x="6097635" y="4052276"/>
            <a:ext cx="246743" cy="24674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1F99CF8-1821-D0DA-2AFE-093AC9463226}"/>
              </a:ext>
            </a:extLst>
          </p:cNvPr>
          <p:cNvSpPr/>
          <p:nvPr/>
        </p:nvSpPr>
        <p:spPr>
          <a:xfrm>
            <a:off x="9540240" y="4587241"/>
            <a:ext cx="1158240" cy="1158238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365235424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15BA358-1E21-1DFF-5094-56B9F38B8E7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2ECB8E4B-E8FB-DA42-A381-110A2C858016}"/>
              </a:ext>
            </a:extLst>
          </p:cNvPr>
          <p:cNvSpPr/>
          <p:nvPr/>
        </p:nvSpPr>
        <p:spPr>
          <a:xfrm>
            <a:off x="2950771" y="283779"/>
            <a:ext cx="6290458" cy="6290442"/>
          </a:xfrm>
          <a:prstGeom prst="ellipse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2"/>
              </a:solidFill>
            </a:endParaRPr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338502F0-BB4E-664F-B673-F11CEFB3E26D}"/>
              </a:ext>
            </a:extLst>
          </p:cNvPr>
          <p:cNvSpPr/>
          <p:nvPr/>
        </p:nvSpPr>
        <p:spPr>
          <a:xfrm>
            <a:off x="783474" y="1611086"/>
            <a:ext cx="3120666" cy="312065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721502" dist="543463" dir="7080000" sx="98589" sy="98589" algn="ctr" rotWithShape="0">
              <a:prstClr val="black">
                <a:alpha val="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6185930C-1C8E-C64E-9DFC-57B06B264C95}"/>
              </a:ext>
            </a:extLst>
          </p:cNvPr>
          <p:cNvSpPr/>
          <p:nvPr/>
        </p:nvSpPr>
        <p:spPr>
          <a:xfrm>
            <a:off x="8287861" y="1611086"/>
            <a:ext cx="3120666" cy="312065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721502" dist="543463" dir="2280000" sx="98589" sy="98589" algn="ctr" rotWithShape="0">
              <a:prstClr val="black">
                <a:alpha val="6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93C64CA-1889-700C-ACA1-B3E5C277635D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759BD67F-8AEF-8982-B80E-6B56A82B504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7" name="Picture Placeholder 21">
            <a:extLst>
              <a:ext uri="{FF2B5EF4-FFF2-40B4-BE49-F238E27FC236}">
                <a16:creationId xmlns:a16="http://schemas.microsoft.com/office/drawing/2014/main" id="{F5B7D38B-6757-3B68-5D12-824BACF3E55E}"/>
              </a:ext>
            </a:extLst>
          </p:cNvPr>
          <p:cNvSpPr txBox="1">
            <a:spLocks/>
          </p:cNvSpPr>
          <p:nvPr/>
        </p:nvSpPr>
        <p:spPr>
          <a:xfrm>
            <a:off x="8253327" y="1576553"/>
            <a:ext cx="3189734" cy="3189725"/>
          </a:xfrm>
          <a:prstGeom prst="ellipse">
            <a:avLst/>
          </a:prstGeom>
          <a:solidFill>
            <a:schemeClr val="accent3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6" name="Picture Placeholder 8">
            <a:extLst>
              <a:ext uri="{FF2B5EF4-FFF2-40B4-BE49-F238E27FC236}">
                <a16:creationId xmlns:a16="http://schemas.microsoft.com/office/drawing/2014/main" id="{46B9350F-44CB-E3FF-0E50-8F39BD327A03}"/>
              </a:ext>
            </a:extLst>
          </p:cNvPr>
          <p:cNvSpPr txBox="1">
            <a:spLocks/>
          </p:cNvSpPr>
          <p:nvPr/>
        </p:nvSpPr>
        <p:spPr>
          <a:xfrm>
            <a:off x="748941" y="1576553"/>
            <a:ext cx="3189735" cy="3189725"/>
          </a:xfrm>
          <a:prstGeom prst="ellipse">
            <a:avLst/>
          </a:prstGeom>
          <a:solidFill>
            <a:schemeClr val="accent2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FDFC2C19-E992-0BC0-29C6-434C27A91387}"/>
              </a:ext>
            </a:extLst>
          </p:cNvPr>
          <p:cNvSpPr/>
          <p:nvPr/>
        </p:nvSpPr>
        <p:spPr>
          <a:xfrm>
            <a:off x="691167" y="4811230"/>
            <a:ext cx="171718" cy="17171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B535AD49-D35B-7570-2498-FA7F53FA0EB7}"/>
              </a:ext>
            </a:extLst>
          </p:cNvPr>
          <p:cNvSpPr txBox="1"/>
          <p:nvPr/>
        </p:nvSpPr>
        <p:spPr>
          <a:xfrm>
            <a:off x="3848100" y="2639199"/>
            <a:ext cx="4495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The Problem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51C5D4E3-DDC9-8868-2526-AE1E9FA3830B}"/>
              </a:ext>
            </a:extLst>
          </p:cNvPr>
          <p:cNvSpPr/>
          <p:nvPr/>
        </p:nvSpPr>
        <p:spPr>
          <a:xfrm>
            <a:off x="4470400" y="3477317"/>
            <a:ext cx="3251200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 err="1">
                <a:solidFill>
                  <a:schemeClr val="bg2"/>
                </a:solidFill>
              </a:rPr>
              <a:t>laoreet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dolore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magna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aliquam</a:t>
            </a:r>
            <a:r>
              <a:rPr lang="id-ID" sz="1200" dirty="0">
                <a:solidFill>
                  <a:schemeClr val="bg2"/>
                </a:solidFill>
              </a:rPr>
              <a:t> erat </a:t>
            </a:r>
            <a:r>
              <a:rPr lang="id-ID" sz="1200" dirty="0" err="1">
                <a:solidFill>
                  <a:schemeClr val="bg2"/>
                </a:solidFill>
              </a:rPr>
              <a:t>volutpat</a:t>
            </a:r>
            <a:r>
              <a:rPr lang="id-ID" sz="1200" dirty="0">
                <a:solidFill>
                  <a:schemeClr val="bg2"/>
                </a:solidFill>
              </a:rPr>
              <a:t>. Ut </a:t>
            </a:r>
            <a:r>
              <a:rPr lang="id-ID" sz="1200" dirty="0" err="1">
                <a:solidFill>
                  <a:schemeClr val="bg2"/>
                </a:solidFill>
              </a:rPr>
              <a:t>wisi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enim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ad</a:t>
            </a:r>
            <a:r>
              <a:rPr lang="id-ID" sz="1200" dirty="0">
                <a:solidFill>
                  <a:schemeClr val="bg2"/>
                </a:solidFill>
              </a:rPr>
              <a:t> minim </a:t>
            </a:r>
            <a:r>
              <a:rPr lang="id-ID" sz="1200" dirty="0" err="1">
                <a:solidFill>
                  <a:schemeClr val="bg2"/>
                </a:solidFill>
              </a:rPr>
              <a:t>veniam</a:t>
            </a:r>
            <a:r>
              <a:rPr lang="id-ID" sz="1200" dirty="0">
                <a:solidFill>
                  <a:schemeClr val="bg2"/>
                </a:solidFill>
              </a:rPr>
              <a:t>, </a:t>
            </a:r>
            <a:r>
              <a:rPr lang="id-ID" sz="1200" dirty="0" err="1">
                <a:solidFill>
                  <a:schemeClr val="bg2"/>
                </a:solidFill>
              </a:rPr>
              <a:t>quis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nostrud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exerci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tation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ullamcorper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suscipit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lobortis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aliquip</a:t>
            </a:r>
            <a:endParaRPr lang="id-ID" sz="1200" dirty="0">
              <a:solidFill>
                <a:schemeClr val="bg2"/>
              </a:solidFill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643B4E27-3ADA-AA81-B0CE-1A4D7C95AC7D}"/>
              </a:ext>
            </a:extLst>
          </p:cNvPr>
          <p:cNvSpPr/>
          <p:nvPr/>
        </p:nvSpPr>
        <p:spPr>
          <a:xfrm flipH="1">
            <a:off x="-864525" y="6280941"/>
            <a:ext cx="2066824" cy="2066824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673BF9CA-0E9C-F779-FEEE-11150A60685C}"/>
              </a:ext>
            </a:extLst>
          </p:cNvPr>
          <p:cNvSpPr/>
          <p:nvPr/>
        </p:nvSpPr>
        <p:spPr>
          <a:xfrm flipH="1">
            <a:off x="11129048" y="-1004800"/>
            <a:ext cx="1882064" cy="188206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EE748D99-A20A-5FAB-662D-B997CD59BBC0}"/>
              </a:ext>
            </a:extLst>
          </p:cNvPr>
          <p:cNvSpPr/>
          <p:nvPr/>
        </p:nvSpPr>
        <p:spPr>
          <a:xfrm>
            <a:off x="4115648" y="5844872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72DC9EA1-F0E8-547E-5996-D5B488118707}"/>
              </a:ext>
            </a:extLst>
          </p:cNvPr>
          <p:cNvSpPr txBox="1"/>
          <p:nvPr/>
        </p:nvSpPr>
        <p:spPr>
          <a:xfrm>
            <a:off x="4991101" y="2314880"/>
            <a:ext cx="22097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spc="600" dirty="0">
                <a:solidFill>
                  <a:schemeClr val="bg2"/>
                </a:solidFill>
              </a:rPr>
              <a:t>Title Here</a:t>
            </a:r>
            <a:endParaRPr lang="en-ID" sz="2000" spc="600" dirty="0">
              <a:solidFill>
                <a:schemeClr val="bg2"/>
              </a:solidFill>
            </a:endParaRPr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212F122-2D1E-9D0E-684B-B66824DFA9B9}"/>
              </a:ext>
            </a:extLst>
          </p:cNvPr>
          <p:cNvSpPr/>
          <p:nvPr/>
        </p:nvSpPr>
        <p:spPr>
          <a:xfrm>
            <a:off x="8838645" y="1016272"/>
            <a:ext cx="351091" cy="3510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1717CEBE-4176-3B70-EE25-F4E15CD351C4}"/>
              </a:ext>
            </a:extLst>
          </p:cNvPr>
          <p:cNvSpPr/>
          <p:nvPr/>
        </p:nvSpPr>
        <p:spPr>
          <a:xfrm>
            <a:off x="8516397" y="647474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4" name="Group 23">
            <a:extLst>
              <a:ext uri="{FF2B5EF4-FFF2-40B4-BE49-F238E27FC236}">
                <a16:creationId xmlns:a16="http://schemas.microsoft.com/office/drawing/2014/main" id="{E8EBA941-51AB-C95E-20EF-E957336E5229}"/>
              </a:ext>
            </a:extLst>
          </p:cNvPr>
          <p:cNvGrpSpPr/>
          <p:nvPr/>
        </p:nvGrpSpPr>
        <p:grpSpPr>
          <a:xfrm>
            <a:off x="979465" y="2390111"/>
            <a:ext cx="2728686" cy="1562609"/>
            <a:chOff x="979465" y="2218284"/>
            <a:chExt cx="2728686" cy="1562609"/>
          </a:xfrm>
        </p:grpSpPr>
        <p:sp>
          <p:nvSpPr>
            <p:cNvPr id="31" name="TextBox 30">
              <a:extLst>
                <a:ext uri="{FF2B5EF4-FFF2-40B4-BE49-F238E27FC236}">
                  <a16:creationId xmlns:a16="http://schemas.microsoft.com/office/drawing/2014/main" id="{6024F8A1-7ED3-1719-BEA7-86EA6EDB8390}"/>
                </a:ext>
              </a:extLst>
            </p:cNvPr>
            <p:cNvSpPr txBox="1"/>
            <p:nvPr/>
          </p:nvSpPr>
          <p:spPr>
            <a:xfrm>
              <a:off x="979465" y="2740798"/>
              <a:ext cx="272868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Management</a:t>
              </a:r>
              <a:endParaRPr lang="en-ID" sz="2400" b="1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8EFFFFDC-0623-A592-6B3A-0DD41200DD14}"/>
                </a:ext>
              </a:extLst>
            </p:cNvPr>
            <p:cNvSpPr txBox="1"/>
            <p:nvPr/>
          </p:nvSpPr>
          <p:spPr>
            <a:xfrm>
              <a:off x="1465445" y="2218284"/>
              <a:ext cx="175672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2"/>
                  </a:solidFill>
                  <a:latin typeface="+mj-lt"/>
                </a:rPr>
                <a:t>01</a:t>
              </a:r>
              <a:endParaRPr lang="en-ID" sz="3600" b="1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3A310520-34B9-F8C9-CB9C-E849FB43E5A8}"/>
                </a:ext>
              </a:extLst>
            </p:cNvPr>
            <p:cNvSpPr/>
            <p:nvPr/>
          </p:nvSpPr>
          <p:spPr>
            <a:xfrm>
              <a:off x="1258982" y="3261007"/>
              <a:ext cx="2169652" cy="519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1200" dirty="0" err="1">
                  <a:solidFill>
                    <a:schemeClr val="bg2"/>
                  </a:solidFill>
                </a:rPr>
                <a:t>laoreet</a:t>
              </a:r>
              <a:r>
                <a:rPr lang="id-ID" sz="1200" dirty="0">
                  <a:solidFill>
                    <a:schemeClr val="bg2"/>
                  </a:solidFill>
                </a:rPr>
                <a:t> </a:t>
              </a:r>
              <a:r>
                <a:rPr lang="id-ID" sz="1200" dirty="0" err="1">
                  <a:solidFill>
                    <a:schemeClr val="bg2"/>
                  </a:solidFill>
                </a:rPr>
                <a:t>dolore</a:t>
              </a:r>
              <a:r>
                <a:rPr lang="id-ID" sz="1200" dirty="0">
                  <a:solidFill>
                    <a:schemeClr val="bg2"/>
                  </a:solidFill>
                </a:rPr>
                <a:t> </a:t>
              </a:r>
              <a:r>
                <a:rPr lang="id-ID" sz="1200" dirty="0" err="1">
                  <a:solidFill>
                    <a:schemeClr val="bg2"/>
                  </a:solidFill>
                </a:rPr>
                <a:t>magna</a:t>
              </a:r>
              <a:r>
                <a:rPr lang="id-ID" sz="1200" dirty="0">
                  <a:solidFill>
                    <a:schemeClr val="bg2"/>
                  </a:solidFill>
                </a:rPr>
                <a:t> </a:t>
              </a:r>
              <a:r>
                <a:rPr lang="id-ID" sz="1200" dirty="0" err="1">
                  <a:solidFill>
                    <a:schemeClr val="bg2"/>
                  </a:solidFill>
                </a:rPr>
                <a:t>aliquam</a:t>
              </a:r>
              <a:endParaRPr lang="id-ID" sz="1200" dirty="0">
                <a:solidFill>
                  <a:schemeClr val="bg2"/>
                </a:solidFill>
              </a:endParaRPr>
            </a:p>
          </p:txBody>
        </p: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C34B2B35-B1EF-F0C0-9FE1-0DB88109C10C}"/>
              </a:ext>
            </a:extLst>
          </p:cNvPr>
          <p:cNvGrpSpPr/>
          <p:nvPr/>
        </p:nvGrpSpPr>
        <p:grpSpPr>
          <a:xfrm>
            <a:off x="8483851" y="2390111"/>
            <a:ext cx="2728686" cy="1562609"/>
            <a:chOff x="979465" y="2218284"/>
            <a:chExt cx="2728686" cy="1562609"/>
          </a:xfrm>
        </p:grpSpPr>
        <p:sp>
          <p:nvSpPr>
            <p:cNvPr id="36" name="TextBox 35">
              <a:extLst>
                <a:ext uri="{FF2B5EF4-FFF2-40B4-BE49-F238E27FC236}">
                  <a16:creationId xmlns:a16="http://schemas.microsoft.com/office/drawing/2014/main" id="{FDB4CB8E-41C8-8FBA-0CE2-523131C45C50}"/>
                </a:ext>
              </a:extLst>
            </p:cNvPr>
            <p:cNvSpPr txBox="1"/>
            <p:nvPr/>
          </p:nvSpPr>
          <p:spPr>
            <a:xfrm>
              <a:off x="979465" y="2740798"/>
              <a:ext cx="2728686" cy="46166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2400" b="1" dirty="0">
                  <a:solidFill>
                    <a:schemeClr val="bg2"/>
                  </a:solidFill>
                  <a:latin typeface="+mj-lt"/>
                </a:rPr>
                <a:t>Resource</a:t>
              </a:r>
              <a:endParaRPr lang="en-ID" sz="2400" b="1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8" name="TextBox 37">
              <a:extLst>
                <a:ext uri="{FF2B5EF4-FFF2-40B4-BE49-F238E27FC236}">
                  <a16:creationId xmlns:a16="http://schemas.microsoft.com/office/drawing/2014/main" id="{3CB3BCAF-901A-7905-F9D9-BFC8BA40222B}"/>
                </a:ext>
              </a:extLst>
            </p:cNvPr>
            <p:cNvSpPr txBox="1"/>
            <p:nvPr/>
          </p:nvSpPr>
          <p:spPr>
            <a:xfrm>
              <a:off x="1465445" y="2218284"/>
              <a:ext cx="175672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/>
              <a:r>
                <a:rPr lang="en-US" sz="3600" b="1" dirty="0">
                  <a:solidFill>
                    <a:schemeClr val="bg2"/>
                  </a:solidFill>
                  <a:latin typeface="+mj-lt"/>
                </a:rPr>
                <a:t>02</a:t>
              </a:r>
              <a:endParaRPr lang="en-ID" sz="3600" b="1" dirty="0">
                <a:solidFill>
                  <a:schemeClr val="bg2"/>
                </a:solidFill>
                <a:latin typeface="+mj-lt"/>
              </a:endParaRPr>
            </a:p>
          </p:txBody>
        </p:sp>
        <p:sp>
          <p:nvSpPr>
            <p:cNvPr id="39" name="Rectangle 38">
              <a:extLst>
                <a:ext uri="{FF2B5EF4-FFF2-40B4-BE49-F238E27FC236}">
                  <a16:creationId xmlns:a16="http://schemas.microsoft.com/office/drawing/2014/main" id="{16D83AA8-FF52-64D7-B5DD-16BD4E2BD7DD}"/>
                </a:ext>
              </a:extLst>
            </p:cNvPr>
            <p:cNvSpPr/>
            <p:nvPr/>
          </p:nvSpPr>
          <p:spPr>
            <a:xfrm>
              <a:off x="1258982" y="3261007"/>
              <a:ext cx="2169652" cy="519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id-ID" sz="1200" dirty="0" err="1">
                  <a:solidFill>
                    <a:schemeClr val="bg2"/>
                  </a:solidFill>
                </a:rPr>
                <a:t>laoreet</a:t>
              </a:r>
              <a:r>
                <a:rPr lang="id-ID" sz="1200" dirty="0">
                  <a:solidFill>
                    <a:schemeClr val="bg2"/>
                  </a:solidFill>
                </a:rPr>
                <a:t> </a:t>
              </a:r>
              <a:r>
                <a:rPr lang="id-ID" sz="1200" dirty="0" err="1">
                  <a:solidFill>
                    <a:schemeClr val="bg2"/>
                  </a:solidFill>
                </a:rPr>
                <a:t>dolore</a:t>
              </a:r>
              <a:r>
                <a:rPr lang="id-ID" sz="1200" dirty="0">
                  <a:solidFill>
                    <a:schemeClr val="bg2"/>
                  </a:solidFill>
                </a:rPr>
                <a:t> </a:t>
              </a:r>
              <a:r>
                <a:rPr lang="id-ID" sz="1200" dirty="0" err="1">
                  <a:solidFill>
                    <a:schemeClr val="bg2"/>
                  </a:solidFill>
                </a:rPr>
                <a:t>magna</a:t>
              </a:r>
              <a:r>
                <a:rPr lang="id-ID" sz="1200" dirty="0">
                  <a:solidFill>
                    <a:schemeClr val="bg2"/>
                  </a:solidFill>
                </a:rPr>
                <a:t> </a:t>
              </a:r>
              <a:r>
                <a:rPr lang="id-ID" sz="1200" dirty="0" err="1">
                  <a:solidFill>
                    <a:schemeClr val="bg2"/>
                  </a:solidFill>
                </a:rPr>
                <a:t>aliquam</a:t>
              </a:r>
              <a:endParaRPr lang="id-ID" sz="1200" dirty="0">
                <a:solidFill>
                  <a:schemeClr val="bg2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81798907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0E718B-A44F-EDF4-F73D-2DABBEF3A47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CE834F9B-58E8-9166-992A-B545A7A32872}"/>
              </a:ext>
            </a:extLst>
          </p:cNvPr>
          <p:cNvSpPr txBox="1"/>
          <p:nvPr/>
        </p:nvSpPr>
        <p:spPr>
          <a:xfrm>
            <a:off x="5448302" y="705021"/>
            <a:ext cx="22097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Title Here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80E1072E-D2EA-E021-5B78-F1C9B81C8E5D}"/>
              </a:ext>
            </a:extLst>
          </p:cNvPr>
          <p:cNvSpPr txBox="1"/>
          <p:nvPr/>
        </p:nvSpPr>
        <p:spPr>
          <a:xfrm>
            <a:off x="5448300" y="1105131"/>
            <a:ext cx="44958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The Problem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8B25492-DD03-D7A7-7433-1A40245215BF}"/>
              </a:ext>
            </a:extLst>
          </p:cNvPr>
          <p:cNvSpPr/>
          <p:nvPr/>
        </p:nvSpPr>
        <p:spPr>
          <a:xfrm>
            <a:off x="5448300" y="1943249"/>
            <a:ext cx="5448300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diam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tincidunt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laoreet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dolore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magna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Ut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ullamcorper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Rectangle: Rounded Corners 8">
            <a:extLst>
              <a:ext uri="{FF2B5EF4-FFF2-40B4-BE49-F238E27FC236}">
                <a16:creationId xmlns:a16="http://schemas.microsoft.com/office/drawing/2014/main" id="{21106DE8-910D-8D86-57BC-7FBECC17A2E6}"/>
              </a:ext>
            </a:extLst>
          </p:cNvPr>
          <p:cNvSpPr/>
          <p:nvPr/>
        </p:nvSpPr>
        <p:spPr>
          <a:xfrm>
            <a:off x="3122988" y="3327400"/>
            <a:ext cx="2528512" cy="2786071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Rectangle: Rounded Corners 40">
            <a:extLst>
              <a:ext uri="{FF2B5EF4-FFF2-40B4-BE49-F238E27FC236}">
                <a16:creationId xmlns:a16="http://schemas.microsoft.com/office/drawing/2014/main" id="{2BE046E4-EC9F-9705-CB20-D342DBE2E23F}"/>
              </a:ext>
            </a:extLst>
          </p:cNvPr>
          <p:cNvSpPr/>
          <p:nvPr/>
        </p:nvSpPr>
        <p:spPr>
          <a:xfrm>
            <a:off x="3217714" y="3437247"/>
            <a:ext cx="2339058" cy="2566377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4CDC491-9C4D-7BB7-60D2-75C909D2AD1F}"/>
              </a:ext>
            </a:extLst>
          </p:cNvPr>
          <p:cNvSpPr txBox="1"/>
          <p:nvPr/>
        </p:nvSpPr>
        <p:spPr>
          <a:xfrm>
            <a:off x="3342060" y="4378887"/>
            <a:ext cx="2042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Timeline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AD278601-282F-D8EE-BF79-6F7D226DFC59}"/>
              </a:ext>
            </a:extLst>
          </p:cNvPr>
          <p:cNvSpPr/>
          <p:nvPr/>
        </p:nvSpPr>
        <p:spPr>
          <a:xfrm>
            <a:off x="3342060" y="4800749"/>
            <a:ext cx="2271340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ullamcorper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aliquip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2D328393-4C83-0982-EB9E-F14FE9560BFB}"/>
              </a:ext>
            </a:extLst>
          </p:cNvPr>
          <p:cNvSpPr/>
          <p:nvPr/>
        </p:nvSpPr>
        <p:spPr>
          <a:xfrm>
            <a:off x="4800598" y="3535413"/>
            <a:ext cx="642888" cy="64288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4" name="Rectangle: Rounded Corners 8">
            <a:extLst>
              <a:ext uri="{FF2B5EF4-FFF2-40B4-BE49-F238E27FC236}">
                <a16:creationId xmlns:a16="http://schemas.microsoft.com/office/drawing/2014/main" id="{4F8F4AEE-D474-3DD4-5C6C-70A2D0552D55}"/>
              </a:ext>
            </a:extLst>
          </p:cNvPr>
          <p:cNvSpPr/>
          <p:nvPr/>
        </p:nvSpPr>
        <p:spPr>
          <a:xfrm>
            <a:off x="6005888" y="3327400"/>
            <a:ext cx="2528512" cy="2786071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5" name="Rectangle: Rounded Corners 40">
            <a:extLst>
              <a:ext uri="{FF2B5EF4-FFF2-40B4-BE49-F238E27FC236}">
                <a16:creationId xmlns:a16="http://schemas.microsoft.com/office/drawing/2014/main" id="{8B2AC46A-BB35-A9A4-D585-0EFAED8CE16C}"/>
              </a:ext>
            </a:extLst>
          </p:cNvPr>
          <p:cNvSpPr/>
          <p:nvPr/>
        </p:nvSpPr>
        <p:spPr>
          <a:xfrm>
            <a:off x="6100614" y="3437247"/>
            <a:ext cx="2339058" cy="2566377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DBDDCCCB-A3BE-7F5C-E256-3F882DDC235A}"/>
              </a:ext>
            </a:extLst>
          </p:cNvPr>
          <p:cNvSpPr txBox="1"/>
          <p:nvPr/>
        </p:nvSpPr>
        <p:spPr>
          <a:xfrm>
            <a:off x="6224960" y="4378887"/>
            <a:ext cx="2042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Cost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2" name="Rectangle 61">
            <a:extLst>
              <a:ext uri="{FF2B5EF4-FFF2-40B4-BE49-F238E27FC236}">
                <a16:creationId xmlns:a16="http://schemas.microsoft.com/office/drawing/2014/main" id="{48A25A98-8EA5-D090-8D69-8E85210768A7}"/>
              </a:ext>
            </a:extLst>
          </p:cNvPr>
          <p:cNvSpPr/>
          <p:nvPr/>
        </p:nvSpPr>
        <p:spPr>
          <a:xfrm>
            <a:off x="6224960" y="4800749"/>
            <a:ext cx="2271340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ullamcorper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aliquip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A76F789F-4E66-4823-8A9A-6972ECAC202B}"/>
              </a:ext>
            </a:extLst>
          </p:cNvPr>
          <p:cNvSpPr/>
          <p:nvPr/>
        </p:nvSpPr>
        <p:spPr>
          <a:xfrm>
            <a:off x="7683498" y="3535413"/>
            <a:ext cx="642888" cy="64288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: Rounded Corners 8">
            <a:extLst>
              <a:ext uri="{FF2B5EF4-FFF2-40B4-BE49-F238E27FC236}">
                <a16:creationId xmlns:a16="http://schemas.microsoft.com/office/drawing/2014/main" id="{15585F4C-3E3F-F267-E224-7780667A8E4D}"/>
              </a:ext>
            </a:extLst>
          </p:cNvPr>
          <p:cNvSpPr/>
          <p:nvPr/>
        </p:nvSpPr>
        <p:spPr>
          <a:xfrm>
            <a:off x="8888788" y="3327400"/>
            <a:ext cx="2528512" cy="2786071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2" name="Rectangle: Rounded Corners 40">
            <a:extLst>
              <a:ext uri="{FF2B5EF4-FFF2-40B4-BE49-F238E27FC236}">
                <a16:creationId xmlns:a16="http://schemas.microsoft.com/office/drawing/2014/main" id="{E74B5249-39C6-7996-AE28-A86EAB5B9DBC}"/>
              </a:ext>
            </a:extLst>
          </p:cNvPr>
          <p:cNvSpPr/>
          <p:nvPr/>
        </p:nvSpPr>
        <p:spPr>
          <a:xfrm>
            <a:off x="8983514" y="3437247"/>
            <a:ext cx="2339058" cy="2566377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6C80566F-0877-AD2F-2881-56C929024D3B}"/>
              </a:ext>
            </a:extLst>
          </p:cNvPr>
          <p:cNvSpPr txBox="1"/>
          <p:nvPr/>
        </p:nvSpPr>
        <p:spPr>
          <a:xfrm>
            <a:off x="9107860" y="4378887"/>
            <a:ext cx="2042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Resource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DE617F33-71DA-54C1-0955-1326282541D3}"/>
              </a:ext>
            </a:extLst>
          </p:cNvPr>
          <p:cNvSpPr/>
          <p:nvPr/>
        </p:nvSpPr>
        <p:spPr>
          <a:xfrm>
            <a:off x="9107860" y="4800749"/>
            <a:ext cx="2271340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ullamcorper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aliquip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0" name="Oval 69">
            <a:extLst>
              <a:ext uri="{FF2B5EF4-FFF2-40B4-BE49-F238E27FC236}">
                <a16:creationId xmlns:a16="http://schemas.microsoft.com/office/drawing/2014/main" id="{5F54BB64-1913-362F-6FAD-D60C2ECFC4B4}"/>
              </a:ext>
            </a:extLst>
          </p:cNvPr>
          <p:cNvSpPr/>
          <p:nvPr/>
        </p:nvSpPr>
        <p:spPr>
          <a:xfrm>
            <a:off x="10566398" y="3535187"/>
            <a:ext cx="642888" cy="64288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582CAD9E-7BA4-D843-9CF2-159BFA38015B}"/>
              </a:ext>
            </a:extLst>
          </p:cNvPr>
          <p:cNvSpPr/>
          <p:nvPr/>
        </p:nvSpPr>
        <p:spPr>
          <a:xfrm>
            <a:off x="10299940" y="-2257310"/>
            <a:ext cx="3547929" cy="3547927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7" name="Oval 76">
            <a:extLst>
              <a:ext uri="{FF2B5EF4-FFF2-40B4-BE49-F238E27FC236}">
                <a16:creationId xmlns:a16="http://schemas.microsoft.com/office/drawing/2014/main" id="{DBC83957-531B-4594-F32F-0167D12452D1}"/>
              </a:ext>
            </a:extLst>
          </p:cNvPr>
          <p:cNvSpPr/>
          <p:nvPr/>
        </p:nvSpPr>
        <p:spPr>
          <a:xfrm>
            <a:off x="10601239" y="1140845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8" name="Oval 77">
            <a:extLst>
              <a:ext uri="{FF2B5EF4-FFF2-40B4-BE49-F238E27FC236}">
                <a16:creationId xmlns:a16="http://schemas.microsoft.com/office/drawing/2014/main" id="{6BBB022A-DE3B-1CD7-DAA3-121E2C5E5983}"/>
              </a:ext>
            </a:extLst>
          </p:cNvPr>
          <p:cNvSpPr/>
          <p:nvPr/>
        </p:nvSpPr>
        <p:spPr>
          <a:xfrm>
            <a:off x="322335" y="5921723"/>
            <a:ext cx="351091" cy="3510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9" name="Oval 78">
            <a:extLst>
              <a:ext uri="{FF2B5EF4-FFF2-40B4-BE49-F238E27FC236}">
                <a16:creationId xmlns:a16="http://schemas.microsoft.com/office/drawing/2014/main" id="{D55D1ADD-8DDC-9DBA-1600-67BB8FBFF9EE}"/>
              </a:ext>
            </a:extLst>
          </p:cNvPr>
          <p:cNvSpPr/>
          <p:nvPr/>
        </p:nvSpPr>
        <p:spPr>
          <a:xfrm>
            <a:off x="7781113" y="325316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5" name="Graphic 14" descr="Circles with lines with solid fill">
            <a:extLst>
              <a:ext uri="{FF2B5EF4-FFF2-40B4-BE49-F238E27FC236}">
                <a16:creationId xmlns:a16="http://schemas.microsoft.com/office/drawing/2014/main" id="{1DC959E8-4E8B-EFFB-5A57-83A9817E3F1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898945" y="3633760"/>
            <a:ext cx="446194" cy="446194"/>
          </a:xfrm>
          <a:prstGeom prst="rect">
            <a:avLst/>
          </a:prstGeom>
        </p:spPr>
      </p:pic>
      <p:pic>
        <p:nvPicPr>
          <p:cNvPr id="28" name="Graphic 27" descr="Money with solid fill">
            <a:extLst>
              <a:ext uri="{FF2B5EF4-FFF2-40B4-BE49-F238E27FC236}">
                <a16:creationId xmlns:a16="http://schemas.microsoft.com/office/drawing/2014/main" id="{2081059B-2C38-F132-2B34-C2A3662F1588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780284" y="3632199"/>
            <a:ext cx="449316" cy="449316"/>
          </a:xfrm>
          <a:prstGeom prst="rect">
            <a:avLst/>
          </a:prstGeom>
        </p:spPr>
      </p:pic>
      <p:pic>
        <p:nvPicPr>
          <p:cNvPr id="30" name="Graphic 29" descr="Cycle with people with solid fill">
            <a:extLst>
              <a:ext uri="{FF2B5EF4-FFF2-40B4-BE49-F238E27FC236}">
                <a16:creationId xmlns:a16="http://schemas.microsoft.com/office/drawing/2014/main" id="{97B816EB-3AA7-CA5F-2631-0F7CC73A616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650484" y="3619273"/>
            <a:ext cx="474716" cy="4747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8927915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7" name="Group 116">
            <a:extLst>
              <a:ext uri="{FF2B5EF4-FFF2-40B4-BE49-F238E27FC236}">
                <a16:creationId xmlns:a16="http://schemas.microsoft.com/office/drawing/2014/main" id="{B8EF802F-325C-AC27-2BE4-4C72AB87436B}"/>
              </a:ext>
            </a:extLst>
          </p:cNvPr>
          <p:cNvGrpSpPr/>
          <p:nvPr/>
        </p:nvGrpSpPr>
        <p:grpSpPr>
          <a:xfrm>
            <a:off x="6063388" y="1326524"/>
            <a:ext cx="5534126" cy="3505107"/>
            <a:chOff x="6063388" y="1326524"/>
            <a:chExt cx="5534126" cy="3505107"/>
          </a:xfrm>
        </p:grpSpPr>
        <p:grpSp>
          <p:nvGrpSpPr>
            <p:cNvPr id="8" name="Graphic 4">
              <a:extLst>
                <a:ext uri="{FF2B5EF4-FFF2-40B4-BE49-F238E27FC236}">
                  <a16:creationId xmlns:a16="http://schemas.microsoft.com/office/drawing/2014/main" id="{6603F2F4-1BDB-7387-B2A2-3233232EA999}"/>
                </a:ext>
              </a:extLst>
            </p:cNvPr>
            <p:cNvGrpSpPr/>
            <p:nvPr/>
          </p:nvGrpSpPr>
          <p:grpSpPr>
            <a:xfrm>
              <a:off x="6865684" y="1608921"/>
              <a:ext cx="1104791" cy="1602305"/>
              <a:chOff x="4700016" y="1579287"/>
              <a:chExt cx="828658" cy="1201822"/>
            </a:xfrm>
          </p:grpSpPr>
          <p:grpSp>
            <p:nvGrpSpPr>
              <p:cNvPr id="9" name="Graphic 4">
                <a:extLst>
                  <a:ext uri="{FF2B5EF4-FFF2-40B4-BE49-F238E27FC236}">
                    <a16:creationId xmlns:a16="http://schemas.microsoft.com/office/drawing/2014/main" id="{DDDEF562-A1F3-F34C-8BDC-F2F7FE2413B6}"/>
                  </a:ext>
                </a:extLst>
              </p:cNvPr>
              <p:cNvGrpSpPr/>
              <p:nvPr/>
            </p:nvGrpSpPr>
            <p:grpSpPr>
              <a:xfrm>
                <a:off x="4738878" y="1579287"/>
                <a:ext cx="789796" cy="1186131"/>
                <a:chOff x="4738878" y="1579287"/>
                <a:chExt cx="789796" cy="1186131"/>
              </a:xfrm>
              <a:solidFill>
                <a:srgbClr val="FF8548"/>
              </a:solidFill>
            </p:grpSpPr>
            <p:sp>
              <p:nvSpPr>
                <p:cNvPr id="10" name="Freeform 9">
                  <a:extLst>
                    <a:ext uri="{FF2B5EF4-FFF2-40B4-BE49-F238E27FC236}">
                      <a16:creationId xmlns:a16="http://schemas.microsoft.com/office/drawing/2014/main" id="{6EFE3B11-1D3E-BFA3-FFBE-737662376C3C}"/>
                    </a:ext>
                  </a:extLst>
                </p:cNvPr>
                <p:cNvSpPr/>
                <p:nvPr/>
              </p:nvSpPr>
              <p:spPr>
                <a:xfrm>
                  <a:off x="4738878" y="1579287"/>
                  <a:ext cx="789796" cy="837859"/>
                </a:xfrm>
                <a:custGeom>
                  <a:avLst/>
                  <a:gdLst>
                    <a:gd name="connsiteX0" fmla="*/ 317183 w 789796"/>
                    <a:gd name="connsiteY0" fmla="*/ 823203 h 837859"/>
                    <a:gd name="connsiteX1" fmla="*/ 324231 w 789796"/>
                    <a:gd name="connsiteY1" fmla="*/ 625083 h 837859"/>
                    <a:gd name="connsiteX2" fmla="*/ 501682 w 789796"/>
                    <a:gd name="connsiteY2" fmla="*/ 330856 h 837859"/>
                    <a:gd name="connsiteX3" fmla="*/ 276892 w 789796"/>
                    <a:gd name="connsiteY3" fmla="*/ 292470 h 837859"/>
                    <a:gd name="connsiteX4" fmla="*/ 233839 w 789796"/>
                    <a:gd name="connsiteY4" fmla="*/ 411247 h 837859"/>
                    <a:gd name="connsiteX5" fmla="*/ 0 w 789796"/>
                    <a:gd name="connsiteY5" fmla="*/ 340286 h 837859"/>
                    <a:gd name="connsiteX6" fmla="*/ 279368 w 789796"/>
                    <a:gd name="connsiteY6" fmla="*/ 18150 h 837859"/>
                    <a:gd name="connsiteX7" fmla="*/ 757333 w 789796"/>
                    <a:gd name="connsiteY7" fmla="*/ 181314 h 837859"/>
                    <a:gd name="connsiteX8" fmla="*/ 647890 w 789796"/>
                    <a:gd name="connsiteY8" fmla="*/ 570696 h 837859"/>
                    <a:gd name="connsiteX9" fmla="*/ 565213 w 789796"/>
                    <a:gd name="connsiteY9" fmla="*/ 791581 h 837859"/>
                    <a:gd name="connsiteX10" fmla="*/ 317183 w 789796"/>
                    <a:gd name="connsiteY10" fmla="*/ 823203 h 8378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89796" h="837859">
                      <a:moveTo>
                        <a:pt x="317183" y="823203"/>
                      </a:moveTo>
                      <a:cubicBezTo>
                        <a:pt x="317183" y="823203"/>
                        <a:pt x="274701" y="705760"/>
                        <a:pt x="324231" y="625083"/>
                      </a:cubicBezTo>
                      <a:cubicBezTo>
                        <a:pt x="373761" y="544407"/>
                        <a:pt x="551974" y="429821"/>
                        <a:pt x="501682" y="330856"/>
                      </a:cubicBezTo>
                      <a:cubicBezTo>
                        <a:pt x="451390" y="231891"/>
                        <a:pt x="321659" y="235511"/>
                        <a:pt x="276892" y="292470"/>
                      </a:cubicBezTo>
                      <a:cubicBezTo>
                        <a:pt x="232124" y="349430"/>
                        <a:pt x="267652" y="400008"/>
                        <a:pt x="233839" y="411247"/>
                      </a:cubicBezTo>
                      <a:cubicBezTo>
                        <a:pt x="200120" y="422487"/>
                        <a:pt x="0" y="457729"/>
                        <a:pt x="0" y="340286"/>
                      </a:cubicBezTo>
                      <a:cubicBezTo>
                        <a:pt x="0" y="222843"/>
                        <a:pt x="108299" y="45487"/>
                        <a:pt x="279368" y="18150"/>
                      </a:cubicBezTo>
                      <a:cubicBezTo>
                        <a:pt x="450437" y="-9186"/>
                        <a:pt x="679228" y="-36047"/>
                        <a:pt x="757333" y="181314"/>
                      </a:cubicBezTo>
                      <a:cubicBezTo>
                        <a:pt x="835533" y="398674"/>
                        <a:pt x="762000" y="497448"/>
                        <a:pt x="647890" y="570696"/>
                      </a:cubicBezTo>
                      <a:cubicBezTo>
                        <a:pt x="533781" y="643943"/>
                        <a:pt x="607028" y="767958"/>
                        <a:pt x="565213" y="791581"/>
                      </a:cubicBezTo>
                      <a:cubicBezTo>
                        <a:pt x="523589" y="815107"/>
                        <a:pt x="327469" y="861589"/>
                        <a:pt x="317183" y="823203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1" name="Freeform 10">
                  <a:extLst>
                    <a:ext uri="{FF2B5EF4-FFF2-40B4-BE49-F238E27FC236}">
                      <a16:creationId xmlns:a16="http://schemas.microsoft.com/office/drawing/2014/main" id="{D1B52279-9EA1-79F2-B69B-7B5AA17E8E55}"/>
                    </a:ext>
                  </a:extLst>
                </p:cNvPr>
                <p:cNvSpPr/>
                <p:nvPr/>
              </p:nvSpPr>
              <p:spPr>
                <a:xfrm>
                  <a:off x="5041379" y="2461698"/>
                  <a:ext cx="327676" cy="303719"/>
                </a:xfrm>
                <a:custGeom>
                  <a:avLst/>
                  <a:gdLst>
                    <a:gd name="connsiteX0" fmla="*/ 13 w 327676"/>
                    <a:gd name="connsiteY0" fmla="*/ 171392 h 303719"/>
                    <a:gd name="connsiteX1" fmla="*/ 131172 w 327676"/>
                    <a:gd name="connsiteY1" fmla="*/ 1847 h 303719"/>
                    <a:gd name="connsiteX2" fmla="*/ 323291 w 327676"/>
                    <a:gd name="connsiteY2" fmla="*/ 129292 h 303719"/>
                    <a:gd name="connsiteX3" fmla="*/ 169558 w 327676"/>
                    <a:gd name="connsiteY3" fmla="*/ 302456 h 303719"/>
                    <a:gd name="connsiteX4" fmla="*/ 13 w 327676"/>
                    <a:gd name="connsiteY4" fmla="*/ 171392 h 3037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327676" h="303719">
                      <a:moveTo>
                        <a:pt x="13" y="171392"/>
                      </a:moveTo>
                      <a:cubicBezTo>
                        <a:pt x="1442" y="77190"/>
                        <a:pt x="48114" y="12515"/>
                        <a:pt x="131172" y="1847"/>
                      </a:cubicBezTo>
                      <a:cubicBezTo>
                        <a:pt x="214230" y="-8726"/>
                        <a:pt x="288811" y="25088"/>
                        <a:pt x="323291" y="129292"/>
                      </a:cubicBezTo>
                      <a:cubicBezTo>
                        <a:pt x="349580" y="208730"/>
                        <a:pt x="252521" y="291883"/>
                        <a:pt x="169558" y="302456"/>
                      </a:cubicBezTo>
                      <a:cubicBezTo>
                        <a:pt x="86500" y="313124"/>
                        <a:pt x="-1225" y="255117"/>
                        <a:pt x="13" y="17139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2" name="Graphic 4">
                <a:extLst>
                  <a:ext uri="{FF2B5EF4-FFF2-40B4-BE49-F238E27FC236}">
                    <a16:creationId xmlns:a16="http://schemas.microsoft.com/office/drawing/2014/main" id="{2203077E-2D48-F1E0-33D6-90AC79739833}"/>
                  </a:ext>
                </a:extLst>
              </p:cNvPr>
              <p:cNvGrpSpPr/>
              <p:nvPr/>
            </p:nvGrpSpPr>
            <p:grpSpPr>
              <a:xfrm>
                <a:off x="4700016" y="1592618"/>
                <a:ext cx="792095" cy="1188490"/>
                <a:chOff x="4700016" y="1592618"/>
                <a:chExt cx="792095" cy="1188490"/>
              </a:xfrm>
              <a:solidFill>
                <a:srgbClr val="66192D"/>
              </a:solidFill>
            </p:grpSpPr>
            <p:sp>
              <p:nvSpPr>
                <p:cNvPr id="13" name="Freeform 12">
                  <a:extLst>
                    <a:ext uri="{FF2B5EF4-FFF2-40B4-BE49-F238E27FC236}">
                      <a16:creationId xmlns:a16="http://schemas.microsoft.com/office/drawing/2014/main" id="{76CD46EB-7846-F655-7586-5727D1AE35F5}"/>
                    </a:ext>
                  </a:extLst>
                </p:cNvPr>
                <p:cNvSpPr/>
                <p:nvPr/>
              </p:nvSpPr>
              <p:spPr>
                <a:xfrm>
                  <a:off x="4700016" y="1592618"/>
                  <a:ext cx="792095" cy="840352"/>
                </a:xfrm>
                <a:custGeom>
                  <a:avLst/>
                  <a:gdLst>
                    <a:gd name="connsiteX0" fmla="*/ 759523 w 792095"/>
                    <a:gd name="connsiteY0" fmla="*/ 182079 h 840352"/>
                    <a:gd name="connsiteX1" fmla="*/ 554546 w 792095"/>
                    <a:gd name="connsiteY1" fmla="*/ 7962 h 840352"/>
                    <a:gd name="connsiteX2" fmla="*/ 280321 w 792095"/>
                    <a:gd name="connsiteY2" fmla="*/ 18154 h 840352"/>
                    <a:gd name="connsiteX3" fmla="*/ 249555 w 792095"/>
                    <a:gd name="connsiteY3" fmla="*/ 24822 h 840352"/>
                    <a:gd name="connsiteX4" fmla="*/ 0 w 792095"/>
                    <a:gd name="connsiteY4" fmla="*/ 341433 h 840352"/>
                    <a:gd name="connsiteX5" fmla="*/ 30099 w 792095"/>
                    <a:gd name="connsiteY5" fmla="*/ 403059 h 840352"/>
                    <a:gd name="connsiteX6" fmla="*/ 144685 w 792095"/>
                    <a:gd name="connsiteY6" fmla="*/ 427062 h 840352"/>
                    <a:gd name="connsiteX7" fmla="*/ 235363 w 792095"/>
                    <a:gd name="connsiteY7" fmla="*/ 413537 h 840352"/>
                    <a:gd name="connsiteX8" fmla="*/ 247936 w 792095"/>
                    <a:gd name="connsiteY8" fmla="*/ 404012 h 840352"/>
                    <a:gd name="connsiteX9" fmla="*/ 253365 w 792095"/>
                    <a:gd name="connsiteY9" fmla="*/ 374103 h 840352"/>
                    <a:gd name="connsiteX10" fmla="*/ 278987 w 792095"/>
                    <a:gd name="connsiteY10" fmla="*/ 294474 h 840352"/>
                    <a:gd name="connsiteX11" fmla="*/ 338804 w 792095"/>
                    <a:gd name="connsiteY11" fmla="*/ 258946 h 840352"/>
                    <a:gd name="connsiteX12" fmla="*/ 388430 w 792095"/>
                    <a:gd name="connsiteY12" fmla="*/ 255612 h 840352"/>
                    <a:gd name="connsiteX13" fmla="*/ 501872 w 792095"/>
                    <a:gd name="connsiteY13" fmla="*/ 332670 h 840352"/>
                    <a:gd name="connsiteX14" fmla="*/ 396907 w 792095"/>
                    <a:gd name="connsiteY14" fmla="*/ 542505 h 840352"/>
                    <a:gd name="connsiteX15" fmla="*/ 324421 w 792095"/>
                    <a:gd name="connsiteY15" fmla="*/ 625754 h 840352"/>
                    <a:gd name="connsiteX16" fmla="*/ 317278 w 792095"/>
                    <a:gd name="connsiteY16" fmla="*/ 824826 h 840352"/>
                    <a:gd name="connsiteX17" fmla="*/ 328231 w 792095"/>
                    <a:gd name="connsiteY17" fmla="*/ 835590 h 840352"/>
                    <a:gd name="connsiteX18" fmla="*/ 361759 w 792095"/>
                    <a:gd name="connsiteY18" fmla="*/ 840352 h 840352"/>
                    <a:gd name="connsiteX19" fmla="*/ 567023 w 792095"/>
                    <a:gd name="connsiteY19" fmla="*/ 793775 h 840352"/>
                    <a:gd name="connsiteX20" fmla="*/ 568928 w 792095"/>
                    <a:gd name="connsiteY20" fmla="*/ 792537 h 840352"/>
                    <a:gd name="connsiteX21" fmla="*/ 581977 w 792095"/>
                    <a:gd name="connsiteY21" fmla="*/ 731386 h 840352"/>
                    <a:gd name="connsiteX22" fmla="*/ 649700 w 792095"/>
                    <a:gd name="connsiteY22" fmla="*/ 572890 h 840352"/>
                    <a:gd name="connsiteX23" fmla="*/ 776954 w 792095"/>
                    <a:gd name="connsiteY23" fmla="*/ 431730 h 840352"/>
                    <a:gd name="connsiteX24" fmla="*/ 759523 w 792095"/>
                    <a:gd name="connsiteY24" fmla="*/ 182079 h 840352"/>
                    <a:gd name="connsiteX25" fmla="*/ 774763 w 792095"/>
                    <a:gd name="connsiteY25" fmla="*/ 430777 h 840352"/>
                    <a:gd name="connsiteX26" fmla="*/ 648367 w 792095"/>
                    <a:gd name="connsiteY26" fmla="*/ 570795 h 840352"/>
                    <a:gd name="connsiteX27" fmla="*/ 579596 w 792095"/>
                    <a:gd name="connsiteY27" fmla="*/ 731291 h 840352"/>
                    <a:gd name="connsiteX28" fmla="*/ 565785 w 792095"/>
                    <a:gd name="connsiteY28" fmla="*/ 791679 h 840352"/>
                    <a:gd name="connsiteX29" fmla="*/ 556165 w 792095"/>
                    <a:gd name="connsiteY29" fmla="*/ 796442 h 840352"/>
                    <a:gd name="connsiteX30" fmla="*/ 361664 w 792095"/>
                    <a:gd name="connsiteY30" fmla="*/ 837876 h 840352"/>
                    <a:gd name="connsiteX31" fmla="*/ 328993 w 792095"/>
                    <a:gd name="connsiteY31" fmla="*/ 833304 h 840352"/>
                    <a:gd name="connsiteX32" fmla="*/ 319278 w 792095"/>
                    <a:gd name="connsiteY32" fmla="*/ 824064 h 840352"/>
                    <a:gd name="connsiteX33" fmla="*/ 319278 w 792095"/>
                    <a:gd name="connsiteY33" fmla="*/ 823969 h 840352"/>
                    <a:gd name="connsiteX34" fmla="*/ 326231 w 792095"/>
                    <a:gd name="connsiteY34" fmla="*/ 626802 h 840352"/>
                    <a:gd name="connsiteX35" fmla="*/ 398335 w 792095"/>
                    <a:gd name="connsiteY35" fmla="*/ 543934 h 840352"/>
                    <a:gd name="connsiteX36" fmla="*/ 503682 w 792095"/>
                    <a:gd name="connsiteY36" fmla="*/ 331431 h 840352"/>
                    <a:gd name="connsiteX37" fmla="*/ 388430 w 792095"/>
                    <a:gd name="connsiteY37" fmla="*/ 253136 h 840352"/>
                    <a:gd name="connsiteX38" fmla="*/ 373094 w 792095"/>
                    <a:gd name="connsiteY38" fmla="*/ 252374 h 840352"/>
                    <a:gd name="connsiteX39" fmla="*/ 344805 w 792095"/>
                    <a:gd name="connsiteY39" fmla="*/ 255041 h 840352"/>
                    <a:gd name="connsiteX40" fmla="*/ 276987 w 792095"/>
                    <a:gd name="connsiteY40" fmla="*/ 292855 h 840352"/>
                    <a:gd name="connsiteX41" fmla="*/ 250888 w 792095"/>
                    <a:gd name="connsiteY41" fmla="*/ 373818 h 840352"/>
                    <a:gd name="connsiteX42" fmla="*/ 244602 w 792095"/>
                    <a:gd name="connsiteY42" fmla="*/ 404393 h 840352"/>
                    <a:gd name="connsiteX43" fmla="*/ 234410 w 792095"/>
                    <a:gd name="connsiteY43" fmla="*/ 411251 h 840352"/>
                    <a:gd name="connsiteX44" fmla="*/ 144399 w 792095"/>
                    <a:gd name="connsiteY44" fmla="*/ 424681 h 840352"/>
                    <a:gd name="connsiteX45" fmla="*/ 31242 w 792095"/>
                    <a:gd name="connsiteY45" fmla="*/ 401154 h 840352"/>
                    <a:gd name="connsiteX46" fmla="*/ 2096 w 792095"/>
                    <a:gd name="connsiteY46" fmla="*/ 341433 h 840352"/>
                    <a:gd name="connsiteX47" fmla="*/ 234601 w 792095"/>
                    <a:gd name="connsiteY47" fmla="*/ 31680 h 840352"/>
                    <a:gd name="connsiteX48" fmla="*/ 280511 w 792095"/>
                    <a:gd name="connsiteY48" fmla="*/ 20440 h 840352"/>
                    <a:gd name="connsiteX49" fmla="*/ 757238 w 792095"/>
                    <a:gd name="connsiteY49" fmla="*/ 182937 h 840352"/>
                    <a:gd name="connsiteX50" fmla="*/ 774763 w 792095"/>
                    <a:gd name="connsiteY50" fmla="*/ 430777 h 8403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792095" h="840352">
                      <a:moveTo>
                        <a:pt x="759523" y="182079"/>
                      </a:moveTo>
                      <a:cubicBezTo>
                        <a:pt x="724567" y="84829"/>
                        <a:pt x="657511" y="27870"/>
                        <a:pt x="554546" y="7962"/>
                      </a:cubicBezTo>
                      <a:cubicBezTo>
                        <a:pt x="466534" y="-8992"/>
                        <a:pt x="366808" y="4343"/>
                        <a:pt x="280321" y="18154"/>
                      </a:cubicBezTo>
                      <a:cubicBezTo>
                        <a:pt x="269843" y="19869"/>
                        <a:pt x="259556" y="22059"/>
                        <a:pt x="249555" y="24822"/>
                      </a:cubicBezTo>
                      <a:cubicBezTo>
                        <a:pt x="94202" y="67398"/>
                        <a:pt x="0" y="232181"/>
                        <a:pt x="0" y="341433"/>
                      </a:cubicBezTo>
                      <a:cubicBezTo>
                        <a:pt x="0" y="367912"/>
                        <a:pt x="10096" y="388581"/>
                        <a:pt x="30099" y="403059"/>
                      </a:cubicBezTo>
                      <a:cubicBezTo>
                        <a:pt x="60865" y="425253"/>
                        <a:pt x="109347" y="428396"/>
                        <a:pt x="144685" y="427062"/>
                      </a:cubicBezTo>
                      <a:cubicBezTo>
                        <a:pt x="183356" y="425634"/>
                        <a:pt x="220980" y="418299"/>
                        <a:pt x="235363" y="413537"/>
                      </a:cubicBezTo>
                      <a:cubicBezTo>
                        <a:pt x="241459" y="411537"/>
                        <a:pt x="245364" y="408298"/>
                        <a:pt x="247936" y="404012"/>
                      </a:cubicBezTo>
                      <a:cubicBezTo>
                        <a:pt x="252413" y="396582"/>
                        <a:pt x="252889" y="386105"/>
                        <a:pt x="253365" y="374103"/>
                      </a:cubicBezTo>
                      <a:cubicBezTo>
                        <a:pt x="254317" y="351910"/>
                        <a:pt x="255460" y="324383"/>
                        <a:pt x="278987" y="294474"/>
                      </a:cubicBezTo>
                      <a:cubicBezTo>
                        <a:pt x="292513" y="277234"/>
                        <a:pt x="313944" y="264947"/>
                        <a:pt x="338804" y="258946"/>
                      </a:cubicBezTo>
                      <a:cubicBezTo>
                        <a:pt x="354425" y="255231"/>
                        <a:pt x="371284" y="253993"/>
                        <a:pt x="388430" y="255612"/>
                      </a:cubicBezTo>
                      <a:cubicBezTo>
                        <a:pt x="438150" y="260565"/>
                        <a:pt x="479488" y="288569"/>
                        <a:pt x="501872" y="332670"/>
                      </a:cubicBezTo>
                      <a:cubicBezTo>
                        <a:pt x="536258" y="400297"/>
                        <a:pt x="462248" y="475830"/>
                        <a:pt x="396907" y="542505"/>
                      </a:cubicBezTo>
                      <a:cubicBezTo>
                        <a:pt x="367570" y="572414"/>
                        <a:pt x="339852" y="600798"/>
                        <a:pt x="324421" y="625754"/>
                      </a:cubicBezTo>
                      <a:cubicBezTo>
                        <a:pt x="275558" y="705383"/>
                        <a:pt x="316230" y="821874"/>
                        <a:pt x="317278" y="824826"/>
                      </a:cubicBezTo>
                      <a:cubicBezTo>
                        <a:pt x="318516" y="829398"/>
                        <a:pt x="322231" y="833018"/>
                        <a:pt x="328231" y="835590"/>
                      </a:cubicBezTo>
                      <a:cubicBezTo>
                        <a:pt x="336233" y="838923"/>
                        <a:pt x="347853" y="840352"/>
                        <a:pt x="361759" y="840352"/>
                      </a:cubicBezTo>
                      <a:cubicBezTo>
                        <a:pt x="425672" y="840352"/>
                        <a:pt x="538258" y="810063"/>
                        <a:pt x="567023" y="793775"/>
                      </a:cubicBezTo>
                      <a:cubicBezTo>
                        <a:pt x="567690" y="793394"/>
                        <a:pt x="568357" y="793013"/>
                        <a:pt x="568928" y="792537"/>
                      </a:cubicBezTo>
                      <a:cubicBezTo>
                        <a:pt x="583311" y="782631"/>
                        <a:pt x="582739" y="759866"/>
                        <a:pt x="581977" y="731386"/>
                      </a:cubicBezTo>
                      <a:cubicBezTo>
                        <a:pt x="580739" y="683666"/>
                        <a:pt x="579120" y="618134"/>
                        <a:pt x="649700" y="572890"/>
                      </a:cubicBezTo>
                      <a:cubicBezTo>
                        <a:pt x="717423" y="529456"/>
                        <a:pt x="756666" y="485927"/>
                        <a:pt x="776954" y="431730"/>
                      </a:cubicBezTo>
                      <a:cubicBezTo>
                        <a:pt x="801814" y="365340"/>
                        <a:pt x="796100" y="283711"/>
                        <a:pt x="759523" y="182079"/>
                      </a:cubicBezTo>
                      <a:close/>
                      <a:moveTo>
                        <a:pt x="774763" y="430777"/>
                      </a:moveTo>
                      <a:cubicBezTo>
                        <a:pt x="754666" y="484498"/>
                        <a:pt x="715709" y="527646"/>
                        <a:pt x="648367" y="570795"/>
                      </a:cubicBezTo>
                      <a:cubicBezTo>
                        <a:pt x="576739" y="616800"/>
                        <a:pt x="578358" y="682999"/>
                        <a:pt x="579596" y="731291"/>
                      </a:cubicBezTo>
                      <a:cubicBezTo>
                        <a:pt x="580358" y="760247"/>
                        <a:pt x="580930" y="783107"/>
                        <a:pt x="565785" y="791679"/>
                      </a:cubicBezTo>
                      <a:cubicBezTo>
                        <a:pt x="563118" y="793203"/>
                        <a:pt x="559880" y="794823"/>
                        <a:pt x="556165" y="796442"/>
                      </a:cubicBezTo>
                      <a:cubicBezTo>
                        <a:pt x="515493" y="814444"/>
                        <a:pt x="418338" y="837876"/>
                        <a:pt x="361664" y="837876"/>
                      </a:cubicBezTo>
                      <a:cubicBezTo>
                        <a:pt x="347948" y="837876"/>
                        <a:pt x="336518" y="836542"/>
                        <a:pt x="328993" y="833304"/>
                      </a:cubicBezTo>
                      <a:cubicBezTo>
                        <a:pt x="323659" y="831018"/>
                        <a:pt x="320326" y="827874"/>
                        <a:pt x="319278" y="824064"/>
                      </a:cubicBezTo>
                      <a:lnTo>
                        <a:pt x="319278" y="823969"/>
                      </a:lnTo>
                      <a:cubicBezTo>
                        <a:pt x="318897" y="822826"/>
                        <a:pt x="277559" y="706050"/>
                        <a:pt x="326231" y="626802"/>
                      </a:cubicBezTo>
                      <a:cubicBezTo>
                        <a:pt x="341471" y="601941"/>
                        <a:pt x="369094" y="573747"/>
                        <a:pt x="398335" y="543934"/>
                      </a:cubicBezTo>
                      <a:cubicBezTo>
                        <a:pt x="464153" y="476783"/>
                        <a:pt x="538829" y="400583"/>
                        <a:pt x="503682" y="331431"/>
                      </a:cubicBezTo>
                      <a:cubicBezTo>
                        <a:pt x="480917" y="286664"/>
                        <a:pt x="438912" y="258089"/>
                        <a:pt x="388430" y="253136"/>
                      </a:cubicBezTo>
                      <a:cubicBezTo>
                        <a:pt x="383286" y="252660"/>
                        <a:pt x="378238" y="252374"/>
                        <a:pt x="373094" y="252374"/>
                      </a:cubicBezTo>
                      <a:cubicBezTo>
                        <a:pt x="363379" y="252374"/>
                        <a:pt x="353949" y="253231"/>
                        <a:pt x="344805" y="255041"/>
                      </a:cubicBezTo>
                      <a:cubicBezTo>
                        <a:pt x="316611" y="260375"/>
                        <a:pt x="292037" y="273710"/>
                        <a:pt x="276987" y="292855"/>
                      </a:cubicBezTo>
                      <a:cubicBezTo>
                        <a:pt x="252984" y="323335"/>
                        <a:pt x="251841" y="352482"/>
                        <a:pt x="250888" y="373818"/>
                      </a:cubicBezTo>
                      <a:cubicBezTo>
                        <a:pt x="250317" y="386962"/>
                        <a:pt x="249936" y="397535"/>
                        <a:pt x="244602" y="404393"/>
                      </a:cubicBezTo>
                      <a:cubicBezTo>
                        <a:pt x="242316" y="407441"/>
                        <a:pt x="239077" y="409727"/>
                        <a:pt x="234410" y="411251"/>
                      </a:cubicBezTo>
                      <a:cubicBezTo>
                        <a:pt x="220218" y="415918"/>
                        <a:pt x="182880" y="423252"/>
                        <a:pt x="144399" y="424681"/>
                      </a:cubicBezTo>
                      <a:cubicBezTo>
                        <a:pt x="109442" y="426015"/>
                        <a:pt x="61436" y="422967"/>
                        <a:pt x="31242" y="401154"/>
                      </a:cubicBezTo>
                      <a:cubicBezTo>
                        <a:pt x="11906" y="387153"/>
                        <a:pt x="2096" y="367055"/>
                        <a:pt x="2096" y="341433"/>
                      </a:cubicBezTo>
                      <a:cubicBezTo>
                        <a:pt x="2191" y="236562"/>
                        <a:pt x="89535" y="80162"/>
                        <a:pt x="234601" y="31680"/>
                      </a:cubicBezTo>
                      <a:cubicBezTo>
                        <a:pt x="249364" y="26727"/>
                        <a:pt x="264605" y="22917"/>
                        <a:pt x="280511" y="20440"/>
                      </a:cubicBezTo>
                      <a:cubicBezTo>
                        <a:pt x="471964" y="-10135"/>
                        <a:pt x="682371" y="-25280"/>
                        <a:pt x="757238" y="182937"/>
                      </a:cubicBezTo>
                      <a:cubicBezTo>
                        <a:pt x="793718" y="283902"/>
                        <a:pt x="799433" y="365055"/>
                        <a:pt x="774763" y="430777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4" name="Freeform 13">
                  <a:extLst>
                    <a:ext uri="{FF2B5EF4-FFF2-40B4-BE49-F238E27FC236}">
                      <a16:creationId xmlns:a16="http://schemas.microsoft.com/office/drawing/2014/main" id="{C87B5FA0-DEE1-4311-1EDF-2ECDF4F4E825}"/>
                    </a:ext>
                  </a:extLst>
                </p:cNvPr>
                <p:cNvSpPr/>
                <p:nvPr/>
              </p:nvSpPr>
              <p:spPr>
                <a:xfrm>
                  <a:off x="5002328" y="2475115"/>
                  <a:ext cx="330035" cy="305993"/>
                </a:xfrm>
                <a:custGeom>
                  <a:avLst/>
                  <a:gdLst>
                    <a:gd name="connsiteX0" fmla="*/ 325576 w 330035"/>
                    <a:gd name="connsiteY0" fmla="*/ 130067 h 305993"/>
                    <a:gd name="connsiteX1" fmla="*/ 132218 w 330035"/>
                    <a:gd name="connsiteY1" fmla="*/ 1861 h 305993"/>
                    <a:gd name="connsiteX2" fmla="*/ 118597 w 330035"/>
                    <a:gd name="connsiteY2" fmla="*/ 4146 h 305993"/>
                    <a:gd name="connsiteX3" fmla="*/ 35254 w 330035"/>
                    <a:gd name="connsiteY3" fmla="*/ 55677 h 305993"/>
                    <a:gd name="connsiteX4" fmla="*/ 11 w 330035"/>
                    <a:gd name="connsiteY4" fmla="*/ 172453 h 305993"/>
                    <a:gd name="connsiteX5" fmla="*/ 42588 w 330035"/>
                    <a:gd name="connsiteY5" fmla="*/ 265322 h 305993"/>
                    <a:gd name="connsiteX6" fmla="*/ 150601 w 330035"/>
                    <a:gd name="connsiteY6" fmla="*/ 305994 h 305993"/>
                    <a:gd name="connsiteX7" fmla="*/ 170794 w 330035"/>
                    <a:gd name="connsiteY7" fmla="*/ 304756 h 305993"/>
                    <a:gd name="connsiteX8" fmla="*/ 236707 w 330035"/>
                    <a:gd name="connsiteY8" fmla="*/ 282848 h 305993"/>
                    <a:gd name="connsiteX9" fmla="*/ 311669 w 330035"/>
                    <a:gd name="connsiteY9" fmla="*/ 215602 h 305993"/>
                    <a:gd name="connsiteX10" fmla="*/ 325576 w 330035"/>
                    <a:gd name="connsiteY10" fmla="*/ 130067 h 305993"/>
                    <a:gd name="connsiteX11" fmla="*/ 309859 w 330035"/>
                    <a:gd name="connsiteY11" fmla="*/ 214458 h 305993"/>
                    <a:gd name="connsiteX12" fmla="*/ 225658 w 330035"/>
                    <a:gd name="connsiteY12" fmla="*/ 285991 h 305993"/>
                    <a:gd name="connsiteX13" fmla="*/ 170604 w 330035"/>
                    <a:gd name="connsiteY13" fmla="*/ 302470 h 305993"/>
                    <a:gd name="connsiteX14" fmla="*/ 44207 w 330035"/>
                    <a:gd name="connsiteY14" fmla="*/ 263703 h 305993"/>
                    <a:gd name="connsiteX15" fmla="*/ 2392 w 330035"/>
                    <a:gd name="connsiteY15" fmla="*/ 172549 h 305993"/>
                    <a:gd name="connsiteX16" fmla="*/ 37159 w 330035"/>
                    <a:gd name="connsiteY16" fmla="*/ 57106 h 305993"/>
                    <a:gd name="connsiteX17" fmla="*/ 111549 w 330035"/>
                    <a:gd name="connsiteY17" fmla="*/ 8242 h 305993"/>
                    <a:gd name="connsiteX18" fmla="*/ 132599 w 330035"/>
                    <a:gd name="connsiteY18" fmla="*/ 4146 h 305993"/>
                    <a:gd name="connsiteX19" fmla="*/ 160698 w 330035"/>
                    <a:gd name="connsiteY19" fmla="*/ 2337 h 305993"/>
                    <a:gd name="connsiteX20" fmla="*/ 323575 w 330035"/>
                    <a:gd name="connsiteY20" fmla="*/ 130829 h 305993"/>
                    <a:gd name="connsiteX21" fmla="*/ 309859 w 330035"/>
                    <a:gd name="connsiteY21" fmla="*/ 214458 h 3059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330035" h="305993">
                      <a:moveTo>
                        <a:pt x="325576" y="130067"/>
                      </a:moveTo>
                      <a:cubicBezTo>
                        <a:pt x="294238" y="35484"/>
                        <a:pt x="225563" y="-10046"/>
                        <a:pt x="132218" y="1861"/>
                      </a:cubicBezTo>
                      <a:cubicBezTo>
                        <a:pt x="127551" y="2432"/>
                        <a:pt x="123074" y="3194"/>
                        <a:pt x="118597" y="4146"/>
                      </a:cubicBezTo>
                      <a:cubicBezTo>
                        <a:pt x="84117" y="11386"/>
                        <a:pt x="55447" y="29007"/>
                        <a:pt x="35254" y="55677"/>
                      </a:cubicBezTo>
                      <a:cubicBezTo>
                        <a:pt x="12965" y="85109"/>
                        <a:pt x="773" y="125495"/>
                        <a:pt x="11" y="172453"/>
                      </a:cubicBezTo>
                      <a:cubicBezTo>
                        <a:pt x="-465" y="207410"/>
                        <a:pt x="14584" y="240366"/>
                        <a:pt x="42588" y="265322"/>
                      </a:cubicBezTo>
                      <a:cubicBezTo>
                        <a:pt x="71830" y="291420"/>
                        <a:pt x="111072" y="305994"/>
                        <a:pt x="150601" y="305994"/>
                      </a:cubicBezTo>
                      <a:cubicBezTo>
                        <a:pt x="157364" y="305994"/>
                        <a:pt x="164031" y="305613"/>
                        <a:pt x="170794" y="304756"/>
                      </a:cubicBezTo>
                      <a:cubicBezTo>
                        <a:pt x="192892" y="301898"/>
                        <a:pt x="215562" y="294183"/>
                        <a:pt x="236707" y="282848"/>
                      </a:cubicBezTo>
                      <a:cubicBezTo>
                        <a:pt x="267378" y="266465"/>
                        <a:pt x="294619" y="242557"/>
                        <a:pt x="311669" y="215602"/>
                      </a:cubicBezTo>
                      <a:cubicBezTo>
                        <a:pt x="329862" y="186931"/>
                        <a:pt x="334624" y="157308"/>
                        <a:pt x="325576" y="130067"/>
                      </a:cubicBezTo>
                      <a:close/>
                      <a:moveTo>
                        <a:pt x="309859" y="214458"/>
                      </a:moveTo>
                      <a:cubicBezTo>
                        <a:pt x="291190" y="244081"/>
                        <a:pt x="260043" y="269894"/>
                        <a:pt x="225658" y="285991"/>
                      </a:cubicBezTo>
                      <a:cubicBezTo>
                        <a:pt x="207751" y="294373"/>
                        <a:pt x="188987" y="300183"/>
                        <a:pt x="170604" y="302470"/>
                      </a:cubicBezTo>
                      <a:cubicBezTo>
                        <a:pt x="125170" y="308280"/>
                        <a:pt x="77926" y="293802"/>
                        <a:pt x="44207" y="263703"/>
                      </a:cubicBezTo>
                      <a:cubicBezTo>
                        <a:pt x="16775" y="239128"/>
                        <a:pt x="1916" y="206743"/>
                        <a:pt x="2392" y="172549"/>
                      </a:cubicBezTo>
                      <a:cubicBezTo>
                        <a:pt x="3059" y="126066"/>
                        <a:pt x="15060" y="86062"/>
                        <a:pt x="37159" y="57106"/>
                      </a:cubicBezTo>
                      <a:cubicBezTo>
                        <a:pt x="55542" y="32912"/>
                        <a:pt x="80973" y="16243"/>
                        <a:pt x="111549" y="8242"/>
                      </a:cubicBezTo>
                      <a:cubicBezTo>
                        <a:pt x="118312" y="6432"/>
                        <a:pt x="125360" y="5099"/>
                        <a:pt x="132599" y="4146"/>
                      </a:cubicBezTo>
                      <a:cubicBezTo>
                        <a:pt x="142219" y="2908"/>
                        <a:pt x="151554" y="2337"/>
                        <a:pt x="160698" y="2337"/>
                      </a:cubicBezTo>
                      <a:cubicBezTo>
                        <a:pt x="238517" y="2337"/>
                        <a:pt x="295858" y="47104"/>
                        <a:pt x="323575" y="130829"/>
                      </a:cubicBezTo>
                      <a:cubicBezTo>
                        <a:pt x="332243" y="157404"/>
                        <a:pt x="327576" y="186265"/>
                        <a:pt x="309859" y="214458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15" name="Graphic 4">
              <a:extLst>
                <a:ext uri="{FF2B5EF4-FFF2-40B4-BE49-F238E27FC236}">
                  <a16:creationId xmlns:a16="http://schemas.microsoft.com/office/drawing/2014/main" id="{E8015956-20B3-CD6E-1A49-CD8656B8E9E4}"/>
                </a:ext>
              </a:extLst>
            </p:cNvPr>
            <p:cNvGrpSpPr/>
            <p:nvPr/>
          </p:nvGrpSpPr>
          <p:grpSpPr>
            <a:xfrm>
              <a:off x="8906318" y="1326524"/>
              <a:ext cx="881454" cy="1274387"/>
              <a:chOff x="6230609" y="1367473"/>
              <a:chExt cx="661142" cy="955864"/>
            </a:xfrm>
          </p:grpSpPr>
          <p:grpSp>
            <p:nvGrpSpPr>
              <p:cNvPr id="16" name="Graphic 4">
                <a:extLst>
                  <a:ext uri="{FF2B5EF4-FFF2-40B4-BE49-F238E27FC236}">
                    <a16:creationId xmlns:a16="http://schemas.microsoft.com/office/drawing/2014/main" id="{262EC69D-99C4-924F-27B2-8EFD914E40AD}"/>
                  </a:ext>
                </a:extLst>
              </p:cNvPr>
              <p:cNvGrpSpPr/>
              <p:nvPr/>
            </p:nvGrpSpPr>
            <p:grpSpPr>
              <a:xfrm>
                <a:off x="6263848" y="1367473"/>
                <a:ext cx="627904" cy="950464"/>
                <a:chOff x="6263848" y="1367473"/>
                <a:chExt cx="627904" cy="950464"/>
              </a:xfrm>
              <a:solidFill>
                <a:srgbClr val="553E93"/>
              </a:solidFill>
            </p:grpSpPr>
            <p:sp>
              <p:nvSpPr>
                <p:cNvPr id="17" name="Freeform 16">
                  <a:extLst>
                    <a:ext uri="{FF2B5EF4-FFF2-40B4-BE49-F238E27FC236}">
                      <a16:creationId xmlns:a16="http://schemas.microsoft.com/office/drawing/2014/main" id="{583141F7-0282-FE0D-51D1-08CB9B5546B0}"/>
                    </a:ext>
                  </a:extLst>
                </p:cNvPr>
                <p:cNvSpPr/>
                <p:nvPr/>
              </p:nvSpPr>
              <p:spPr>
                <a:xfrm>
                  <a:off x="6263848" y="1367473"/>
                  <a:ext cx="627904" cy="665527"/>
                </a:xfrm>
                <a:custGeom>
                  <a:avLst/>
                  <a:gdLst>
                    <a:gd name="connsiteX0" fmla="*/ 161336 w 627904"/>
                    <a:gd name="connsiteY0" fmla="*/ 638015 h 665527"/>
                    <a:gd name="connsiteX1" fmla="*/ 203341 w 627904"/>
                    <a:gd name="connsiteY1" fmla="*/ 484186 h 665527"/>
                    <a:gd name="connsiteX2" fmla="*/ 396508 w 627904"/>
                    <a:gd name="connsiteY2" fmla="*/ 286447 h 665527"/>
                    <a:gd name="connsiteX3" fmla="*/ 227630 w 627904"/>
                    <a:gd name="connsiteY3" fmla="*/ 215010 h 665527"/>
                    <a:gd name="connsiteX4" fmla="*/ 172004 w 627904"/>
                    <a:gd name="connsiteY4" fmla="*/ 300068 h 665527"/>
                    <a:gd name="connsiteX5" fmla="*/ 1982 w 627904"/>
                    <a:gd name="connsiteY5" fmla="*/ 201389 h 665527"/>
                    <a:gd name="connsiteX6" fmla="*/ 280113 w 627904"/>
                    <a:gd name="connsiteY6" fmla="*/ 602 h 665527"/>
                    <a:gd name="connsiteX7" fmla="*/ 624346 w 627904"/>
                    <a:gd name="connsiteY7" fmla="*/ 216439 h 665527"/>
                    <a:gd name="connsiteX8" fmla="*/ 466898 w 627904"/>
                    <a:gd name="connsiteY8" fmla="*/ 501141 h 665527"/>
                    <a:gd name="connsiteX9" fmla="*/ 361456 w 627904"/>
                    <a:gd name="connsiteY9" fmla="*/ 658875 h 665527"/>
                    <a:gd name="connsiteX10" fmla="*/ 161336 w 627904"/>
                    <a:gd name="connsiteY10" fmla="*/ 638015 h 66552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27904" h="665527">
                      <a:moveTo>
                        <a:pt x="161336" y="638015"/>
                      </a:moveTo>
                      <a:cubicBezTo>
                        <a:pt x="161336" y="638015"/>
                        <a:pt x="149715" y="538193"/>
                        <a:pt x="203341" y="484186"/>
                      </a:cubicBezTo>
                      <a:cubicBezTo>
                        <a:pt x="256967" y="430180"/>
                        <a:pt x="417654" y="373315"/>
                        <a:pt x="396508" y="286447"/>
                      </a:cubicBezTo>
                      <a:cubicBezTo>
                        <a:pt x="375363" y="199675"/>
                        <a:pt x="273159" y="178624"/>
                        <a:pt x="227630" y="215010"/>
                      </a:cubicBezTo>
                      <a:cubicBezTo>
                        <a:pt x="182100" y="251395"/>
                        <a:pt x="200579" y="297496"/>
                        <a:pt x="172004" y="300068"/>
                      </a:cubicBezTo>
                      <a:cubicBezTo>
                        <a:pt x="143524" y="302640"/>
                        <a:pt x="-19735" y="293401"/>
                        <a:pt x="1982" y="201389"/>
                      </a:cubicBezTo>
                      <a:cubicBezTo>
                        <a:pt x="23604" y="109473"/>
                        <a:pt x="141143" y="-9494"/>
                        <a:pt x="280113" y="602"/>
                      </a:cubicBezTo>
                      <a:cubicBezTo>
                        <a:pt x="419082" y="10699"/>
                        <a:pt x="603201" y="31844"/>
                        <a:pt x="624346" y="216439"/>
                      </a:cubicBezTo>
                      <a:cubicBezTo>
                        <a:pt x="645492" y="401033"/>
                        <a:pt x="569768" y="464851"/>
                        <a:pt x="466898" y="501141"/>
                      </a:cubicBezTo>
                      <a:cubicBezTo>
                        <a:pt x="364028" y="537431"/>
                        <a:pt x="398508" y="648016"/>
                        <a:pt x="361456" y="658875"/>
                      </a:cubicBezTo>
                      <a:cubicBezTo>
                        <a:pt x="324404" y="669829"/>
                        <a:pt x="162193" y="670019"/>
                        <a:pt x="161336" y="63801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18" name="Freeform 17">
                  <a:extLst>
                    <a:ext uri="{FF2B5EF4-FFF2-40B4-BE49-F238E27FC236}">
                      <a16:creationId xmlns:a16="http://schemas.microsoft.com/office/drawing/2014/main" id="{F17EC9E8-6750-3150-1574-1CF57AAB3966}"/>
                    </a:ext>
                  </a:extLst>
                </p:cNvPr>
                <p:cNvSpPr/>
                <p:nvPr/>
              </p:nvSpPr>
              <p:spPr>
                <a:xfrm>
                  <a:off x="6368376" y="2074083"/>
                  <a:ext cx="263971" cy="243854"/>
                </a:xfrm>
                <a:custGeom>
                  <a:avLst/>
                  <a:gdLst>
                    <a:gd name="connsiteX0" fmla="*/ 2800 w 263971"/>
                    <a:gd name="connsiteY0" fmla="*/ 109332 h 243854"/>
                    <a:gd name="connsiteX1" fmla="*/ 136722 w 263971"/>
                    <a:gd name="connsiteY1" fmla="*/ 747 h 243854"/>
                    <a:gd name="connsiteX2" fmla="*/ 263690 w 263971"/>
                    <a:gd name="connsiteY2" fmla="*/ 135907 h 243854"/>
                    <a:gd name="connsiteX3" fmla="*/ 111385 w 263971"/>
                    <a:gd name="connsiteY3" fmla="*/ 243158 h 243854"/>
                    <a:gd name="connsiteX4" fmla="*/ 2800 w 263971"/>
                    <a:gd name="connsiteY4" fmla="*/ 109332 h 243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3971" h="243854">
                      <a:moveTo>
                        <a:pt x="2800" y="109332"/>
                      </a:moveTo>
                      <a:cubicBezTo>
                        <a:pt x="21279" y="35799"/>
                        <a:pt x="69761" y="-6206"/>
                        <a:pt x="136722" y="747"/>
                      </a:cubicBezTo>
                      <a:cubicBezTo>
                        <a:pt x="203683" y="7700"/>
                        <a:pt x="255879" y="47991"/>
                        <a:pt x="263690" y="135907"/>
                      </a:cubicBezTo>
                      <a:cubicBezTo>
                        <a:pt x="269691" y="202963"/>
                        <a:pt x="178346" y="250207"/>
                        <a:pt x="111385" y="243158"/>
                      </a:cubicBezTo>
                      <a:cubicBezTo>
                        <a:pt x="44425" y="236205"/>
                        <a:pt x="-13583" y="174578"/>
                        <a:pt x="2800" y="10933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19" name="Graphic 4">
                <a:extLst>
                  <a:ext uri="{FF2B5EF4-FFF2-40B4-BE49-F238E27FC236}">
                    <a16:creationId xmlns:a16="http://schemas.microsoft.com/office/drawing/2014/main" id="{2BD6838F-9661-BAC4-1AEA-B70E594A1AF5}"/>
                  </a:ext>
                </a:extLst>
              </p:cNvPr>
              <p:cNvGrpSpPr/>
              <p:nvPr/>
            </p:nvGrpSpPr>
            <p:grpSpPr>
              <a:xfrm>
                <a:off x="6230609" y="1370992"/>
                <a:ext cx="629736" cy="952345"/>
                <a:chOff x="6230609" y="1370992"/>
                <a:chExt cx="629736" cy="952345"/>
              </a:xfrm>
              <a:solidFill>
                <a:srgbClr val="66192D"/>
              </a:solidFill>
            </p:grpSpPr>
            <p:sp>
              <p:nvSpPr>
                <p:cNvPr id="20" name="Freeform 19">
                  <a:extLst>
                    <a:ext uri="{FF2B5EF4-FFF2-40B4-BE49-F238E27FC236}">
                      <a16:creationId xmlns:a16="http://schemas.microsoft.com/office/drawing/2014/main" id="{0F7AF119-7950-4134-E30F-987B5F3BF042}"/>
                    </a:ext>
                  </a:extLst>
                </p:cNvPr>
                <p:cNvSpPr/>
                <p:nvPr/>
              </p:nvSpPr>
              <p:spPr>
                <a:xfrm>
                  <a:off x="6230609" y="1370992"/>
                  <a:ext cx="629736" cy="667262"/>
                </a:xfrm>
                <a:custGeom>
                  <a:avLst/>
                  <a:gdLst>
                    <a:gd name="connsiteX0" fmla="*/ 626152 w 629736"/>
                    <a:gd name="connsiteY0" fmla="*/ 217301 h 667262"/>
                    <a:gd name="connsiteX1" fmla="*/ 497660 w 629736"/>
                    <a:gd name="connsiteY1" fmla="*/ 43184 h 667262"/>
                    <a:gd name="connsiteX2" fmla="*/ 281061 w 629736"/>
                    <a:gd name="connsiteY2" fmla="*/ 608 h 667262"/>
                    <a:gd name="connsiteX3" fmla="*/ 255629 w 629736"/>
                    <a:gd name="connsiteY3" fmla="*/ 131 h 667262"/>
                    <a:gd name="connsiteX4" fmla="*/ 1979 w 629736"/>
                    <a:gd name="connsiteY4" fmla="*/ 202061 h 667262"/>
                    <a:gd name="connsiteX5" fmla="*/ 14171 w 629736"/>
                    <a:gd name="connsiteY5" fmla="*/ 255878 h 667262"/>
                    <a:gd name="connsiteX6" fmla="*/ 172952 w 629736"/>
                    <a:gd name="connsiteY6" fmla="*/ 301883 h 667262"/>
                    <a:gd name="connsiteX7" fmla="*/ 184573 w 629736"/>
                    <a:gd name="connsiteY7" fmla="*/ 296740 h 667262"/>
                    <a:gd name="connsiteX8" fmla="*/ 194288 w 629736"/>
                    <a:gd name="connsiteY8" fmla="*/ 274356 h 667262"/>
                    <a:gd name="connsiteX9" fmla="*/ 228960 w 629736"/>
                    <a:gd name="connsiteY9" fmla="*/ 216730 h 667262"/>
                    <a:gd name="connsiteX10" fmla="*/ 282395 w 629736"/>
                    <a:gd name="connsiteY10" fmla="*/ 199871 h 667262"/>
                    <a:gd name="connsiteX11" fmla="*/ 321733 w 629736"/>
                    <a:gd name="connsiteY11" fmla="*/ 206443 h 667262"/>
                    <a:gd name="connsiteX12" fmla="*/ 396409 w 629736"/>
                    <a:gd name="connsiteY12" fmla="*/ 287691 h 667262"/>
                    <a:gd name="connsiteX13" fmla="*/ 275537 w 629736"/>
                    <a:gd name="connsiteY13" fmla="*/ 432662 h 667262"/>
                    <a:gd name="connsiteX14" fmla="*/ 203432 w 629736"/>
                    <a:gd name="connsiteY14" fmla="*/ 484573 h 667262"/>
                    <a:gd name="connsiteX15" fmla="*/ 162094 w 629736"/>
                    <a:gd name="connsiteY15" fmla="*/ 582299 h 667262"/>
                    <a:gd name="connsiteX16" fmla="*/ 161237 w 629736"/>
                    <a:gd name="connsiteY16" fmla="*/ 639068 h 667262"/>
                    <a:gd name="connsiteX17" fmla="*/ 167904 w 629736"/>
                    <a:gd name="connsiteY17" fmla="*/ 649451 h 667262"/>
                    <a:gd name="connsiteX18" fmla="*/ 283157 w 629736"/>
                    <a:gd name="connsiteY18" fmla="*/ 667262 h 667262"/>
                    <a:gd name="connsiteX19" fmla="*/ 362595 w 629736"/>
                    <a:gd name="connsiteY19" fmla="*/ 660690 h 667262"/>
                    <a:gd name="connsiteX20" fmla="*/ 364214 w 629736"/>
                    <a:gd name="connsiteY20" fmla="*/ 660119 h 667262"/>
                    <a:gd name="connsiteX21" fmla="*/ 385836 w 629736"/>
                    <a:gd name="connsiteY21" fmla="*/ 614589 h 667262"/>
                    <a:gd name="connsiteX22" fmla="*/ 468037 w 629736"/>
                    <a:gd name="connsiteY22" fmla="*/ 502956 h 667262"/>
                    <a:gd name="connsiteX23" fmla="*/ 593767 w 629736"/>
                    <a:gd name="connsiteY23" fmla="*/ 415898 h 667262"/>
                    <a:gd name="connsiteX24" fmla="*/ 626152 w 629736"/>
                    <a:gd name="connsiteY24" fmla="*/ 217301 h 667262"/>
                    <a:gd name="connsiteX25" fmla="*/ 592243 w 629736"/>
                    <a:gd name="connsiteY25" fmla="*/ 414850 h 667262"/>
                    <a:gd name="connsiteX26" fmla="*/ 467465 w 629736"/>
                    <a:gd name="connsiteY26" fmla="*/ 501242 h 667262"/>
                    <a:gd name="connsiteX27" fmla="*/ 384027 w 629736"/>
                    <a:gd name="connsiteY27" fmla="*/ 614208 h 667262"/>
                    <a:gd name="connsiteX28" fmla="*/ 362024 w 629736"/>
                    <a:gd name="connsiteY28" fmla="*/ 658976 h 667262"/>
                    <a:gd name="connsiteX29" fmla="*/ 353546 w 629736"/>
                    <a:gd name="connsiteY29" fmla="*/ 660881 h 667262"/>
                    <a:gd name="connsiteX30" fmla="*/ 168952 w 629736"/>
                    <a:gd name="connsiteY30" fmla="*/ 647927 h 667262"/>
                    <a:gd name="connsiteX31" fmla="*/ 163046 w 629736"/>
                    <a:gd name="connsiteY31" fmla="*/ 638878 h 667262"/>
                    <a:gd name="connsiteX32" fmla="*/ 163046 w 629736"/>
                    <a:gd name="connsiteY32" fmla="*/ 638783 h 667262"/>
                    <a:gd name="connsiteX33" fmla="*/ 163904 w 629736"/>
                    <a:gd name="connsiteY33" fmla="*/ 582299 h 667262"/>
                    <a:gd name="connsiteX34" fmla="*/ 204766 w 629736"/>
                    <a:gd name="connsiteY34" fmla="*/ 485621 h 667262"/>
                    <a:gd name="connsiteX35" fmla="*/ 276489 w 629736"/>
                    <a:gd name="connsiteY35" fmla="*/ 433995 h 667262"/>
                    <a:gd name="connsiteX36" fmla="*/ 398123 w 629736"/>
                    <a:gd name="connsiteY36" fmla="*/ 287024 h 667262"/>
                    <a:gd name="connsiteX37" fmla="*/ 322304 w 629736"/>
                    <a:gd name="connsiteY37" fmla="*/ 204443 h 667262"/>
                    <a:gd name="connsiteX38" fmla="*/ 287824 w 629736"/>
                    <a:gd name="connsiteY38" fmla="*/ 197870 h 667262"/>
                    <a:gd name="connsiteX39" fmla="*/ 282776 w 629736"/>
                    <a:gd name="connsiteY39" fmla="*/ 197775 h 667262"/>
                    <a:gd name="connsiteX40" fmla="*/ 227721 w 629736"/>
                    <a:gd name="connsiteY40" fmla="*/ 215015 h 667262"/>
                    <a:gd name="connsiteX41" fmla="*/ 192383 w 629736"/>
                    <a:gd name="connsiteY41" fmla="*/ 273594 h 667262"/>
                    <a:gd name="connsiteX42" fmla="*/ 181811 w 629736"/>
                    <a:gd name="connsiteY42" fmla="*/ 296359 h 667262"/>
                    <a:gd name="connsiteX43" fmla="*/ 172667 w 629736"/>
                    <a:gd name="connsiteY43" fmla="*/ 299788 h 667262"/>
                    <a:gd name="connsiteX44" fmla="*/ 15409 w 629736"/>
                    <a:gd name="connsiteY44" fmla="*/ 254449 h 667262"/>
                    <a:gd name="connsiteX45" fmla="*/ 3598 w 629736"/>
                    <a:gd name="connsiteY45" fmla="*/ 202252 h 667262"/>
                    <a:gd name="connsiteX46" fmla="*/ 242485 w 629736"/>
                    <a:gd name="connsiteY46" fmla="*/ 2608 h 667262"/>
                    <a:gd name="connsiteX47" fmla="*/ 242485 w 629736"/>
                    <a:gd name="connsiteY47" fmla="*/ 2608 h 667262"/>
                    <a:gd name="connsiteX48" fmla="*/ 280680 w 629736"/>
                    <a:gd name="connsiteY48" fmla="*/ 2227 h 667262"/>
                    <a:gd name="connsiteX49" fmla="*/ 624056 w 629736"/>
                    <a:gd name="connsiteY49" fmla="*/ 217301 h 667262"/>
                    <a:gd name="connsiteX50" fmla="*/ 592243 w 629736"/>
                    <a:gd name="connsiteY50" fmla="*/ 414850 h 6672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629736" h="667262">
                      <a:moveTo>
                        <a:pt x="626152" y="217301"/>
                      </a:moveTo>
                      <a:cubicBezTo>
                        <a:pt x="616722" y="134720"/>
                        <a:pt x="574717" y="77760"/>
                        <a:pt x="497660" y="43184"/>
                      </a:cubicBezTo>
                      <a:cubicBezTo>
                        <a:pt x="431937" y="13657"/>
                        <a:pt x="351356" y="5751"/>
                        <a:pt x="281061" y="608"/>
                      </a:cubicBezTo>
                      <a:cubicBezTo>
                        <a:pt x="272489" y="36"/>
                        <a:pt x="264011" y="-154"/>
                        <a:pt x="255629" y="131"/>
                      </a:cubicBezTo>
                      <a:cubicBezTo>
                        <a:pt x="126185" y="4799"/>
                        <a:pt x="22077" y="116527"/>
                        <a:pt x="1979" y="202061"/>
                      </a:cubicBezTo>
                      <a:cubicBezTo>
                        <a:pt x="-2879" y="222731"/>
                        <a:pt x="1217" y="240828"/>
                        <a:pt x="14171" y="255878"/>
                      </a:cubicBezTo>
                      <a:cubicBezTo>
                        <a:pt x="51032" y="298359"/>
                        <a:pt x="148569" y="304074"/>
                        <a:pt x="172952" y="301883"/>
                      </a:cubicBezTo>
                      <a:cubicBezTo>
                        <a:pt x="178096" y="301407"/>
                        <a:pt x="181715" y="299597"/>
                        <a:pt x="184573" y="296740"/>
                      </a:cubicBezTo>
                      <a:cubicBezTo>
                        <a:pt x="189431" y="291787"/>
                        <a:pt x="191717" y="283691"/>
                        <a:pt x="194288" y="274356"/>
                      </a:cubicBezTo>
                      <a:cubicBezTo>
                        <a:pt x="199051" y="257211"/>
                        <a:pt x="205052" y="235780"/>
                        <a:pt x="228960" y="216730"/>
                      </a:cubicBezTo>
                      <a:cubicBezTo>
                        <a:pt x="242771" y="205776"/>
                        <a:pt x="261821" y="199966"/>
                        <a:pt x="282395" y="199871"/>
                      </a:cubicBezTo>
                      <a:cubicBezTo>
                        <a:pt x="295253" y="199775"/>
                        <a:pt x="308684" y="201966"/>
                        <a:pt x="321733" y="206443"/>
                      </a:cubicBezTo>
                      <a:cubicBezTo>
                        <a:pt x="359738" y="219397"/>
                        <a:pt x="386979" y="249020"/>
                        <a:pt x="396409" y="287691"/>
                      </a:cubicBezTo>
                      <a:cubicBezTo>
                        <a:pt x="410887" y="347032"/>
                        <a:pt x="338973" y="392561"/>
                        <a:pt x="275537" y="432662"/>
                      </a:cubicBezTo>
                      <a:cubicBezTo>
                        <a:pt x="247057" y="450664"/>
                        <a:pt x="220101" y="467713"/>
                        <a:pt x="203432" y="484573"/>
                      </a:cubicBezTo>
                      <a:cubicBezTo>
                        <a:pt x="175524" y="512672"/>
                        <a:pt x="165523" y="553248"/>
                        <a:pt x="162094" y="582299"/>
                      </a:cubicBezTo>
                      <a:cubicBezTo>
                        <a:pt x="158379" y="613160"/>
                        <a:pt x="161046" y="637925"/>
                        <a:pt x="161237" y="639068"/>
                      </a:cubicBezTo>
                      <a:cubicBezTo>
                        <a:pt x="161332" y="642878"/>
                        <a:pt x="163618" y="646403"/>
                        <a:pt x="167904" y="649451"/>
                      </a:cubicBezTo>
                      <a:cubicBezTo>
                        <a:pt x="185811" y="662500"/>
                        <a:pt x="236961" y="667262"/>
                        <a:pt x="283157" y="667262"/>
                      </a:cubicBezTo>
                      <a:cubicBezTo>
                        <a:pt x="317637" y="667262"/>
                        <a:pt x="349355" y="664595"/>
                        <a:pt x="362595" y="660690"/>
                      </a:cubicBezTo>
                      <a:cubicBezTo>
                        <a:pt x="363167" y="660500"/>
                        <a:pt x="363738" y="660309"/>
                        <a:pt x="364214" y="660119"/>
                      </a:cubicBezTo>
                      <a:cubicBezTo>
                        <a:pt x="377359" y="655070"/>
                        <a:pt x="381074" y="637068"/>
                        <a:pt x="385836" y="614589"/>
                      </a:cubicBezTo>
                      <a:cubicBezTo>
                        <a:pt x="393647" y="576965"/>
                        <a:pt x="404410" y="525435"/>
                        <a:pt x="468037" y="502956"/>
                      </a:cubicBezTo>
                      <a:cubicBezTo>
                        <a:pt x="529092" y="481430"/>
                        <a:pt x="567859" y="454569"/>
                        <a:pt x="593767" y="415898"/>
                      </a:cubicBezTo>
                      <a:cubicBezTo>
                        <a:pt x="625485" y="368558"/>
                        <a:pt x="636058" y="303598"/>
                        <a:pt x="626152" y="217301"/>
                      </a:cubicBezTo>
                      <a:close/>
                      <a:moveTo>
                        <a:pt x="592243" y="414850"/>
                      </a:moveTo>
                      <a:cubicBezTo>
                        <a:pt x="566621" y="453236"/>
                        <a:pt x="528045" y="479810"/>
                        <a:pt x="467465" y="501242"/>
                      </a:cubicBezTo>
                      <a:cubicBezTo>
                        <a:pt x="402886" y="524006"/>
                        <a:pt x="392027" y="576203"/>
                        <a:pt x="384027" y="614208"/>
                      </a:cubicBezTo>
                      <a:cubicBezTo>
                        <a:pt x="379264" y="636973"/>
                        <a:pt x="375549" y="654975"/>
                        <a:pt x="362024" y="658976"/>
                      </a:cubicBezTo>
                      <a:cubicBezTo>
                        <a:pt x="359643" y="659642"/>
                        <a:pt x="356785" y="660309"/>
                        <a:pt x="353546" y="660881"/>
                      </a:cubicBezTo>
                      <a:cubicBezTo>
                        <a:pt x="309827" y="669072"/>
                        <a:pt x="196289" y="667834"/>
                        <a:pt x="168952" y="647927"/>
                      </a:cubicBezTo>
                      <a:cubicBezTo>
                        <a:pt x="165142" y="645164"/>
                        <a:pt x="163142" y="642116"/>
                        <a:pt x="163046" y="638878"/>
                      </a:cubicBezTo>
                      <a:lnTo>
                        <a:pt x="163046" y="638783"/>
                      </a:lnTo>
                      <a:cubicBezTo>
                        <a:pt x="163046" y="638497"/>
                        <a:pt x="160189" y="613541"/>
                        <a:pt x="163904" y="582299"/>
                      </a:cubicBezTo>
                      <a:cubicBezTo>
                        <a:pt x="167333" y="553534"/>
                        <a:pt x="177239" y="513434"/>
                        <a:pt x="204766" y="485621"/>
                      </a:cubicBezTo>
                      <a:cubicBezTo>
                        <a:pt x="221339" y="468952"/>
                        <a:pt x="248105" y="451997"/>
                        <a:pt x="276489" y="433995"/>
                      </a:cubicBezTo>
                      <a:cubicBezTo>
                        <a:pt x="340402" y="393514"/>
                        <a:pt x="412887" y="347603"/>
                        <a:pt x="398123" y="287024"/>
                      </a:cubicBezTo>
                      <a:cubicBezTo>
                        <a:pt x="388598" y="247781"/>
                        <a:pt x="360881" y="217682"/>
                        <a:pt x="322304" y="204443"/>
                      </a:cubicBezTo>
                      <a:cubicBezTo>
                        <a:pt x="310874" y="200537"/>
                        <a:pt x="299254" y="198347"/>
                        <a:pt x="287824" y="197870"/>
                      </a:cubicBezTo>
                      <a:cubicBezTo>
                        <a:pt x="286110" y="197775"/>
                        <a:pt x="284490" y="197775"/>
                        <a:pt x="282776" y="197775"/>
                      </a:cubicBezTo>
                      <a:cubicBezTo>
                        <a:pt x="261535" y="197775"/>
                        <a:pt x="241913" y="203681"/>
                        <a:pt x="227721" y="215015"/>
                      </a:cubicBezTo>
                      <a:cubicBezTo>
                        <a:pt x="203337" y="234446"/>
                        <a:pt x="196955" y="257116"/>
                        <a:pt x="192383" y="273594"/>
                      </a:cubicBezTo>
                      <a:cubicBezTo>
                        <a:pt x="189526" y="283786"/>
                        <a:pt x="187240" y="291977"/>
                        <a:pt x="181811" y="296359"/>
                      </a:cubicBezTo>
                      <a:cubicBezTo>
                        <a:pt x="179429" y="298264"/>
                        <a:pt x="176477" y="299502"/>
                        <a:pt x="172667" y="299788"/>
                      </a:cubicBezTo>
                      <a:cubicBezTo>
                        <a:pt x="148473" y="301979"/>
                        <a:pt x="51794" y="296359"/>
                        <a:pt x="15409" y="254449"/>
                      </a:cubicBezTo>
                      <a:cubicBezTo>
                        <a:pt x="2836" y="239971"/>
                        <a:pt x="-1165" y="222445"/>
                        <a:pt x="3598" y="202252"/>
                      </a:cubicBezTo>
                      <a:cubicBezTo>
                        <a:pt x="22934" y="120242"/>
                        <a:pt x="119994" y="13943"/>
                        <a:pt x="242485" y="2608"/>
                      </a:cubicBezTo>
                      <a:cubicBezTo>
                        <a:pt x="242485" y="2608"/>
                        <a:pt x="242485" y="2608"/>
                        <a:pt x="242485" y="2608"/>
                      </a:cubicBezTo>
                      <a:cubicBezTo>
                        <a:pt x="254963" y="1465"/>
                        <a:pt x="267726" y="1274"/>
                        <a:pt x="280680" y="2227"/>
                      </a:cubicBezTo>
                      <a:cubicBezTo>
                        <a:pt x="436223" y="13562"/>
                        <a:pt x="603863" y="40422"/>
                        <a:pt x="624056" y="217301"/>
                      </a:cubicBezTo>
                      <a:cubicBezTo>
                        <a:pt x="634153" y="303312"/>
                        <a:pt x="623675" y="367892"/>
                        <a:pt x="592243" y="414850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1" name="Freeform 20">
                  <a:extLst>
                    <a:ext uri="{FF2B5EF4-FFF2-40B4-BE49-F238E27FC236}">
                      <a16:creationId xmlns:a16="http://schemas.microsoft.com/office/drawing/2014/main" id="{BBC21D97-4ABD-7B1F-6E6C-EDB3E30E5F04}"/>
                    </a:ext>
                  </a:extLst>
                </p:cNvPr>
                <p:cNvSpPr/>
                <p:nvPr/>
              </p:nvSpPr>
              <p:spPr>
                <a:xfrm>
                  <a:off x="6335127" y="2077656"/>
                  <a:ext cx="265798" cy="245681"/>
                </a:xfrm>
                <a:custGeom>
                  <a:avLst/>
                  <a:gdLst>
                    <a:gd name="connsiteX0" fmla="*/ 265507 w 265798"/>
                    <a:gd name="connsiteY0" fmla="*/ 136716 h 245681"/>
                    <a:gd name="connsiteX1" fmla="*/ 137682 w 265798"/>
                    <a:gd name="connsiteY1" fmla="*/ 699 h 245681"/>
                    <a:gd name="connsiteX2" fmla="*/ 126537 w 265798"/>
                    <a:gd name="connsiteY2" fmla="*/ 32 h 245681"/>
                    <a:gd name="connsiteX3" fmla="*/ 126537 w 265798"/>
                    <a:gd name="connsiteY3" fmla="*/ 32 h 245681"/>
                    <a:gd name="connsiteX4" fmla="*/ 2808 w 265798"/>
                    <a:gd name="connsiteY4" fmla="*/ 109950 h 245681"/>
                    <a:gd name="connsiteX5" fmla="*/ 19095 w 265798"/>
                    <a:gd name="connsiteY5" fmla="*/ 190532 h 245681"/>
                    <a:gd name="connsiteX6" fmla="*/ 112155 w 265798"/>
                    <a:gd name="connsiteY6" fmla="*/ 245015 h 245681"/>
                    <a:gd name="connsiteX7" fmla="*/ 126061 w 265798"/>
                    <a:gd name="connsiteY7" fmla="*/ 245682 h 245681"/>
                    <a:gd name="connsiteX8" fmla="*/ 167781 w 265798"/>
                    <a:gd name="connsiteY8" fmla="*/ 239967 h 245681"/>
                    <a:gd name="connsiteX9" fmla="*/ 238932 w 265798"/>
                    <a:gd name="connsiteY9" fmla="*/ 201105 h 245681"/>
                    <a:gd name="connsiteX10" fmla="*/ 265507 w 265798"/>
                    <a:gd name="connsiteY10" fmla="*/ 136716 h 245681"/>
                    <a:gd name="connsiteX11" fmla="*/ 237599 w 265798"/>
                    <a:gd name="connsiteY11" fmla="*/ 199866 h 245681"/>
                    <a:gd name="connsiteX12" fmla="*/ 158541 w 265798"/>
                    <a:gd name="connsiteY12" fmla="*/ 240348 h 245681"/>
                    <a:gd name="connsiteX13" fmla="*/ 112345 w 265798"/>
                    <a:gd name="connsiteY13" fmla="*/ 243205 h 245681"/>
                    <a:gd name="connsiteX14" fmla="*/ 20524 w 265798"/>
                    <a:gd name="connsiteY14" fmla="*/ 189579 h 245681"/>
                    <a:gd name="connsiteX15" fmla="*/ 4522 w 265798"/>
                    <a:gd name="connsiteY15" fmla="*/ 110427 h 245681"/>
                    <a:gd name="connsiteX16" fmla="*/ 53004 w 265798"/>
                    <a:gd name="connsiteY16" fmla="*/ 26416 h 245681"/>
                    <a:gd name="connsiteX17" fmla="*/ 120060 w 265798"/>
                    <a:gd name="connsiteY17" fmla="*/ 1937 h 245681"/>
                    <a:gd name="connsiteX18" fmla="*/ 123489 w 265798"/>
                    <a:gd name="connsiteY18" fmla="*/ 1842 h 245681"/>
                    <a:gd name="connsiteX19" fmla="*/ 137396 w 265798"/>
                    <a:gd name="connsiteY19" fmla="*/ 2604 h 245681"/>
                    <a:gd name="connsiteX20" fmla="*/ 263602 w 265798"/>
                    <a:gd name="connsiteY20" fmla="*/ 136906 h 245681"/>
                    <a:gd name="connsiteX21" fmla="*/ 237599 w 265798"/>
                    <a:gd name="connsiteY21" fmla="*/ 199866 h 245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65798" h="245681">
                      <a:moveTo>
                        <a:pt x="265507" y="136716"/>
                      </a:moveTo>
                      <a:cubicBezTo>
                        <a:pt x="258363" y="56896"/>
                        <a:pt x="213024" y="8509"/>
                        <a:pt x="137682" y="699"/>
                      </a:cubicBezTo>
                      <a:cubicBezTo>
                        <a:pt x="133872" y="318"/>
                        <a:pt x="130157" y="127"/>
                        <a:pt x="126537" y="32"/>
                      </a:cubicBezTo>
                      <a:cubicBezTo>
                        <a:pt x="126537" y="32"/>
                        <a:pt x="126537" y="32"/>
                        <a:pt x="126537" y="32"/>
                      </a:cubicBezTo>
                      <a:cubicBezTo>
                        <a:pt x="66434" y="-1301"/>
                        <a:pt x="20619" y="39084"/>
                        <a:pt x="2808" y="109950"/>
                      </a:cubicBezTo>
                      <a:cubicBezTo>
                        <a:pt x="-4050" y="137192"/>
                        <a:pt x="1760" y="165767"/>
                        <a:pt x="19095" y="190532"/>
                      </a:cubicBezTo>
                      <a:cubicBezTo>
                        <a:pt x="40241" y="220726"/>
                        <a:pt x="75007" y="241110"/>
                        <a:pt x="112155" y="245015"/>
                      </a:cubicBezTo>
                      <a:cubicBezTo>
                        <a:pt x="116726" y="245491"/>
                        <a:pt x="121299" y="245682"/>
                        <a:pt x="126061" y="245682"/>
                      </a:cubicBezTo>
                      <a:cubicBezTo>
                        <a:pt x="139777" y="245682"/>
                        <a:pt x="153969" y="243682"/>
                        <a:pt x="167781" y="239967"/>
                      </a:cubicBezTo>
                      <a:cubicBezTo>
                        <a:pt x="194927" y="232823"/>
                        <a:pt x="220644" y="219107"/>
                        <a:pt x="238932" y="201105"/>
                      </a:cubicBezTo>
                      <a:cubicBezTo>
                        <a:pt x="258363" y="181959"/>
                        <a:pt x="267603" y="159671"/>
                        <a:pt x="265507" y="136716"/>
                      </a:cubicBezTo>
                      <a:close/>
                      <a:moveTo>
                        <a:pt x="237599" y="199866"/>
                      </a:moveTo>
                      <a:cubicBezTo>
                        <a:pt x="217596" y="219583"/>
                        <a:pt x="188450" y="234061"/>
                        <a:pt x="158541" y="240348"/>
                      </a:cubicBezTo>
                      <a:cubicBezTo>
                        <a:pt x="142920" y="243682"/>
                        <a:pt x="127204" y="244729"/>
                        <a:pt x="112345" y="243205"/>
                      </a:cubicBezTo>
                      <a:cubicBezTo>
                        <a:pt x="75674" y="239395"/>
                        <a:pt x="41384" y="219297"/>
                        <a:pt x="20524" y="189579"/>
                      </a:cubicBezTo>
                      <a:cubicBezTo>
                        <a:pt x="3474" y="165291"/>
                        <a:pt x="-2145" y="137192"/>
                        <a:pt x="4522" y="110427"/>
                      </a:cubicBezTo>
                      <a:cubicBezTo>
                        <a:pt x="13666" y="74137"/>
                        <a:pt x="30430" y="45085"/>
                        <a:pt x="53004" y="26416"/>
                      </a:cubicBezTo>
                      <a:cubicBezTo>
                        <a:pt x="71769" y="10891"/>
                        <a:pt x="94724" y="2508"/>
                        <a:pt x="120060" y="1937"/>
                      </a:cubicBezTo>
                      <a:cubicBezTo>
                        <a:pt x="121203" y="1842"/>
                        <a:pt x="122346" y="1842"/>
                        <a:pt x="123489" y="1842"/>
                      </a:cubicBezTo>
                      <a:cubicBezTo>
                        <a:pt x="128061" y="1842"/>
                        <a:pt x="132729" y="2032"/>
                        <a:pt x="137396" y="2604"/>
                      </a:cubicBezTo>
                      <a:cubicBezTo>
                        <a:pt x="211691" y="10319"/>
                        <a:pt x="256554" y="58134"/>
                        <a:pt x="263602" y="136906"/>
                      </a:cubicBezTo>
                      <a:cubicBezTo>
                        <a:pt x="265698" y="159290"/>
                        <a:pt x="256744" y="181102"/>
                        <a:pt x="237599" y="199866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2" name="Graphic 4">
              <a:extLst>
                <a:ext uri="{FF2B5EF4-FFF2-40B4-BE49-F238E27FC236}">
                  <a16:creationId xmlns:a16="http://schemas.microsoft.com/office/drawing/2014/main" id="{49F77D51-748A-30E0-3910-FCB78FEB589C}"/>
                </a:ext>
              </a:extLst>
            </p:cNvPr>
            <p:cNvGrpSpPr/>
            <p:nvPr/>
          </p:nvGrpSpPr>
          <p:grpSpPr>
            <a:xfrm>
              <a:off x="9864034" y="2454757"/>
              <a:ext cx="875628" cy="1265569"/>
              <a:chOff x="6948953" y="2213714"/>
              <a:chExt cx="656772" cy="949251"/>
            </a:xfrm>
          </p:grpSpPr>
          <p:grpSp>
            <p:nvGrpSpPr>
              <p:cNvPr id="23" name="Graphic 4">
                <a:extLst>
                  <a:ext uri="{FF2B5EF4-FFF2-40B4-BE49-F238E27FC236}">
                    <a16:creationId xmlns:a16="http://schemas.microsoft.com/office/drawing/2014/main" id="{47B3402E-F751-5FB7-D918-951DFC558A09}"/>
                  </a:ext>
                </a:extLst>
              </p:cNvPr>
              <p:cNvGrpSpPr/>
              <p:nvPr/>
            </p:nvGrpSpPr>
            <p:grpSpPr>
              <a:xfrm>
                <a:off x="6982314" y="2213714"/>
                <a:ext cx="623411" cy="946466"/>
                <a:chOff x="6982314" y="2213714"/>
                <a:chExt cx="623411" cy="946466"/>
              </a:xfrm>
              <a:solidFill>
                <a:srgbClr val="FFBA41"/>
              </a:solidFill>
            </p:grpSpPr>
            <p:sp>
              <p:nvSpPr>
                <p:cNvPr id="24" name="Freeform 23">
                  <a:extLst>
                    <a:ext uri="{FF2B5EF4-FFF2-40B4-BE49-F238E27FC236}">
                      <a16:creationId xmlns:a16="http://schemas.microsoft.com/office/drawing/2014/main" id="{CC8B5CBD-78B0-D25A-55E1-610FD30C8BB6}"/>
                    </a:ext>
                  </a:extLst>
                </p:cNvPr>
                <p:cNvSpPr/>
                <p:nvPr/>
              </p:nvSpPr>
              <p:spPr>
                <a:xfrm>
                  <a:off x="6982314" y="2213714"/>
                  <a:ext cx="623411" cy="667410"/>
                </a:xfrm>
                <a:custGeom>
                  <a:avLst/>
                  <a:gdLst>
                    <a:gd name="connsiteX0" fmla="*/ 130194 w 623411"/>
                    <a:gd name="connsiteY0" fmla="*/ 629307 h 667410"/>
                    <a:gd name="connsiteX1" fmla="*/ 183438 w 623411"/>
                    <a:gd name="connsiteY1" fmla="*/ 479003 h 667410"/>
                    <a:gd name="connsiteX2" fmla="*/ 390607 w 623411"/>
                    <a:gd name="connsiteY2" fmla="*/ 296027 h 667410"/>
                    <a:gd name="connsiteX3" fmla="*/ 227349 w 623411"/>
                    <a:gd name="connsiteY3" fmla="*/ 212303 h 667410"/>
                    <a:gd name="connsiteX4" fmla="*/ 165627 w 623411"/>
                    <a:gd name="connsiteY4" fmla="*/ 293075 h 667410"/>
                    <a:gd name="connsiteX5" fmla="*/ 3321 w 623411"/>
                    <a:gd name="connsiteY5" fmla="*/ 182204 h 667410"/>
                    <a:gd name="connsiteX6" fmla="*/ 295452 w 623411"/>
                    <a:gd name="connsiteY6" fmla="*/ 2467 h 667410"/>
                    <a:gd name="connsiteX7" fmla="*/ 622922 w 623411"/>
                    <a:gd name="connsiteY7" fmla="*/ 243068 h 667410"/>
                    <a:gd name="connsiteX8" fmla="*/ 444995 w 623411"/>
                    <a:gd name="connsiteY8" fmla="*/ 515483 h 667410"/>
                    <a:gd name="connsiteX9" fmla="*/ 328314 w 623411"/>
                    <a:gd name="connsiteY9" fmla="*/ 665026 h 667410"/>
                    <a:gd name="connsiteX10" fmla="*/ 130194 w 623411"/>
                    <a:gd name="connsiteY10" fmla="*/ 629307 h 6674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23411" h="667410">
                      <a:moveTo>
                        <a:pt x="130194" y="629307"/>
                      </a:moveTo>
                      <a:cubicBezTo>
                        <a:pt x="130194" y="629307"/>
                        <a:pt x="125907" y="528914"/>
                        <a:pt x="183438" y="479003"/>
                      </a:cubicBezTo>
                      <a:cubicBezTo>
                        <a:pt x="240969" y="429092"/>
                        <a:pt x="405276" y="384134"/>
                        <a:pt x="390607" y="296027"/>
                      </a:cubicBezTo>
                      <a:cubicBezTo>
                        <a:pt x="375939" y="207921"/>
                        <a:pt x="275545" y="179441"/>
                        <a:pt x="227349" y="212303"/>
                      </a:cubicBezTo>
                      <a:cubicBezTo>
                        <a:pt x="179247" y="245164"/>
                        <a:pt x="194297" y="292598"/>
                        <a:pt x="165627" y="293075"/>
                      </a:cubicBezTo>
                      <a:cubicBezTo>
                        <a:pt x="137052" y="293551"/>
                        <a:pt x="-25064" y="272310"/>
                        <a:pt x="3321" y="182204"/>
                      </a:cubicBezTo>
                      <a:cubicBezTo>
                        <a:pt x="31705" y="92097"/>
                        <a:pt x="157626" y="-17917"/>
                        <a:pt x="295452" y="2467"/>
                      </a:cubicBezTo>
                      <a:cubicBezTo>
                        <a:pt x="433279" y="22755"/>
                        <a:pt x="615397" y="57331"/>
                        <a:pt x="622922" y="243068"/>
                      </a:cubicBezTo>
                      <a:cubicBezTo>
                        <a:pt x="630447" y="428806"/>
                        <a:pt x="550246" y="486813"/>
                        <a:pt x="444995" y="515483"/>
                      </a:cubicBezTo>
                      <a:cubicBezTo>
                        <a:pt x="339744" y="544154"/>
                        <a:pt x="366033" y="656930"/>
                        <a:pt x="328314" y="665026"/>
                      </a:cubicBezTo>
                      <a:cubicBezTo>
                        <a:pt x="290499" y="672932"/>
                        <a:pt x="128765" y="661216"/>
                        <a:pt x="130194" y="629307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5" name="Freeform 24">
                  <a:extLst>
                    <a:ext uri="{FF2B5EF4-FFF2-40B4-BE49-F238E27FC236}">
                      <a16:creationId xmlns:a16="http://schemas.microsoft.com/office/drawing/2014/main" id="{C3E12836-5057-B725-0983-2D6ECEA8BA25}"/>
                    </a:ext>
                  </a:extLst>
                </p:cNvPr>
                <p:cNvSpPr/>
                <p:nvPr/>
              </p:nvSpPr>
              <p:spPr>
                <a:xfrm>
                  <a:off x="7040940" y="2915932"/>
                  <a:ext cx="262932" cy="244248"/>
                </a:xfrm>
                <a:custGeom>
                  <a:avLst/>
                  <a:gdLst>
                    <a:gd name="connsiteX0" fmla="*/ 4702 w 262932"/>
                    <a:gd name="connsiteY0" fmla="*/ 100540 h 244248"/>
                    <a:gd name="connsiteX1" fmla="*/ 146243 w 262932"/>
                    <a:gd name="connsiteY1" fmla="*/ 2146 h 244248"/>
                    <a:gd name="connsiteX2" fmla="*/ 262924 w 262932"/>
                    <a:gd name="connsiteY2" fmla="*/ 146355 h 244248"/>
                    <a:gd name="connsiteX3" fmla="*/ 103095 w 262932"/>
                    <a:gd name="connsiteY3" fmla="*/ 242176 h 244248"/>
                    <a:gd name="connsiteX4" fmla="*/ 4702 w 262932"/>
                    <a:gd name="connsiteY4" fmla="*/ 100540 h 24424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62932" h="244248">
                      <a:moveTo>
                        <a:pt x="4702" y="100540"/>
                      </a:moveTo>
                      <a:cubicBezTo>
                        <a:pt x="28514" y="28531"/>
                        <a:pt x="79949" y="-9760"/>
                        <a:pt x="146243" y="2146"/>
                      </a:cubicBezTo>
                      <a:cubicBezTo>
                        <a:pt x="212537" y="14053"/>
                        <a:pt x="261591" y="58058"/>
                        <a:pt x="262924" y="146355"/>
                      </a:cubicBezTo>
                      <a:cubicBezTo>
                        <a:pt x="263972" y="213697"/>
                        <a:pt x="169389" y="254083"/>
                        <a:pt x="103095" y="242176"/>
                      </a:cubicBezTo>
                      <a:cubicBezTo>
                        <a:pt x="36801" y="230175"/>
                        <a:pt x="-16444" y="164452"/>
                        <a:pt x="4702" y="10054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26" name="Graphic 4">
                <a:extLst>
                  <a:ext uri="{FF2B5EF4-FFF2-40B4-BE49-F238E27FC236}">
                    <a16:creationId xmlns:a16="http://schemas.microsoft.com/office/drawing/2014/main" id="{6590AC1C-013A-580F-D5AC-BE2C17249D9E}"/>
                  </a:ext>
                </a:extLst>
              </p:cNvPr>
              <p:cNvGrpSpPr/>
              <p:nvPr/>
            </p:nvGrpSpPr>
            <p:grpSpPr>
              <a:xfrm>
                <a:off x="6948953" y="2214772"/>
                <a:ext cx="625153" cy="948194"/>
                <a:chOff x="6948953" y="2214772"/>
                <a:chExt cx="625153" cy="948194"/>
              </a:xfrm>
              <a:solidFill>
                <a:srgbClr val="66192D"/>
              </a:solidFill>
            </p:grpSpPr>
            <p:sp>
              <p:nvSpPr>
                <p:cNvPr id="27" name="Freeform 26">
                  <a:extLst>
                    <a:ext uri="{FF2B5EF4-FFF2-40B4-BE49-F238E27FC236}">
                      <a16:creationId xmlns:a16="http://schemas.microsoft.com/office/drawing/2014/main" id="{1FBAB53C-AAB2-0578-26C7-3FDFE0E70C9B}"/>
                    </a:ext>
                  </a:extLst>
                </p:cNvPr>
                <p:cNvSpPr/>
                <p:nvPr/>
              </p:nvSpPr>
              <p:spPr>
                <a:xfrm>
                  <a:off x="6948953" y="2214772"/>
                  <a:ext cx="625153" cy="669301"/>
                </a:xfrm>
                <a:custGeom>
                  <a:avLst/>
                  <a:gdLst>
                    <a:gd name="connsiteX0" fmla="*/ 624660 w 625153"/>
                    <a:gd name="connsiteY0" fmla="*/ 243916 h 669301"/>
                    <a:gd name="connsiteX1" fmla="*/ 509312 w 625153"/>
                    <a:gd name="connsiteY1" fmla="*/ 60845 h 669301"/>
                    <a:gd name="connsiteX2" fmla="*/ 296429 w 625153"/>
                    <a:gd name="connsiteY2" fmla="*/ 2457 h 669301"/>
                    <a:gd name="connsiteX3" fmla="*/ 271473 w 625153"/>
                    <a:gd name="connsiteY3" fmla="*/ 171 h 669301"/>
                    <a:gd name="connsiteX4" fmla="*/ 3344 w 625153"/>
                    <a:gd name="connsiteY4" fmla="*/ 182860 h 669301"/>
                    <a:gd name="connsiteX5" fmla="*/ 11536 w 625153"/>
                    <a:gd name="connsiteY5" fmla="*/ 237438 h 669301"/>
                    <a:gd name="connsiteX6" fmla="*/ 166508 w 625153"/>
                    <a:gd name="connsiteY6" fmla="*/ 294970 h 669301"/>
                    <a:gd name="connsiteX7" fmla="*/ 178509 w 625153"/>
                    <a:gd name="connsiteY7" fmla="*/ 290683 h 669301"/>
                    <a:gd name="connsiteX8" fmla="*/ 189844 w 625153"/>
                    <a:gd name="connsiteY8" fmla="*/ 269062 h 669301"/>
                    <a:gd name="connsiteX9" fmla="*/ 228706 w 625153"/>
                    <a:gd name="connsiteY9" fmla="*/ 214102 h 669301"/>
                    <a:gd name="connsiteX10" fmla="*/ 283284 w 625153"/>
                    <a:gd name="connsiteY10" fmla="*/ 201243 h 669301"/>
                    <a:gd name="connsiteX11" fmla="*/ 322051 w 625153"/>
                    <a:gd name="connsiteY11" fmla="*/ 210673 h 669301"/>
                    <a:gd name="connsiteX12" fmla="*/ 390536 w 625153"/>
                    <a:gd name="connsiteY12" fmla="*/ 297160 h 669301"/>
                    <a:gd name="connsiteX13" fmla="*/ 259376 w 625153"/>
                    <a:gd name="connsiteY13" fmla="*/ 432892 h 669301"/>
                    <a:gd name="connsiteX14" fmla="*/ 183653 w 625153"/>
                    <a:gd name="connsiteY14" fmla="*/ 479374 h 669301"/>
                    <a:gd name="connsiteX15" fmla="*/ 135170 w 625153"/>
                    <a:gd name="connsiteY15" fmla="*/ 573766 h 669301"/>
                    <a:gd name="connsiteX16" fmla="*/ 130122 w 625153"/>
                    <a:gd name="connsiteY16" fmla="*/ 630345 h 669301"/>
                    <a:gd name="connsiteX17" fmla="*/ 135933 w 625153"/>
                    <a:gd name="connsiteY17" fmla="*/ 641299 h 669301"/>
                    <a:gd name="connsiteX18" fmla="*/ 293285 w 625153"/>
                    <a:gd name="connsiteY18" fmla="*/ 669302 h 669301"/>
                    <a:gd name="connsiteX19" fmla="*/ 329195 w 625153"/>
                    <a:gd name="connsiteY19" fmla="*/ 666921 h 669301"/>
                    <a:gd name="connsiteX20" fmla="*/ 330909 w 625153"/>
                    <a:gd name="connsiteY20" fmla="*/ 666445 h 669301"/>
                    <a:gd name="connsiteX21" fmla="*/ 355769 w 625153"/>
                    <a:gd name="connsiteY21" fmla="*/ 622630 h 669301"/>
                    <a:gd name="connsiteX22" fmla="*/ 445971 w 625153"/>
                    <a:gd name="connsiteY22" fmla="*/ 517283 h 669301"/>
                    <a:gd name="connsiteX23" fmla="*/ 577702 w 625153"/>
                    <a:gd name="connsiteY23" fmla="*/ 439654 h 669301"/>
                    <a:gd name="connsiteX24" fmla="*/ 624660 w 625153"/>
                    <a:gd name="connsiteY24" fmla="*/ 243916 h 669301"/>
                    <a:gd name="connsiteX25" fmla="*/ 576369 w 625153"/>
                    <a:gd name="connsiteY25" fmla="*/ 438416 h 669301"/>
                    <a:gd name="connsiteX26" fmla="*/ 445590 w 625153"/>
                    <a:gd name="connsiteY26" fmla="*/ 515378 h 669301"/>
                    <a:gd name="connsiteX27" fmla="*/ 354055 w 625153"/>
                    <a:gd name="connsiteY27" fmla="*/ 621963 h 669301"/>
                    <a:gd name="connsiteX28" fmla="*/ 328909 w 625153"/>
                    <a:gd name="connsiteY28" fmla="*/ 664921 h 669301"/>
                    <a:gd name="connsiteX29" fmla="*/ 320146 w 625153"/>
                    <a:gd name="connsiteY29" fmla="*/ 666254 h 669301"/>
                    <a:gd name="connsiteX30" fmla="*/ 137076 w 625153"/>
                    <a:gd name="connsiteY30" fmla="*/ 639679 h 669301"/>
                    <a:gd name="connsiteX31" fmla="*/ 131837 w 625153"/>
                    <a:gd name="connsiteY31" fmla="*/ 630250 h 669301"/>
                    <a:gd name="connsiteX32" fmla="*/ 131837 w 625153"/>
                    <a:gd name="connsiteY32" fmla="*/ 630154 h 669301"/>
                    <a:gd name="connsiteX33" fmla="*/ 136885 w 625153"/>
                    <a:gd name="connsiteY33" fmla="*/ 573862 h 669301"/>
                    <a:gd name="connsiteX34" fmla="*/ 184796 w 625153"/>
                    <a:gd name="connsiteY34" fmla="*/ 480517 h 669301"/>
                    <a:gd name="connsiteX35" fmla="*/ 260138 w 625153"/>
                    <a:gd name="connsiteY35" fmla="*/ 434320 h 669301"/>
                    <a:gd name="connsiteX36" fmla="*/ 392250 w 625153"/>
                    <a:gd name="connsiteY36" fmla="*/ 296684 h 669301"/>
                    <a:gd name="connsiteX37" fmla="*/ 322718 w 625153"/>
                    <a:gd name="connsiteY37" fmla="*/ 208768 h 669301"/>
                    <a:gd name="connsiteX38" fmla="*/ 288809 w 625153"/>
                    <a:gd name="connsiteY38" fmla="*/ 199720 h 669301"/>
                    <a:gd name="connsiteX39" fmla="*/ 288809 w 625153"/>
                    <a:gd name="connsiteY39" fmla="*/ 199720 h 669301"/>
                    <a:gd name="connsiteX40" fmla="*/ 275760 w 625153"/>
                    <a:gd name="connsiteY40" fmla="*/ 198958 h 669301"/>
                    <a:gd name="connsiteX41" fmla="*/ 227753 w 625153"/>
                    <a:gd name="connsiteY41" fmla="*/ 212388 h 669301"/>
                    <a:gd name="connsiteX42" fmla="*/ 188225 w 625153"/>
                    <a:gd name="connsiteY42" fmla="*/ 268204 h 669301"/>
                    <a:gd name="connsiteX43" fmla="*/ 176033 w 625153"/>
                    <a:gd name="connsiteY43" fmla="*/ 290112 h 669301"/>
                    <a:gd name="connsiteX44" fmla="*/ 166603 w 625153"/>
                    <a:gd name="connsiteY44" fmla="*/ 292874 h 669301"/>
                    <a:gd name="connsiteX45" fmla="*/ 13155 w 625153"/>
                    <a:gd name="connsiteY45" fmla="*/ 236105 h 669301"/>
                    <a:gd name="connsiteX46" fmla="*/ 5250 w 625153"/>
                    <a:gd name="connsiteY46" fmla="*/ 183241 h 669301"/>
                    <a:gd name="connsiteX47" fmla="*/ 258519 w 625153"/>
                    <a:gd name="connsiteY47" fmla="*/ 1695 h 669301"/>
                    <a:gd name="connsiteX48" fmla="*/ 296334 w 625153"/>
                    <a:gd name="connsiteY48" fmla="*/ 4076 h 669301"/>
                    <a:gd name="connsiteX49" fmla="*/ 623041 w 625153"/>
                    <a:gd name="connsiteY49" fmla="*/ 243820 h 669301"/>
                    <a:gd name="connsiteX50" fmla="*/ 576369 w 625153"/>
                    <a:gd name="connsiteY50" fmla="*/ 438416 h 6693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</a:cxnLst>
                  <a:rect l="l" t="t" r="r" b="b"/>
                  <a:pathLst>
                    <a:path w="625153" h="669301">
                      <a:moveTo>
                        <a:pt x="624660" y="243916"/>
                      </a:moveTo>
                      <a:cubicBezTo>
                        <a:pt x="621327" y="160858"/>
                        <a:pt x="583608" y="100945"/>
                        <a:pt x="509312" y="60845"/>
                      </a:cubicBezTo>
                      <a:cubicBezTo>
                        <a:pt x="445876" y="26650"/>
                        <a:pt x="366152" y="12744"/>
                        <a:pt x="296429" y="2457"/>
                      </a:cubicBezTo>
                      <a:cubicBezTo>
                        <a:pt x="288047" y="1218"/>
                        <a:pt x="279665" y="457"/>
                        <a:pt x="271473" y="171"/>
                      </a:cubicBezTo>
                      <a:cubicBezTo>
                        <a:pt x="141838" y="-4782"/>
                        <a:pt x="29729" y="99040"/>
                        <a:pt x="3344" y="182860"/>
                      </a:cubicBezTo>
                      <a:cubicBezTo>
                        <a:pt x="-3037" y="203149"/>
                        <a:pt x="-275" y="221532"/>
                        <a:pt x="11536" y="237438"/>
                      </a:cubicBezTo>
                      <a:cubicBezTo>
                        <a:pt x="45159" y="282492"/>
                        <a:pt x="142124" y="295351"/>
                        <a:pt x="166508" y="294970"/>
                      </a:cubicBezTo>
                      <a:cubicBezTo>
                        <a:pt x="171651" y="294874"/>
                        <a:pt x="175461" y="293350"/>
                        <a:pt x="178509" y="290683"/>
                      </a:cubicBezTo>
                      <a:cubicBezTo>
                        <a:pt x="183748" y="286111"/>
                        <a:pt x="186606" y="278205"/>
                        <a:pt x="189844" y="269062"/>
                      </a:cubicBezTo>
                      <a:cubicBezTo>
                        <a:pt x="195940" y="252297"/>
                        <a:pt x="203465" y="231438"/>
                        <a:pt x="228706" y="214102"/>
                      </a:cubicBezTo>
                      <a:cubicBezTo>
                        <a:pt x="243279" y="204196"/>
                        <a:pt x="262710" y="199815"/>
                        <a:pt x="283284" y="201243"/>
                      </a:cubicBezTo>
                      <a:cubicBezTo>
                        <a:pt x="296143" y="202101"/>
                        <a:pt x="309383" y="205244"/>
                        <a:pt x="322051" y="210673"/>
                      </a:cubicBezTo>
                      <a:cubicBezTo>
                        <a:pt x="359008" y="226485"/>
                        <a:pt x="383963" y="258013"/>
                        <a:pt x="390536" y="297160"/>
                      </a:cubicBezTo>
                      <a:cubicBezTo>
                        <a:pt x="400632" y="357358"/>
                        <a:pt x="325575" y="397459"/>
                        <a:pt x="259376" y="432892"/>
                      </a:cubicBezTo>
                      <a:cubicBezTo>
                        <a:pt x="229659" y="448798"/>
                        <a:pt x="201560" y="463848"/>
                        <a:pt x="183653" y="479374"/>
                      </a:cubicBezTo>
                      <a:cubicBezTo>
                        <a:pt x="153744" y="505377"/>
                        <a:pt x="140790" y="545001"/>
                        <a:pt x="135170" y="573766"/>
                      </a:cubicBezTo>
                      <a:cubicBezTo>
                        <a:pt x="129170" y="604246"/>
                        <a:pt x="130122" y="629202"/>
                        <a:pt x="130122" y="630345"/>
                      </a:cubicBezTo>
                      <a:cubicBezTo>
                        <a:pt x="130027" y="634155"/>
                        <a:pt x="131932" y="637870"/>
                        <a:pt x="135933" y="641299"/>
                      </a:cubicBezTo>
                      <a:cubicBezTo>
                        <a:pt x="158602" y="660444"/>
                        <a:pt x="241565" y="669302"/>
                        <a:pt x="293285" y="669302"/>
                      </a:cubicBezTo>
                      <a:cubicBezTo>
                        <a:pt x="309002" y="669302"/>
                        <a:pt x="321860" y="668445"/>
                        <a:pt x="329195" y="666921"/>
                      </a:cubicBezTo>
                      <a:cubicBezTo>
                        <a:pt x="329766" y="666826"/>
                        <a:pt x="330338" y="666635"/>
                        <a:pt x="330909" y="666445"/>
                      </a:cubicBezTo>
                      <a:cubicBezTo>
                        <a:pt x="344435" y="662349"/>
                        <a:pt x="349388" y="644728"/>
                        <a:pt x="355769" y="622630"/>
                      </a:cubicBezTo>
                      <a:cubicBezTo>
                        <a:pt x="366342" y="585672"/>
                        <a:pt x="380916" y="535000"/>
                        <a:pt x="445971" y="517283"/>
                      </a:cubicBezTo>
                      <a:cubicBezTo>
                        <a:pt x="508455" y="500233"/>
                        <a:pt x="549032" y="476326"/>
                        <a:pt x="577702" y="439654"/>
                      </a:cubicBezTo>
                      <a:cubicBezTo>
                        <a:pt x="612849" y="394696"/>
                        <a:pt x="628185" y="330688"/>
                        <a:pt x="624660" y="243916"/>
                      </a:cubicBezTo>
                      <a:close/>
                      <a:moveTo>
                        <a:pt x="576369" y="438416"/>
                      </a:moveTo>
                      <a:cubicBezTo>
                        <a:pt x="547984" y="474801"/>
                        <a:pt x="507598" y="498519"/>
                        <a:pt x="445590" y="515378"/>
                      </a:cubicBezTo>
                      <a:cubicBezTo>
                        <a:pt x="379487" y="533380"/>
                        <a:pt x="364818" y="584530"/>
                        <a:pt x="354055" y="621963"/>
                      </a:cubicBezTo>
                      <a:cubicBezTo>
                        <a:pt x="347673" y="644347"/>
                        <a:pt x="342625" y="661968"/>
                        <a:pt x="328909" y="664921"/>
                      </a:cubicBezTo>
                      <a:cubicBezTo>
                        <a:pt x="326433" y="665492"/>
                        <a:pt x="323480" y="665873"/>
                        <a:pt x="320146" y="666254"/>
                      </a:cubicBezTo>
                      <a:cubicBezTo>
                        <a:pt x="275855" y="671112"/>
                        <a:pt x="162888" y="661587"/>
                        <a:pt x="137076" y="639679"/>
                      </a:cubicBezTo>
                      <a:cubicBezTo>
                        <a:pt x="133456" y="636631"/>
                        <a:pt x="131742" y="633488"/>
                        <a:pt x="131837" y="630250"/>
                      </a:cubicBezTo>
                      <a:lnTo>
                        <a:pt x="131837" y="630154"/>
                      </a:lnTo>
                      <a:cubicBezTo>
                        <a:pt x="131837" y="629868"/>
                        <a:pt x="130884" y="604722"/>
                        <a:pt x="136885" y="573862"/>
                      </a:cubicBezTo>
                      <a:cubicBezTo>
                        <a:pt x="142410" y="545382"/>
                        <a:pt x="155268" y="506139"/>
                        <a:pt x="184796" y="480517"/>
                      </a:cubicBezTo>
                      <a:cubicBezTo>
                        <a:pt x="202512" y="465181"/>
                        <a:pt x="230516" y="450227"/>
                        <a:pt x="260138" y="434320"/>
                      </a:cubicBezTo>
                      <a:cubicBezTo>
                        <a:pt x="326909" y="398601"/>
                        <a:pt x="402537" y="358216"/>
                        <a:pt x="392250" y="296684"/>
                      </a:cubicBezTo>
                      <a:cubicBezTo>
                        <a:pt x="385583" y="256870"/>
                        <a:pt x="360246" y="224770"/>
                        <a:pt x="322718" y="208768"/>
                      </a:cubicBezTo>
                      <a:cubicBezTo>
                        <a:pt x="311574" y="204006"/>
                        <a:pt x="300048" y="200958"/>
                        <a:pt x="288809" y="199720"/>
                      </a:cubicBezTo>
                      <a:lnTo>
                        <a:pt x="288809" y="199720"/>
                      </a:lnTo>
                      <a:cubicBezTo>
                        <a:pt x="284427" y="199148"/>
                        <a:pt x="280046" y="198958"/>
                        <a:pt x="275760" y="198958"/>
                      </a:cubicBezTo>
                      <a:cubicBezTo>
                        <a:pt x="257662" y="198958"/>
                        <a:pt x="240803" y="203530"/>
                        <a:pt x="227753" y="212388"/>
                      </a:cubicBezTo>
                      <a:cubicBezTo>
                        <a:pt x="202036" y="230009"/>
                        <a:pt x="194035" y="252107"/>
                        <a:pt x="188225" y="268204"/>
                      </a:cubicBezTo>
                      <a:cubicBezTo>
                        <a:pt x="184701" y="278110"/>
                        <a:pt x="181748" y="286111"/>
                        <a:pt x="176033" y="290112"/>
                      </a:cubicBezTo>
                      <a:cubicBezTo>
                        <a:pt x="173556" y="291826"/>
                        <a:pt x="170508" y="292874"/>
                        <a:pt x="166603" y="292874"/>
                      </a:cubicBezTo>
                      <a:cubicBezTo>
                        <a:pt x="142314" y="293255"/>
                        <a:pt x="46302" y="280587"/>
                        <a:pt x="13155" y="236105"/>
                      </a:cubicBezTo>
                      <a:cubicBezTo>
                        <a:pt x="1725" y="220770"/>
                        <a:pt x="-942" y="202958"/>
                        <a:pt x="5250" y="183241"/>
                      </a:cubicBezTo>
                      <a:cubicBezTo>
                        <a:pt x="30586" y="102755"/>
                        <a:pt x="135361" y="3790"/>
                        <a:pt x="258519" y="1695"/>
                      </a:cubicBezTo>
                      <a:cubicBezTo>
                        <a:pt x="270997" y="1504"/>
                        <a:pt x="283570" y="2266"/>
                        <a:pt x="296334" y="4076"/>
                      </a:cubicBezTo>
                      <a:cubicBezTo>
                        <a:pt x="450638" y="26841"/>
                        <a:pt x="615802" y="65988"/>
                        <a:pt x="623041" y="243820"/>
                      </a:cubicBezTo>
                      <a:cubicBezTo>
                        <a:pt x="626375" y="330307"/>
                        <a:pt x="611135" y="393934"/>
                        <a:pt x="576369" y="438416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28" name="Freeform 27">
                  <a:extLst>
                    <a:ext uri="{FF2B5EF4-FFF2-40B4-BE49-F238E27FC236}">
                      <a16:creationId xmlns:a16="http://schemas.microsoft.com/office/drawing/2014/main" id="{93F7EF1D-65B8-17B0-1858-2A3CEF46C4B2}"/>
                    </a:ext>
                  </a:extLst>
                </p:cNvPr>
                <p:cNvSpPr/>
                <p:nvPr/>
              </p:nvSpPr>
              <p:spPr>
                <a:xfrm>
                  <a:off x="7007490" y="2917006"/>
                  <a:ext cx="264761" cy="245960"/>
                </a:xfrm>
                <a:custGeom>
                  <a:avLst/>
                  <a:gdLst>
                    <a:gd name="connsiteX0" fmla="*/ 147213 w 264761"/>
                    <a:gd name="connsiteY0" fmla="*/ 2121 h 245960"/>
                    <a:gd name="connsiteX1" fmla="*/ 136259 w 264761"/>
                    <a:gd name="connsiteY1" fmla="*/ 597 h 245960"/>
                    <a:gd name="connsiteX2" fmla="*/ 4719 w 264761"/>
                    <a:gd name="connsiteY2" fmla="*/ 101181 h 245960"/>
                    <a:gd name="connsiteX3" fmla="*/ 15006 w 264761"/>
                    <a:gd name="connsiteY3" fmla="*/ 182715 h 245960"/>
                    <a:gd name="connsiteX4" fmla="*/ 103874 w 264761"/>
                    <a:gd name="connsiteY4" fmla="*/ 243865 h 245960"/>
                    <a:gd name="connsiteX5" fmla="*/ 128544 w 264761"/>
                    <a:gd name="connsiteY5" fmla="*/ 245961 h 245960"/>
                    <a:gd name="connsiteX6" fmla="*/ 159691 w 264761"/>
                    <a:gd name="connsiteY6" fmla="*/ 243008 h 245960"/>
                    <a:gd name="connsiteX7" fmla="*/ 233509 w 264761"/>
                    <a:gd name="connsiteY7" fmla="*/ 209480 h 245960"/>
                    <a:gd name="connsiteX8" fmla="*/ 264751 w 264761"/>
                    <a:gd name="connsiteY8" fmla="*/ 147091 h 245960"/>
                    <a:gd name="connsiteX9" fmla="*/ 147213 w 264761"/>
                    <a:gd name="connsiteY9" fmla="*/ 2121 h 245960"/>
                    <a:gd name="connsiteX10" fmla="*/ 232271 w 264761"/>
                    <a:gd name="connsiteY10" fmla="*/ 208146 h 245960"/>
                    <a:gd name="connsiteX11" fmla="*/ 150261 w 264761"/>
                    <a:gd name="connsiteY11" fmla="*/ 242722 h 245960"/>
                    <a:gd name="connsiteX12" fmla="*/ 104160 w 264761"/>
                    <a:gd name="connsiteY12" fmla="*/ 242151 h 245960"/>
                    <a:gd name="connsiteX13" fmla="*/ 16530 w 264761"/>
                    <a:gd name="connsiteY13" fmla="*/ 181857 h 245960"/>
                    <a:gd name="connsiteX14" fmla="*/ 1862 w 264761"/>
                    <a:gd name="connsiteY14" fmla="*/ 130422 h 245960"/>
                    <a:gd name="connsiteX15" fmla="*/ 6433 w 264761"/>
                    <a:gd name="connsiteY15" fmla="*/ 101847 h 245960"/>
                    <a:gd name="connsiteX16" fmla="*/ 60916 w 264761"/>
                    <a:gd name="connsiteY16" fmla="*/ 21647 h 245960"/>
                    <a:gd name="connsiteX17" fmla="*/ 123972 w 264761"/>
                    <a:gd name="connsiteY17" fmla="*/ 1930 h 245960"/>
                    <a:gd name="connsiteX18" fmla="*/ 129782 w 264761"/>
                    <a:gd name="connsiteY18" fmla="*/ 2025 h 245960"/>
                    <a:gd name="connsiteX19" fmla="*/ 146832 w 264761"/>
                    <a:gd name="connsiteY19" fmla="*/ 3930 h 245960"/>
                    <a:gd name="connsiteX20" fmla="*/ 262751 w 264761"/>
                    <a:gd name="connsiteY20" fmla="*/ 147186 h 245960"/>
                    <a:gd name="connsiteX21" fmla="*/ 232271 w 264761"/>
                    <a:gd name="connsiteY21" fmla="*/ 208146 h 245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64761" h="245960">
                      <a:moveTo>
                        <a:pt x="147213" y="2121"/>
                      </a:moveTo>
                      <a:cubicBezTo>
                        <a:pt x="143498" y="1454"/>
                        <a:pt x="139879" y="978"/>
                        <a:pt x="136259" y="597"/>
                      </a:cubicBezTo>
                      <a:cubicBezTo>
                        <a:pt x="76347" y="-5214"/>
                        <a:pt x="27674" y="31648"/>
                        <a:pt x="4719" y="101181"/>
                      </a:cubicBezTo>
                      <a:cubicBezTo>
                        <a:pt x="-4139" y="127851"/>
                        <a:pt x="-425" y="156806"/>
                        <a:pt x="15006" y="182715"/>
                      </a:cubicBezTo>
                      <a:cubicBezTo>
                        <a:pt x="33865" y="214338"/>
                        <a:pt x="67108" y="237293"/>
                        <a:pt x="103874" y="243865"/>
                      </a:cubicBezTo>
                      <a:cubicBezTo>
                        <a:pt x="111875" y="245294"/>
                        <a:pt x="120162" y="245961"/>
                        <a:pt x="128544" y="245961"/>
                      </a:cubicBezTo>
                      <a:cubicBezTo>
                        <a:pt x="138831" y="245961"/>
                        <a:pt x="149308" y="244913"/>
                        <a:pt x="159691" y="243008"/>
                      </a:cubicBezTo>
                      <a:cubicBezTo>
                        <a:pt x="187218" y="237769"/>
                        <a:pt x="213888" y="226053"/>
                        <a:pt x="233509" y="209480"/>
                      </a:cubicBezTo>
                      <a:cubicBezTo>
                        <a:pt x="254274" y="191763"/>
                        <a:pt x="265132" y="170237"/>
                        <a:pt x="264751" y="147091"/>
                      </a:cubicBezTo>
                      <a:cubicBezTo>
                        <a:pt x="263418" y="67081"/>
                        <a:pt x="221794" y="15551"/>
                        <a:pt x="147213" y="2121"/>
                      </a:cubicBezTo>
                      <a:close/>
                      <a:moveTo>
                        <a:pt x="232271" y="208146"/>
                      </a:moveTo>
                      <a:cubicBezTo>
                        <a:pt x="210840" y="226339"/>
                        <a:pt x="180646" y="238722"/>
                        <a:pt x="150261" y="242722"/>
                      </a:cubicBezTo>
                      <a:cubicBezTo>
                        <a:pt x="134545" y="244818"/>
                        <a:pt x="118733" y="244722"/>
                        <a:pt x="104160" y="242151"/>
                      </a:cubicBezTo>
                      <a:cubicBezTo>
                        <a:pt x="67870" y="235673"/>
                        <a:pt x="35104" y="213099"/>
                        <a:pt x="16530" y="181857"/>
                      </a:cubicBezTo>
                      <a:cubicBezTo>
                        <a:pt x="6814" y="165474"/>
                        <a:pt x="1862" y="147853"/>
                        <a:pt x="1862" y="130422"/>
                      </a:cubicBezTo>
                      <a:cubicBezTo>
                        <a:pt x="1862" y="120707"/>
                        <a:pt x="3385" y="111182"/>
                        <a:pt x="6433" y="101847"/>
                      </a:cubicBezTo>
                      <a:cubicBezTo>
                        <a:pt x="18149" y="66319"/>
                        <a:pt x="37009" y="38601"/>
                        <a:pt x="60916" y="21647"/>
                      </a:cubicBezTo>
                      <a:cubicBezTo>
                        <a:pt x="79300" y="8598"/>
                        <a:pt x="100826" y="1930"/>
                        <a:pt x="123972" y="1930"/>
                      </a:cubicBezTo>
                      <a:cubicBezTo>
                        <a:pt x="125877" y="1930"/>
                        <a:pt x="127877" y="2025"/>
                        <a:pt x="129782" y="2025"/>
                      </a:cubicBezTo>
                      <a:cubicBezTo>
                        <a:pt x="135402" y="2311"/>
                        <a:pt x="141117" y="2978"/>
                        <a:pt x="146832" y="3930"/>
                      </a:cubicBezTo>
                      <a:cubicBezTo>
                        <a:pt x="220365" y="17170"/>
                        <a:pt x="261513" y="68034"/>
                        <a:pt x="262751" y="147186"/>
                      </a:cubicBezTo>
                      <a:cubicBezTo>
                        <a:pt x="263227" y="169761"/>
                        <a:pt x="252655" y="190811"/>
                        <a:pt x="232271" y="208146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29" name="Graphic 4">
              <a:extLst>
                <a:ext uri="{FF2B5EF4-FFF2-40B4-BE49-F238E27FC236}">
                  <a16:creationId xmlns:a16="http://schemas.microsoft.com/office/drawing/2014/main" id="{9315E8CF-F502-259C-6A44-7AACC79D52CD}"/>
                </a:ext>
              </a:extLst>
            </p:cNvPr>
            <p:cNvGrpSpPr/>
            <p:nvPr/>
          </p:nvGrpSpPr>
          <p:grpSpPr>
            <a:xfrm>
              <a:off x="10482234" y="1509992"/>
              <a:ext cx="529440" cy="765189"/>
              <a:chOff x="7412639" y="1505085"/>
              <a:chExt cx="397111" cy="573936"/>
            </a:xfrm>
          </p:grpSpPr>
          <p:grpSp>
            <p:nvGrpSpPr>
              <p:cNvPr id="30" name="Graphic 4">
                <a:extLst>
                  <a:ext uri="{FF2B5EF4-FFF2-40B4-BE49-F238E27FC236}">
                    <a16:creationId xmlns:a16="http://schemas.microsoft.com/office/drawing/2014/main" id="{08CCE849-4E2B-5004-126B-B907EB3B66D3}"/>
                  </a:ext>
                </a:extLst>
              </p:cNvPr>
              <p:cNvGrpSpPr/>
              <p:nvPr/>
            </p:nvGrpSpPr>
            <p:grpSpPr>
              <a:xfrm>
                <a:off x="7432734" y="1505085"/>
                <a:ext cx="377016" cy="572151"/>
                <a:chOff x="7432734" y="1505085"/>
                <a:chExt cx="377016" cy="572151"/>
              </a:xfrm>
              <a:solidFill>
                <a:srgbClr val="FF8548"/>
              </a:solidFill>
            </p:grpSpPr>
            <p:sp>
              <p:nvSpPr>
                <p:cNvPr id="31" name="Freeform 30">
                  <a:extLst>
                    <a:ext uri="{FF2B5EF4-FFF2-40B4-BE49-F238E27FC236}">
                      <a16:creationId xmlns:a16="http://schemas.microsoft.com/office/drawing/2014/main" id="{B9C677C1-F9B2-4451-99AA-A50E50BA6B41}"/>
                    </a:ext>
                  </a:extLst>
                </p:cNvPr>
                <p:cNvSpPr/>
                <p:nvPr/>
              </p:nvSpPr>
              <p:spPr>
                <a:xfrm>
                  <a:off x="7432734" y="1505085"/>
                  <a:ext cx="377016" cy="403483"/>
                </a:xfrm>
                <a:custGeom>
                  <a:avLst/>
                  <a:gdLst>
                    <a:gd name="connsiteX0" fmla="*/ 78776 w 377016"/>
                    <a:gd name="connsiteY0" fmla="*/ 380484 h 403483"/>
                    <a:gd name="connsiteX1" fmla="*/ 110970 w 377016"/>
                    <a:gd name="connsiteY1" fmla="*/ 289615 h 403483"/>
                    <a:gd name="connsiteX2" fmla="*/ 236224 w 377016"/>
                    <a:gd name="connsiteY2" fmla="*/ 178935 h 403483"/>
                    <a:gd name="connsiteX3" fmla="*/ 137545 w 377016"/>
                    <a:gd name="connsiteY3" fmla="*/ 128357 h 403483"/>
                    <a:gd name="connsiteX4" fmla="*/ 100207 w 377016"/>
                    <a:gd name="connsiteY4" fmla="*/ 177220 h 403483"/>
                    <a:gd name="connsiteX5" fmla="*/ 2004 w 377016"/>
                    <a:gd name="connsiteY5" fmla="*/ 110164 h 403483"/>
                    <a:gd name="connsiteX6" fmla="*/ 178693 w 377016"/>
                    <a:gd name="connsiteY6" fmla="*/ 1484 h 403483"/>
                    <a:gd name="connsiteX7" fmla="*/ 376718 w 377016"/>
                    <a:gd name="connsiteY7" fmla="*/ 146931 h 403483"/>
                    <a:gd name="connsiteX8" fmla="*/ 269085 w 377016"/>
                    <a:gd name="connsiteY8" fmla="*/ 311618 h 403483"/>
                    <a:gd name="connsiteX9" fmla="*/ 198505 w 377016"/>
                    <a:gd name="connsiteY9" fmla="*/ 402010 h 403483"/>
                    <a:gd name="connsiteX10" fmla="*/ 78776 w 377016"/>
                    <a:gd name="connsiteY10" fmla="*/ 380484 h 403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7016" h="403483">
                      <a:moveTo>
                        <a:pt x="78776" y="380484"/>
                      </a:moveTo>
                      <a:cubicBezTo>
                        <a:pt x="78776" y="380484"/>
                        <a:pt x="76204" y="319809"/>
                        <a:pt x="110970" y="289615"/>
                      </a:cubicBezTo>
                      <a:cubicBezTo>
                        <a:pt x="145737" y="259421"/>
                        <a:pt x="245177" y="232275"/>
                        <a:pt x="236224" y="178935"/>
                      </a:cubicBezTo>
                      <a:cubicBezTo>
                        <a:pt x="227366" y="125690"/>
                        <a:pt x="166596" y="108450"/>
                        <a:pt x="137545" y="128357"/>
                      </a:cubicBezTo>
                      <a:cubicBezTo>
                        <a:pt x="108494" y="148264"/>
                        <a:pt x="117542" y="176934"/>
                        <a:pt x="100207" y="177220"/>
                      </a:cubicBezTo>
                      <a:cubicBezTo>
                        <a:pt x="82871" y="177506"/>
                        <a:pt x="-15141" y="164647"/>
                        <a:pt x="2004" y="110164"/>
                      </a:cubicBezTo>
                      <a:cubicBezTo>
                        <a:pt x="19149" y="55681"/>
                        <a:pt x="95254" y="-10804"/>
                        <a:pt x="178693" y="1484"/>
                      </a:cubicBezTo>
                      <a:cubicBezTo>
                        <a:pt x="262037" y="13771"/>
                        <a:pt x="372146" y="34631"/>
                        <a:pt x="376718" y="146931"/>
                      </a:cubicBezTo>
                      <a:cubicBezTo>
                        <a:pt x="381290" y="259230"/>
                        <a:pt x="332807" y="294282"/>
                        <a:pt x="269085" y="311618"/>
                      </a:cubicBezTo>
                      <a:cubicBezTo>
                        <a:pt x="205458" y="328953"/>
                        <a:pt x="221365" y="397152"/>
                        <a:pt x="198505" y="402010"/>
                      </a:cubicBezTo>
                      <a:cubicBezTo>
                        <a:pt x="175645" y="406868"/>
                        <a:pt x="77918" y="399724"/>
                        <a:pt x="78776" y="380484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2" name="Freeform 31">
                  <a:extLst>
                    <a:ext uri="{FF2B5EF4-FFF2-40B4-BE49-F238E27FC236}">
                      <a16:creationId xmlns:a16="http://schemas.microsoft.com/office/drawing/2014/main" id="{934C4A78-BBE2-22AD-F070-EAB0EB242DD8}"/>
                    </a:ext>
                  </a:extLst>
                </p:cNvPr>
                <p:cNvSpPr/>
                <p:nvPr/>
              </p:nvSpPr>
              <p:spPr>
                <a:xfrm>
                  <a:off x="7468194" y="1929627"/>
                  <a:ext cx="159050" cy="147609"/>
                </a:xfrm>
                <a:custGeom>
                  <a:avLst/>
                  <a:gdLst>
                    <a:gd name="connsiteX0" fmla="*/ 2834 w 159050"/>
                    <a:gd name="connsiteY0" fmla="*/ 60812 h 147609"/>
                    <a:gd name="connsiteX1" fmla="*/ 88464 w 159050"/>
                    <a:gd name="connsiteY1" fmla="*/ 1280 h 147609"/>
                    <a:gd name="connsiteX2" fmla="*/ 159044 w 159050"/>
                    <a:gd name="connsiteY2" fmla="*/ 88434 h 147609"/>
                    <a:gd name="connsiteX3" fmla="*/ 62365 w 159050"/>
                    <a:gd name="connsiteY3" fmla="*/ 146346 h 147609"/>
                    <a:gd name="connsiteX4" fmla="*/ 2834 w 159050"/>
                    <a:gd name="connsiteY4" fmla="*/ 60812 h 1476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9050" h="147609">
                      <a:moveTo>
                        <a:pt x="2834" y="60812"/>
                      </a:moveTo>
                      <a:cubicBezTo>
                        <a:pt x="17217" y="17282"/>
                        <a:pt x="48364" y="-5863"/>
                        <a:pt x="88464" y="1280"/>
                      </a:cubicBezTo>
                      <a:cubicBezTo>
                        <a:pt x="128564" y="8519"/>
                        <a:pt x="158187" y="35094"/>
                        <a:pt x="159044" y="88434"/>
                      </a:cubicBezTo>
                      <a:cubicBezTo>
                        <a:pt x="159711" y="129106"/>
                        <a:pt x="102466" y="153585"/>
                        <a:pt x="62365" y="146346"/>
                      </a:cubicBezTo>
                      <a:cubicBezTo>
                        <a:pt x="22265" y="139107"/>
                        <a:pt x="-9929" y="99483"/>
                        <a:pt x="2834" y="60812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3" name="Graphic 4">
                <a:extLst>
                  <a:ext uri="{FF2B5EF4-FFF2-40B4-BE49-F238E27FC236}">
                    <a16:creationId xmlns:a16="http://schemas.microsoft.com/office/drawing/2014/main" id="{B01FEBE8-D845-CC37-666E-F1D2DE14F108}"/>
                  </a:ext>
                </a:extLst>
              </p:cNvPr>
              <p:cNvGrpSpPr/>
              <p:nvPr/>
            </p:nvGrpSpPr>
            <p:grpSpPr>
              <a:xfrm>
                <a:off x="7412639" y="1505522"/>
                <a:ext cx="377957" cy="573499"/>
                <a:chOff x="7412639" y="1505522"/>
                <a:chExt cx="377957" cy="573499"/>
              </a:xfrm>
              <a:solidFill>
                <a:srgbClr val="66192D"/>
              </a:solidFill>
            </p:grpSpPr>
            <p:sp>
              <p:nvSpPr>
                <p:cNvPr id="34" name="Freeform 33">
                  <a:extLst>
                    <a:ext uri="{FF2B5EF4-FFF2-40B4-BE49-F238E27FC236}">
                      <a16:creationId xmlns:a16="http://schemas.microsoft.com/office/drawing/2014/main" id="{3C69C3B6-0B77-2E6D-E207-5B5C48B24CF8}"/>
                    </a:ext>
                  </a:extLst>
                </p:cNvPr>
                <p:cNvSpPr/>
                <p:nvPr/>
              </p:nvSpPr>
              <p:spPr>
                <a:xfrm>
                  <a:off x="7412639" y="1505522"/>
                  <a:ext cx="377957" cy="404716"/>
                </a:xfrm>
                <a:custGeom>
                  <a:avLst/>
                  <a:gdLst>
                    <a:gd name="connsiteX0" fmla="*/ 377667 w 377957"/>
                    <a:gd name="connsiteY0" fmla="*/ 147541 h 404716"/>
                    <a:gd name="connsiteX1" fmla="*/ 307944 w 377957"/>
                    <a:gd name="connsiteY1" fmla="*/ 36861 h 404716"/>
                    <a:gd name="connsiteX2" fmla="*/ 179261 w 377957"/>
                    <a:gd name="connsiteY2" fmla="*/ 1523 h 404716"/>
                    <a:gd name="connsiteX3" fmla="*/ 163831 w 377957"/>
                    <a:gd name="connsiteY3" fmla="*/ 94 h 404716"/>
                    <a:gd name="connsiteX4" fmla="*/ 163831 w 377957"/>
                    <a:gd name="connsiteY4" fmla="*/ 94 h 404716"/>
                    <a:gd name="connsiteX5" fmla="*/ 2001 w 377957"/>
                    <a:gd name="connsiteY5" fmla="*/ 110584 h 404716"/>
                    <a:gd name="connsiteX6" fmla="*/ 6954 w 377957"/>
                    <a:gd name="connsiteY6" fmla="*/ 143541 h 404716"/>
                    <a:gd name="connsiteX7" fmla="*/ 100680 w 377957"/>
                    <a:gd name="connsiteY7" fmla="*/ 178307 h 404716"/>
                    <a:gd name="connsiteX8" fmla="*/ 107919 w 377957"/>
                    <a:gd name="connsiteY8" fmla="*/ 175735 h 404716"/>
                    <a:gd name="connsiteX9" fmla="*/ 114777 w 377957"/>
                    <a:gd name="connsiteY9" fmla="*/ 162686 h 404716"/>
                    <a:gd name="connsiteX10" fmla="*/ 138209 w 377957"/>
                    <a:gd name="connsiteY10" fmla="*/ 129444 h 404716"/>
                    <a:gd name="connsiteX11" fmla="*/ 171165 w 377957"/>
                    <a:gd name="connsiteY11" fmla="*/ 121728 h 404716"/>
                    <a:gd name="connsiteX12" fmla="*/ 194597 w 377957"/>
                    <a:gd name="connsiteY12" fmla="*/ 127444 h 404716"/>
                    <a:gd name="connsiteX13" fmla="*/ 236030 w 377957"/>
                    <a:gd name="connsiteY13" fmla="*/ 179736 h 404716"/>
                    <a:gd name="connsiteX14" fmla="*/ 156687 w 377957"/>
                    <a:gd name="connsiteY14" fmla="*/ 261841 h 404716"/>
                    <a:gd name="connsiteX15" fmla="*/ 110967 w 377957"/>
                    <a:gd name="connsiteY15" fmla="*/ 289940 h 404716"/>
                    <a:gd name="connsiteX16" fmla="*/ 81630 w 377957"/>
                    <a:gd name="connsiteY16" fmla="*/ 346995 h 404716"/>
                    <a:gd name="connsiteX17" fmla="*/ 78582 w 377957"/>
                    <a:gd name="connsiteY17" fmla="*/ 381190 h 404716"/>
                    <a:gd name="connsiteX18" fmla="*/ 82106 w 377957"/>
                    <a:gd name="connsiteY18" fmla="*/ 387762 h 404716"/>
                    <a:gd name="connsiteX19" fmla="*/ 177261 w 377957"/>
                    <a:gd name="connsiteY19" fmla="*/ 404716 h 404716"/>
                    <a:gd name="connsiteX20" fmla="*/ 198978 w 377957"/>
                    <a:gd name="connsiteY20" fmla="*/ 403287 h 404716"/>
                    <a:gd name="connsiteX21" fmla="*/ 199931 w 377957"/>
                    <a:gd name="connsiteY21" fmla="*/ 403002 h 404716"/>
                    <a:gd name="connsiteX22" fmla="*/ 214980 w 377957"/>
                    <a:gd name="connsiteY22" fmla="*/ 376522 h 404716"/>
                    <a:gd name="connsiteX23" fmla="*/ 269558 w 377957"/>
                    <a:gd name="connsiteY23" fmla="*/ 312895 h 404716"/>
                    <a:gd name="connsiteX24" fmla="*/ 349188 w 377957"/>
                    <a:gd name="connsiteY24" fmla="*/ 265937 h 404716"/>
                    <a:gd name="connsiteX25" fmla="*/ 377667 w 377957"/>
                    <a:gd name="connsiteY25" fmla="*/ 147541 h 404716"/>
                    <a:gd name="connsiteX26" fmla="*/ 348425 w 377957"/>
                    <a:gd name="connsiteY26" fmla="*/ 265175 h 404716"/>
                    <a:gd name="connsiteX27" fmla="*/ 269368 w 377957"/>
                    <a:gd name="connsiteY27" fmla="*/ 311752 h 404716"/>
                    <a:gd name="connsiteX28" fmla="*/ 214028 w 377957"/>
                    <a:gd name="connsiteY28" fmla="*/ 376141 h 404716"/>
                    <a:gd name="connsiteX29" fmla="*/ 198788 w 377957"/>
                    <a:gd name="connsiteY29" fmla="*/ 402145 h 404716"/>
                    <a:gd name="connsiteX30" fmla="*/ 193549 w 377957"/>
                    <a:gd name="connsiteY30" fmla="*/ 402907 h 404716"/>
                    <a:gd name="connsiteX31" fmla="*/ 82773 w 377957"/>
                    <a:gd name="connsiteY31" fmla="*/ 386904 h 404716"/>
                    <a:gd name="connsiteX32" fmla="*/ 79630 w 377957"/>
                    <a:gd name="connsiteY32" fmla="*/ 381190 h 404716"/>
                    <a:gd name="connsiteX33" fmla="*/ 79630 w 377957"/>
                    <a:gd name="connsiteY33" fmla="*/ 381190 h 404716"/>
                    <a:gd name="connsiteX34" fmla="*/ 82678 w 377957"/>
                    <a:gd name="connsiteY34" fmla="*/ 347185 h 404716"/>
                    <a:gd name="connsiteX35" fmla="*/ 111634 w 377957"/>
                    <a:gd name="connsiteY35" fmla="*/ 290702 h 404716"/>
                    <a:gd name="connsiteX36" fmla="*/ 157164 w 377957"/>
                    <a:gd name="connsiteY36" fmla="*/ 262794 h 404716"/>
                    <a:gd name="connsiteX37" fmla="*/ 237078 w 377957"/>
                    <a:gd name="connsiteY37" fmla="*/ 179545 h 404716"/>
                    <a:gd name="connsiteX38" fmla="*/ 194978 w 377957"/>
                    <a:gd name="connsiteY38" fmla="*/ 126396 h 404716"/>
                    <a:gd name="connsiteX39" fmla="*/ 174499 w 377957"/>
                    <a:gd name="connsiteY39" fmla="*/ 120871 h 404716"/>
                    <a:gd name="connsiteX40" fmla="*/ 166593 w 377957"/>
                    <a:gd name="connsiteY40" fmla="*/ 120395 h 404716"/>
                    <a:gd name="connsiteX41" fmla="*/ 137542 w 377957"/>
                    <a:gd name="connsiteY41" fmla="*/ 128491 h 404716"/>
                    <a:gd name="connsiteX42" fmla="*/ 113634 w 377957"/>
                    <a:gd name="connsiteY42" fmla="*/ 162210 h 404716"/>
                    <a:gd name="connsiteX43" fmla="*/ 106300 w 377957"/>
                    <a:gd name="connsiteY43" fmla="*/ 175450 h 404716"/>
                    <a:gd name="connsiteX44" fmla="*/ 100585 w 377957"/>
                    <a:gd name="connsiteY44" fmla="*/ 177164 h 404716"/>
                    <a:gd name="connsiteX45" fmla="*/ 99918 w 377957"/>
                    <a:gd name="connsiteY45" fmla="*/ 177164 h 404716"/>
                    <a:gd name="connsiteX46" fmla="*/ 7716 w 377957"/>
                    <a:gd name="connsiteY46" fmla="*/ 142779 h 404716"/>
                    <a:gd name="connsiteX47" fmla="*/ 2954 w 377957"/>
                    <a:gd name="connsiteY47" fmla="*/ 110775 h 404716"/>
                    <a:gd name="connsiteX48" fmla="*/ 155830 w 377957"/>
                    <a:gd name="connsiteY48" fmla="*/ 952 h 404716"/>
                    <a:gd name="connsiteX49" fmla="*/ 178976 w 377957"/>
                    <a:gd name="connsiteY49" fmla="*/ 2380 h 404716"/>
                    <a:gd name="connsiteX50" fmla="*/ 376524 w 377957"/>
                    <a:gd name="connsiteY50" fmla="*/ 147351 h 404716"/>
                    <a:gd name="connsiteX51" fmla="*/ 348425 w 377957"/>
                    <a:gd name="connsiteY51" fmla="*/ 265175 h 4047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77957" h="404716">
                      <a:moveTo>
                        <a:pt x="377667" y="147541"/>
                      </a:moveTo>
                      <a:cubicBezTo>
                        <a:pt x="375572" y="97249"/>
                        <a:pt x="352807" y="61054"/>
                        <a:pt x="307944" y="36861"/>
                      </a:cubicBezTo>
                      <a:cubicBezTo>
                        <a:pt x="269558" y="16096"/>
                        <a:pt x="221362" y="7809"/>
                        <a:pt x="179261" y="1523"/>
                      </a:cubicBezTo>
                      <a:cubicBezTo>
                        <a:pt x="174118" y="761"/>
                        <a:pt x="168974" y="285"/>
                        <a:pt x="163831" y="94"/>
                      </a:cubicBezTo>
                      <a:cubicBezTo>
                        <a:pt x="163831" y="94"/>
                        <a:pt x="163831" y="94"/>
                        <a:pt x="163831" y="94"/>
                      </a:cubicBezTo>
                      <a:cubicBezTo>
                        <a:pt x="85631" y="-2763"/>
                        <a:pt x="18003" y="59911"/>
                        <a:pt x="2001" y="110584"/>
                      </a:cubicBezTo>
                      <a:cubicBezTo>
                        <a:pt x="-1809" y="122872"/>
                        <a:pt x="-190" y="133921"/>
                        <a:pt x="6954" y="143541"/>
                      </a:cubicBezTo>
                      <a:cubicBezTo>
                        <a:pt x="27242" y="170782"/>
                        <a:pt x="85916" y="178593"/>
                        <a:pt x="100680" y="178307"/>
                      </a:cubicBezTo>
                      <a:cubicBezTo>
                        <a:pt x="103823" y="178307"/>
                        <a:pt x="106109" y="177355"/>
                        <a:pt x="107919" y="175735"/>
                      </a:cubicBezTo>
                      <a:cubicBezTo>
                        <a:pt x="111063" y="172973"/>
                        <a:pt x="112777" y="168211"/>
                        <a:pt x="114777" y="162686"/>
                      </a:cubicBezTo>
                      <a:cubicBezTo>
                        <a:pt x="118397" y="152494"/>
                        <a:pt x="122969" y="139921"/>
                        <a:pt x="138209" y="129444"/>
                      </a:cubicBezTo>
                      <a:cubicBezTo>
                        <a:pt x="146972" y="123443"/>
                        <a:pt x="158783" y="120776"/>
                        <a:pt x="171165" y="121728"/>
                      </a:cubicBezTo>
                      <a:cubicBezTo>
                        <a:pt x="178880" y="122300"/>
                        <a:pt x="186977" y="124110"/>
                        <a:pt x="194597" y="127444"/>
                      </a:cubicBezTo>
                      <a:cubicBezTo>
                        <a:pt x="216980" y="136969"/>
                        <a:pt x="232030" y="156019"/>
                        <a:pt x="236030" y="179736"/>
                      </a:cubicBezTo>
                      <a:cubicBezTo>
                        <a:pt x="242126" y="216121"/>
                        <a:pt x="196692" y="240410"/>
                        <a:pt x="156687" y="261841"/>
                      </a:cubicBezTo>
                      <a:cubicBezTo>
                        <a:pt x="138685" y="271462"/>
                        <a:pt x="121730" y="280510"/>
                        <a:pt x="110967" y="289940"/>
                      </a:cubicBezTo>
                      <a:cubicBezTo>
                        <a:pt x="92870" y="305656"/>
                        <a:pt x="85059" y="329659"/>
                        <a:pt x="81630" y="346995"/>
                      </a:cubicBezTo>
                      <a:cubicBezTo>
                        <a:pt x="78011" y="365473"/>
                        <a:pt x="78582" y="380523"/>
                        <a:pt x="78582" y="381190"/>
                      </a:cubicBezTo>
                      <a:cubicBezTo>
                        <a:pt x="78487" y="383476"/>
                        <a:pt x="79725" y="385666"/>
                        <a:pt x="82106" y="387762"/>
                      </a:cubicBezTo>
                      <a:cubicBezTo>
                        <a:pt x="95822" y="399382"/>
                        <a:pt x="146019" y="404716"/>
                        <a:pt x="177261" y="404716"/>
                      </a:cubicBezTo>
                      <a:cubicBezTo>
                        <a:pt x="186786" y="404716"/>
                        <a:pt x="194597" y="404240"/>
                        <a:pt x="198978" y="403287"/>
                      </a:cubicBezTo>
                      <a:cubicBezTo>
                        <a:pt x="199359" y="403192"/>
                        <a:pt x="199645" y="403097"/>
                        <a:pt x="199931" y="403002"/>
                      </a:cubicBezTo>
                      <a:cubicBezTo>
                        <a:pt x="208122" y="400525"/>
                        <a:pt x="211170" y="389857"/>
                        <a:pt x="214980" y="376522"/>
                      </a:cubicBezTo>
                      <a:cubicBezTo>
                        <a:pt x="221362" y="354139"/>
                        <a:pt x="230125" y="323563"/>
                        <a:pt x="269558" y="312895"/>
                      </a:cubicBezTo>
                      <a:cubicBezTo>
                        <a:pt x="307277" y="302608"/>
                        <a:pt x="331852" y="288130"/>
                        <a:pt x="349188" y="265937"/>
                      </a:cubicBezTo>
                      <a:cubicBezTo>
                        <a:pt x="370523" y="238791"/>
                        <a:pt x="379763" y="200024"/>
                        <a:pt x="377667" y="147541"/>
                      </a:cubicBezTo>
                      <a:close/>
                      <a:moveTo>
                        <a:pt x="348425" y="265175"/>
                      </a:moveTo>
                      <a:cubicBezTo>
                        <a:pt x="331281" y="287178"/>
                        <a:pt x="306897" y="301465"/>
                        <a:pt x="269368" y="311752"/>
                      </a:cubicBezTo>
                      <a:cubicBezTo>
                        <a:pt x="229363" y="322611"/>
                        <a:pt x="220505" y="353567"/>
                        <a:pt x="214028" y="376141"/>
                      </a:cubicBezTo>
                      <a:cubicBezTo>
                        <a:pt x="210122" y="389667"/>
                        <a:pt x="207074" y="400335"/>
                        <a:pt x="198788" y="402145"/>
                      </a:cubicBezTo>
                      <a:cubicBezTo>
                        <a:pt x="197264" y="402430"/>
                        <a:pt x="195549" y="402716"/>
                        <a:pt x="193549" y="402907"/>
                      </a:cubicBezTo>
                      <a:cubicBezTo>
                        <a:pt x="166879" y="405859"/>
                        <a:pt x="98394" y="400049"/>
                        <a:pt x="82773" y="386904"/>
                      </a:cubicBezTo>
                      <a:cubicBezTo>
                        <a:pt x="80582" y="385095"/>
                        <a:pt x="79535" y="383095"/>
                        <a:pt x="79630" y="381190"/>
                      </a:cubicBezTo>
                      <a:lnTo>
                        <a:pt x="79630" y="381190"/>
                      </a:lnTo>
                      <a:cubicBezTo>
                        <a:pt x="79630" y="380999"/>
                        <a:pt x="79058" y="365854"/>
                        <a:pt x="82678" y="347185"/>
                      </a:cubicBezTo>
                      <a:cubicBezTo>
                        <a:pt x="86012" y="330040"/>
                        <a:pt x="93822" y="306228"/>
                        <a:pt x="111634" y="290702"/>
                      </a:cubicBezTo>
                      <a:cubicBezTo>
                        <a:pt x="122302" y="281463"/>
                        <a:pt x="139256" y="272414"/>
                        <a:pt x="157164" y="262794"/>
                      </a:cubicBezTo>
                      <a:cubicBezTo>
                        <a:pt x="197549" y="241172"/>
                        <a:pt x="243269" y="216788"/>
                        <a:pt x="237078" y="179545"/>
                      </a:cubicBezTo>
                      <a:cubicBezTo>
                        <a:pt x="233078" y="155447"/>
                        <a:pt x="217742" y="136111"/>
                        <a:pt x="194978" y="126396"/>
                      </a:cubicBezTo>
                      <a:cubicBezTo>
                        <a:pt x="188215" y="123538"/>
                        <a:pt x="181262" y="121728"/>
                        <a:pt x="174499" y="120871"/>
                      </a:cubicBezTo>
                      <a:cubicBezTo>
                        <a:pt x="171832" y="120586"/>
                        <a:pt x="169165" y="120395"/>
                        <a:pt x="166593" y="120395"/>
                      </a:cubicBezTo>
                      <a:cubicBezTo>
                        <a:pt x="155639" y="120395"/>
                        <a:pt x="145448" y="123157"/>
                        <a:pt x="137542" y="128491"/>
                      </a:cubicBezTo>
                      <a:cubicBezTo>
                        <a:pt x="121921" y="139159"/>
                        <a:pt x="117158" y="152494"/>
                        <a:pt x="113634" y="162210"/>
                      </a:cubicBezTo>
                      <a:cubicBezTo>
                        <a:pt x="111443" y="168211"/>
                        <a:pt x="109729" y="173068"/>
                        <a:pt x="106300" y="175450"/>
                      </a:cubicBezTo>
                      <a:cubicBezTo>
                        <a:pt x="104776" y="176497"/>
                        <a:pt x="102966" y="177069"/>
                        <a:pt x="100585" y="177164"/>
                      </a:cubicBezTo>
                      <a:lnTo>
                        <a:pt x="99918" y="177164"/>
                      </a:lnTo>
                      <a:cubicBezTo>
                        <a:pt x="84297" y="177164"/>
                        <a:pt x="27528" y="169353"/>
                        <a:pt x="7716" y="142779"/>
                      </a:cubicBezTo>
                      <a:cubicBezTo>
                        <a:pt x="763" y="133444"/>
                        <a:pt x="-856" y="122776"/>
                        <a:pt x="2954" y="110775"/>
                      </a:cubicBezTo>
                      <a:cubicBezTo>
                        <a:pt x="18289" y="62102"/>
                        <a:pt x="81535" y="2380"/>
                        <a:pt x="155830" y="952"/>
                      </a:cubicBezTo>
                      <a:cubicBezTo>
                        <a:pt x="163450" y="761"/>
                        <a:pt x="171165" y="1237"/>
                        <a:pt x="178976" y="2380"/>
                      </a:cubicBezTo>
                      <a:cubicBezTo>
                        <a:pt x="272225" y="16096"/>
                        <a:pt x="372143" y="39814"/>
                        <a:pt x="376524" y="147351"/>
                      </a:cubicBezTo>
                      <a:cubicBezTo>
                        <a:pt x="378715" y="199834"/>
                        <a:pt x="369476" y="238315"/>
                        <a:pt x="348425" y="265175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5" name="Freeform 34">
                  <a:extLst>
                    <a:ext uri="{FF2B5EF4-FFF2-40B4-BE49-F238E27FC236}">
                      <a16:creationId xmlns:a16="http://schemas.microsoft.com/office/drawing/2014/main" id="{031750C1-19D6-93FA-574D-30CF9BE22B71}"/>
                    </a:ext>
                  </a:extLst>
                </p:cNvPr>
                <p:cNvSpPr/>
                <p:nvPr/>
              </p:nvSpPr>
              <p:spPr>
                <a:xfrm>
                  <a:off x="7447982" y="1930259"/>
                  <a:ext cx="160114" cy="148762"/>
                </a:xfrm>
                <a:custGeom>
                  <a:avLst/>
                  <a:gdLst>
                    <a:gd name="connsiteX0" fmla="*/ 89054 w 160114"/>
                    <a:gd name="connsiteY0" fmla="*/ 1315 h 148762"/>
                    <a:gd name="connsiteX1" fmla="*/ 82482 w 160114"/>
                    <a:gd name="connsiteY1" fmla="*/ 363 h 148762"/>
                    <a:gd name="connsiteX2" fmla="*/ 2853 w 160114"/>
                    <a:gd name="connsiteY2" fmla="*/ 61132 h 148762"/>
                    <a:gd name="connsiteX3" fmla="*/ 9044 w 160114"/>
                    <a:gd name="connsiteY3" fmla="*/ 110472 h 148762"/>
                    <a:gd name="connsiteX4" fmla="*/ 62765 w 160114"/>
                    <a:gd name="connsiteY4" fmla="*/ 147429 h 148762"/>
                    <a:gd name="connsiteX5" fmla="*/ 77720 w 160114"/>
                    <a:gd name="connsiteY5" fmla="*/ 148762 h 148762"/>
                    <a:gd name="connsiteX6" fmla="*/ 96389 w 160114"/>
                    <a:gd name="connsiteY6" fmla="*/ 146953 h 148762"/>
                    <a:gd name="connsiteX7" fmla="*/ 141156 w 160114"/>
                    <a:gd name="connsiteY7" fmla="*/ 126664 h 148762"/>
                    <a:gd name="connsiteX8" fmla="*/ 160111 w 160114"/>
                    <a:gd name="connsiteY8" fmla="*/ 88945 h 148762"/>
                    <a:gd name="connsiteX9" fmla="*/ 89054 w 160114"/>
                    <a:gd name="connsiteY9" fmla="*/ 1315 h 148762"/>
                    <a:gd name="connsiteX10" fmla="*/ 140489 w 160114"/>
                    <a:gd name="connsiteY10" fmla="*/ 125902 h 148762"/>
                    <a:gd name="connsiteX11" fmla="*/ 90959 w 160114"/>
                    <a:gd name="connsiteY11" fmla="*/ 146762 h 148762"/>
                    <a:gd name="connsiteX12" fmla="*/ 63051 w 160114"/>
                    <a:gd name="connsiteY12" fmla="*/ 146381 h 148762"/>
                    <a:gd name="connsiteX13" fmla="*/ 10092 w 160114"/>
                    <a:gd name="connsiteY13" fmla="*/ 109900 h 148762"/>
                    <a:gd name="connsiteX14" fmla="*/ 3996 w 160114"/>
                    <a:gd name="connsiteY14" fmla="*/ 61513 h 148762"/>
                    <a:gd name="connsiteX15" fmla="*/ 36953 w 160114"/>
                    <a:gd name="connsiteY15" fmla="*/ 13031 h 148762"/>
                    <a:gd name="connsiteX16" fmla="*/ 75148 w 160114"/>
                    <a:gd name="connsiteY16" fmla="*/ 1125 h 148762"/>
                    <a:gd name="connsiteX17" fmla="*/ 78672 w 160114"/>
                    <a:gd name="connsiteY17" fmla="*/ 1220 h 148762"/>
                    <a:gd name="connsiteX18" fmla="*/ 88959 w 160114"/>
                    <a:gd name="connsiteY18" fmla="*/ 2363 h 148762"/>
                    <a:gd name="connsiteX19" fmla="*/ 159063 w 160114"/>
                    <a:gd name="connsiteY19" fmla="*/ 89041 h 148762"/>
                    <a:gd name="connsiteX20" fmla="*/ 140489 w 160114"/>
                    <a:gd name="connsiteY20" fmla="*/ 125902 h 1487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60114" h="148762">
                      <a:moveTo>
                        <a:pt x="89054" y="1315"/>
                      </a:moveTo>
                      <a:cubicBezTo>
                        <a:pt x="86864" y="934"/>
                        <a:pt x="84578" y="649"/>
                        <a:pt x="82482" y="363"/>
                      </a:cubicBezTo>
                      <a:cubicBezTo>
                        <a:pt x="46287" y="-3161"/>
                        <a:pt x="16760" y="19127"/>
                        <a:pt x="2853" y="61132"/>
                      </a:cubicBezTo>
                      <a:cubicBezTo>
                        <a:pt x="-2481" y="77230"/>
                        <a:pt x="-290" y="94756"/>
                        <a:pt x="9044" y="110472"/>
                      </a:cubicBezTo>
                      <a:cubicBezTo>
                        <a:pt x="20474" y="129617"/>
                        <a:pt x="40572" y="143428"/>
                        <a:pt x="62765" y="147429"/>
                      </a:cubicBezTo>
                      <a:cubicBezTo>
                        <a:pt x="67528" y="148286"/>
                        <a:pt x="72576" y="148762"/>
                        <a:pt x="77720" y="148762"/>
                      </a:cubicBezTo>
                      <a:cubicBezTo>
                        <a:pt x="83911" y="148762"/>
                        <a:pt x="90197" y="148191"/>
                        <a:pt x="96389" y="146953"/>
                      </a:cubicBezTo>
                      <a:cubicBezTo>
                        <a:pt x="113057" y="143905"/>
                        <a:pt x="129250" y="136761"/>
                        <a:pt x="141156" y="126664"/>
                      </a:cubicBezTo>
                      <a:cubicBezTo>
                        <a:pt x="153729" y="115996"/>
                        <a:pt x="160301" y="102947"/>
                        <a:pt x="160111" y="88945"/>
                      </a:cubicBezTo>
                      <a:cubicBezTo>
                        <a:pt x="159349" y="40558"/>
                        <a:pt x="134107" y="9412"/>
                        <a:pt x="89054" y="1315"/>
                      </a:cubicBezTo>
                      <a:close/>
                      <a:moveTo>
                        <a:pt x="140489" y="125902"/>
                      </a:moveTo>
                      <a:cubicBezTo>
                        <a:pt x="127535" y="136856"/>
                        <a:pt x="109247" y="144381"/>
                        <a:pt x="90959" y="146762"/>
                      </a:cubicBezTo>
                      <a:cubicBezTo>
                        <a:pt x="81434" y="148096"/>
                        <a:pt x="71909" y="148000"/>
                        <a:pt x="63051" y="146381"/>
                      </a:cubicBezTo>
                      <a:cubicBezTo>
                        <a:pt x="41048" y="142381"/>
                        <a:pt x="21331" y="128855"/>
                        <a:pt x="10092" y="109900"/>
                      </a:cubicBezTo>
                      <a:cubicBezTo>
                        <a:pt x="948" y="94470"/>
                        <a:pt x="-1243" y="77325"/>
                        <a:pt x="3996" y="61513"/>
                      </a:cubicBezTo>
                      <a:cubicBezTo>
                        <a:pt x="11045" y="39987"/>
                        <a:pt x="22474" y="23223"/>
                        <a:pt x="36953" y="13031"/>
                      </a:cubicBezTo>
                      <a:cubicBezTo>
                        <a:pt x="48097" y="5125"/>
                        <a:pt x="61051" y="1125"/>
                        <a:pt x="75148" y="1125"/>
                      </a:cubicBezTo>
                      <a:cubicBezTo>
                        <a:pt x="76291" y="1125"/>
                        <a:pt x="77529" y="1125"/>
                        <a:pt x="78672" y="1220"/>
                      </a:cubicBezTo>
                      <a:cubicBezTo>
                        <a:pt x="82101" y="1411"/>
                        <a:pt x="85530" y="1792"/>
                        <a:pt x="88959" y="2363"/>
                      </a:cubicBezTo>
                      <a:cubicBezTo>
                        <a:pt x="133441" y="10364"/>
                        <a:pt x="158301" y="41130"/>
                        <a:pt x="159063" y="89041"/>
                      </a:cubicBezTo>
                      <a:cubicBezTo>
                        <a:pt x="159158" y="102661"/>
                        <a:pt x="152777" y="115425"/>
                        <a:pt x="140489" y="125902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36" name="Graphic 4">
              <a:extLst>
                <a:ext uri="{FF2B5EF4-FFF2-40B4-BE49-F238E27FC236}">
                  <a16:creationId xmlns:a16="http://schemas.microsoft.com/office/drawing/2014/main" id="{2CF61603-C9CE-DCE4-EAE0-C3D2ED089D1B}"/>
                </a:ext>
              </a:extLst>
            </p:cNvPr>
            <p:cNvGrpSpPr/>
            <p:nvPr/>
          </p:nvGrpSpPr>
          <p:grpSpPr>
            <a:xfrm>
              <a:off x="6821786" y="3629691"/>
              <a:ext cx="757492" cy="1087126"/>
              <a:chOff x="4667089" y="3094983"/>
              <a:chExt cx="568163" cy="815409"/>
            </a:xfrm>
          </p:grpSpPr>
          <p:grpSp>
            <p:nvGrpSpPr>
              <p:cNvPr id="37" name="Graphic 4">
                <a:extLst>
                  <a:ext uri="{FF2B5EF4-FFF2-40B4-BE49-F238E27FC236}">
                    <a16:creationId xmlns:a16="http://schemas.microsoft.com/office/drawing/2014/main" id="{BE35C70F-C4B7-55BB-2F02-A4AFA2B109A7}"/>
                  </a:ext>
                </a:extLst>
              </p:cNvPr>
              <p:cNvGrpSpPr/>
              <p:nvPr/>
            </p:nvGrpSpPr>
            <p:grpSpPr>
              <a:xfrm>
                <a:off x="4690355" y="3094983"/>
                <a:ext cx="544897" cy="798367"/>
                <a:chOff x="4690355" y="3094983"/>
                <a:chExt cx="544897" cy="798367"/>
              </a:xfrm>
              <a:solidFill>
                <a:srgbClr val="FFBA41"/>
              </a:solidFill>
            </p:grpSpPr>
            <p:sp>
              <p:nvSpPr>
                <p:cNvPr id="38" name="Freeform 37">
                  <a:extLst>
                    <a:ext uri="{FF2B5EF4-FFF2-40B4-BE49-F238E27FC236}">
                      <a16:creationId xmlns:a16="http://schemas.microsoft.com/office/drawing/2014/main" id="{51509CCC-CADC-9A65-643F-3E71C6B436F6}"/>
                    </a:ext>
                  </a:extLst>
                </p:cNvPr>
                <p:cNvSpPr/>
                <p:nvPr/>
              </p:nvSpPr>
              <p:spPr>
                <a:xfrm>
                  <a:off x="4690355" y="3094983"/>
                  <a:ext cx="532189" cy="584208"/>
                </a:xfrm>
                <a:custGeom>
                  <a:avLst/>
                  <a:gdLst>
                    <a:gd name="connsiteX0" fmla="*/ 298744 w 532189"/>
                    <a:gd name="connsiteY0" fmla="*/ 579190 h 584208"/>
                    <a:gd name="connsiteX1" fmla="*/ 268645 w 532189"/>
                    <a:gd name="connsiteY1" fmla="*/ 447364 h 584208"/>
                    <a:gd name="connsiteX2" fmla="*/ 333987 w 532189"/>
                    <a:gd name="connsiteY2" fmla="*/ 222383 h 584208"/>
                    <a:gd name="connsiteX3" fmla="*/ 179206 w 532189"/>
                    <a:gd name="connsiteY3" fmla="*/ 236480 h 584208"/>
                    <a:gd name="connsiteX4" fmla="*/ 171681 w 532189"/>
                    <a:gd name="connsiteY4" fmla="*/ 322300 h 584208"/>
                    <a:gd name="connsiteX5" fmla="*/ 5184 w 532189"/>
                    <a:gd name="connsiteY5" fmla="*/ 316586 h 584208"/>
                    <a:gd name="connsiteX6" fmla="*/ 132819 w 532189"/>
                    <a:gd name="connsiteY6" fmla="*/ 55315 h 584208"/>
                    <a:gd name="connsiteX7" fmla="*/ 476386 w 532189"/>
                    <a:gd name="connsiteY7" fmla="*/ 79032 h 584208"/>
                    <a:gd name="connsiteX8" fmla="*/ 472575 w 532189"/>
                    <a:gd name="connsiteY8" fmla="*/ 354781 h 584208"/>
                    <a:gd name="connsiteX9" fmla="*/ 456859 w 532189"/>
                    <a:gd name="connsiteY9" fmla="*/ 514801 h 584208"/>
                    <a:gd name="connsiteX10" fmla="*/ 298744 w 532189"/>
                    <a:gd name="connsiteY10" fmla="*/ 579190 h 5842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32189" h="584208">
                      <a:moveTo>
                        <a:pt x="298744" y="579190"/>
                      </a:moveTo>
                      <a:cubicBezTo>
                        <a:pt x="298744" y="579190"/>
                        <a:pt x="250167" y="509276"/>
                        <a:pt x="268645" y="447364"/>
                      </a:cubicBezTo>
                      <a:cubicBezTo>
                        <a:pt x="287124" y="385547"/>
                        <a:pt x="384469" y="278771"/>
                        <a:pt x="333987" y="222383"/>
                      </a:cubicBezTo>
                      <a:cubicBezTo>
                        <a:pt x="283504" y="165995"/>
                        <a:pt x="198636" y="191141"/>
                        <a:pt x="179206" y="236480"/>
                      </a:cubicBezTo>
                      <a:cubicBezTo>
                        <a:pt x="159679" y="281819"/>
                        <a:pt x="191969" y="308966"/>
                        <a:pt x="171681" y="322300"/>
                      </a:cubicBezTo>
                      <a:cubicBezTo>
                        <a:pt x="151393" y="335636"/>
                        <a:pt x="25758" y="393929"/>
                        <a:pt x="5184" y="316586"/>
                      </a:cubicBezTo>
                      <a:cubicBezTo>
                        <a:pt x="-15390" y="239242"/>
                        <a:pt x="24900" y="103321"/>
                        <a:pt x="132819" y="55315"/>
                      </a:cubicBezTo>
                      <a:cubicBezTo>
                        <a:pt x="240737" y="7309"/>
                        <a:pt x="386755" y="-50508"/>
                        <a:pt x="476386" y="79032"/>
                      </a:cubicBezTo>
                      <a:cubicBezTo>
                        <a:pt x="566016" y="208572"/>
                        <a:pt x="534869" y="286487"/>
                        <a:pt x="472575" y="354781"/>
                      </a:cubicBezTo>
                      <a:cubicBezTo>
                        <a:pt x="410187" y="423075"/>
                        <a:pt x="480195" y="491941"/>
                        <a:pt x="456859" y="514801"/>
                      </a:cubicBezTo>
                      <a:cubicBezTo>
                        <a:pt x="433332" y="537661"/>
                        <a:pt x="312174" y="602621"/>
                        <a:pt x="298744" y="57919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" name="Freeform 38">
                  <a:extLst>
                    <a:ext uri="{FF2B5EF4-FFF2-40B4-BE49-F238E27FC236}">
                      <a16:creationId xmlns:a16="http://schemas.microsoft.com/office/drawing/2014/main" id="{C2969AF2-51B4-D2F7-13DA-77DA40E3989E}"/>
                    </a:ext>
                  </a:extLst>
                </p:cNvPr>
                <p:cNvSpPr/>
                <p:nvPr/>
              </p:nvSpPr>
              <p:spPr>
                <a:xfrm>
                  <a:off x="5014626" y="3683506"/>
                  <a:ext cx="220626" cy="209844"/>
                </a:xfrm>
                <a:custGeom>
                  <a:avLst/>
                  <a:gdLst>
                    <a:gd name="connsiteX0" fmla="*/ 5239 w 220626"/>
                    <a:gd name="connsiteY0" fmla="*/ 145162 h 209844"/>
                    <a:gd name="connsiteX1" fmla="*/ 61913 w 220626"/>
                    <a:gd name="connsiteY1" fmla="*/ 10479 h 209844"/>
                    <a:gd name="connsiteX2" fmla="*/ 210884 w 220626"/>
                    <a:gd name="connsiteY2" fmla="*/ 60771 h 209844"/>
                    <a:gd name="connsiteX3" fmla="*/ 139923 w 220626"/>
                    <a:gd name="connsiteY3" fmla="*/ 201836 h 209844"/>
                    <a:gd name="connsiteX4" fmla="*/ 5239 w 220626"/>
                    <a:gd name="connsiteY4" fmla="*/ 145162 h 2098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220626" h="209844">
                      <a:moveTo>
                        <a:pt x="5239" y="145162"/>
                      </a:moveTo>
                      <a:cubicBezTo>
                        <a:pt x="-10382" y="82774"/>
                        <a:pt x="9049" y="32005"/>
                        <a:pt x="61913" y="10479"/>
                      </a:cubicBezTo>
                      <a:cubicBezTo>
                        <a:pt x="114777" y="-11048"/>
                        <a:pt x="169831" y="-1808"/>
                        <a:pt x="210884" y="60771"/>
                      </a:cubicBezTo>
                      <a:cubicBezTo>
                        <a:pt x="242126" y="108491"/>
                        <a:pt x="192786" y="180310"/>
                        <a:pt x="139923" y="201836"/>
                      </a:cubicBezTo>
                      <a:cubicBezTo>
                        <a:pt x="87059" y="223363"/>
                        <a:pt x="19050" y="200503"/>
                        <a:pt x="5239" y="145162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0" name="Graphic 4">
                <a:extLst>
                  <a:ext uri="{FF2B5EF4-FFF2-40B4-BE49-F238E27FC236}">
                    <a16:creationId xmlns:a16="http://schemas.microsoft.com/office/drawing/2014/main" id="{93EBD4B8-B660-2905-9D71-86799B4BC40B}"/>
                  </a:ext>
                </a:extLst>
              </p:cNvPr>
              <p:cNvGrpSpPr/>
              <p:nvPr/>
            </p:nvGrpSpPr>
            <p:grpSpPr>
              <a:xfrm>
                <a:off x="4667089" y="3110361"/>
                <a:ext cx="546565" cy="800032"/>
                <a:chOff x="4667089" y="3110361"/>
                <a:chExt cx="546565" cy="800032"/>
              </a:xfrm>
              <a:solidFill>
                <a:srgbClr val="66192D"/>
              </a:solidFill>
            </p:grpSpPr>
            <p:sp>
              <p:nvSpPr>
                <p:cNvPr id="41" name="Freeform 40">
                  <a:extLst>
                    <a:ext uri="{FF2B5EF4-FFF2-40B4-BE49-F238E27FC236}">
                      <a16:creationId xmlns:a16="http://schemas.microsoft.com/office/drawing/2014/main" id="{495B55EE-07EB-0CED-DE61-AD1D7F0CC684}"/>
                    </a:ext>
                  </a:extLst>
                </p:cNvPr>
                <p:cNvSpPr/>
                <p:nvPr/>
              </p:nvSpPr>
              <p:spPr>
                <a:xfrm>
                  <a:off x="4667089" y="3110361"/>
                  <a:ext cx="533663" cy="585910"/>
                </a:xfrm>
                <a:custGeom>
                  <a:avLst/>
                  <a:gdLst>
                    <a:gd name="connsiteX0" fmla="*/ 477744 w 533663"/>
                    <a:gd name="connsiteY0" fmla="*/ 79371 h 585910"/>
                    <a:gd name="connsiteX1" fmla="*/ 312104 w 533663"/>
                    <a:gd name="connsiteY1" fmla="*/ 599 h 585910"/>
                    <a:gd name="connsiteX2" fmla="*/ 133225 w 533663"/>
                    <a:gd name="connsiteY2" fmla="*/ 55368 h 585910"/>
                    <a:gd name="connsiteX3" fmla="*/ 113984 w 533663"/>
                    <a:gd name="connsiteY3" fmla="*/ 65274 h 585910"/>
                    <a:gd name="connsiteX4" fmla="*/ 5209 w 533663"/>
                    <a:gd name="connsiteY4" fmla="*/ 317591 h 585910"/>
                    <a:gd name="connsiteX5" fmla="*/ 35879 w 533663"/>
                    <a:gd name="connsiteY5" fmla="*/ 352929 h 585910"/>
                    <a:gd name="connsiteX6" fmla="*/ 115508 w 533663"/>
                    <a:gd name="connsiteY6" fmla="*/ 348643 h 585910"/>
                    <a:gd name="connsiteX7" fmla="*/ 172849 w 533663"/>
                    <a:gd name="connsiteY7" fmla="*/ 323783 h 585910"/>
                    <a:gd name="connsiteX8" fmla="*/ 179421 w 533663"/>
                    <a:gd name="connsiteY8" fmla="*/ 315305 h 585910"/>
                    <a:gd name="connsiteX9" fmla="*/ 177802 w 533663"/>
                    <a:gd name="connsiteY9" fmla="*/ 294636 h 585910"/>
                    <a:gd name="connsiteX10" fmla="*/ 180659 w 533663"/>
                    <a:gd name="connsiteY10" fmla="*/ 237676 h 585910"/>
                    <a:gd name="connsiteX11" fmla="*/ 213806 w 533663"/>
                    <a:gd name="connsiteY11" fmla="*/ 203767 h 585910"/>
                    <a:gd name="connsiteX12" fmla="*/ 245906 w 533663"/>
                    <a:gd name="connsiteY12" fmla="*/ 192909 h 585910"/>
                    <a:gd name="connsiteX13" fmla="*/ 334202 w 533663"/>
                    <a:gd name="connsiteY13" fmla="*/ 223770 h 585910"/>
                    <a:gd name="connsiteX14" fmla="*/ 301817 w 533663"/>
                    <a:gd name="connsiteY14" fmla="*/ 380456 h 585910"/>
                    <a:gd name="connsiteX15" fmla="*/ 268670 w 533663"/>
                    <a:gd name="connsiteY15" fmla="*/ 448084 h 585910"/>
                    <a:gd name="connsiteX16" fmla="*/ 298865 w 533663"/>
                    <a:gd name="connsiteY16" fmla="*/ 580481 h 585910"/>
                    <a:gd name="connsiteX17" fmla="*/ 308009 w 533663"/>
                    <a:gd name="connsiteY17" fmla="*/ 585625 h 585910"/>
                    <a:gd name="connsiteX18" fmla="*/ 312009 w 533663"/>
                    <a:gd name="connsiteY18" fmla="*/ 585910 h 585910"/>
                    <a:gd name="connsiteX19" fmla="*/ 387066 w 533663"/>
                    <a:gd name="connsiteY19" fmla="*/ 560288 h 585910"/>
                    <a:gd name="connsiteX20" fmla="*/ 457932 w 533663"/>
                    <a:gd name="connsiteY20" fmla="*/ 516283 h 585910"/>
                    <a:gd name="connsiteX21" fmla="*/ 458980 w 533663"/>
                    <a:gd name="connsiteY21" fmla="*/ 515140 h 585910"/>
                    <a:gd name="connsiteX22" fmla="*/ 456884 w 533663"/>
                    <a:gd name="connsiteY22" fmla="*/ 472563 h 585910"/>
                    <a:gd name="connsiteX23" fmla="*/ 473744 w 533663"/>
                    <a:gd name="connsiteY23" fmla="*/ 356263 h 585910"/>
                    <a:gd name="connsiteX24" fmla="*/ 532894 w 533663"/>
                    <a:gd name="connsiteY24" fmla="*/ 240915 h 585910"/>
                    <a:gd name="connsiteX25" fmla="*/ 477744 w 533663"/>
                    <a:gd name="connsiteY25" fmla="*/ 79371 h 585910"/>
                    <a:gd name="connsiteX26" fmla="*/ 531465 w 533663"/>
                    <a:gd name="connsiteY26" fmla="*/ 240629 h 585910"/>
                    <a:gd name="connsiteX27" fmla="*/ 472696 w 533663"/>
                    <a:gd name="connsiteY27" fmla="*/ 355120 h 585910"/>
                    <a:gd name="connsiteX28" fmla="*/ 455551 w 533663"/>
                    <a:gd name="connsiteY28" fmla="*/ 472944 h 585910"/>
                    <a:gd name="connsiteX29" fmla="*/ 457075 w 533663"/>
                    <a:gd name="connsiteY29" fmla="*/ 515140 h 585910"/>
                    <a:gd name="connsiteX30" fmla="*/ 451265 w 533663"/>
                    <a:gd name="connsiteY30" fmla="*/ 520188 h 585910"/>
                    <a:gd name="connsiteX31" fmla="*/ 386590 w 533663"/>
                    <a:gd name="connsiteY31" fmla="*/ 558859 h 585910"/>
                    <a:gd name="connsiteX32" fmla="*/ 308294 w 533663"/>
                    <a:gd name="connsiteY32" fmla="*/ 584101 h 585910"/>
                    <a:gd name="connsiteX33" fmla="*/ 300293 w 533663"/>
                    <a:gd name="connsiteY33" fmla="*/ 579719 h 585910"/>
                    <a:gd name="connsiteX34" fmla="*/ 300293 w 533663"/>
                    <a:gd name="connsiteY34" fmla="*/ 579624 h 585910"/>
                    <a:gd name="connsiteX35" fmla="*/ 270290 w 533663"/>
                    <a:gd name="connsiteY35" fmla="*/ 448465 h 585910"/>
                    <a:gd name="connsiteX36" fmla="*/ 303246 w 533663"/>
                    <a:gd name="connsiteY36" fmla="*/ 381218 h 585910"/>
                    <a:gd name="connsiteX37" fmla="*/ 335441 w 533663"/>
                    <a:gd name="connsiteY37" fmla="*/ 222722 h 585910"/>
                    <a:gd name="connsiteX38" fmla="*/ 262670 w 533663"/>
                    <a:gd name="connsiteY38" fmla="*/ 189956 h 585910"/>
                    <a:gd name="connsiteX39" fmla="*/ 245810 w 533663"/>
                    <a:gd name="connsiteY39" fmla="*/ 191385 h 585910"/>
                    <a:gd name="connsiteX40" fmla="*/ 217426 w 533663"/>
                    <a:gd name="connsiteY40" fmla="*/ 200243 h 585910"/>
                    <a:gd name="connsiteX41" fmla="*/ 179421 w 533663"/>
                    <a:gd name="connsiteY41" fmla="*/ 237010 h 585910"/>
                    <a:gd name="connsiteX42" fmla="*/ 176468 w 533663"/>
                    <a:gd name="connsiteY42" fmla="*/ 294922 h 585910"/>
                    <a:gd name="connsiteX43" fmla="*/ 177707 w 533663"/>
                    <a:gd name="connsiteY43" fmla="*/ 316162 h 585910"/>
                    <a:gd name="connsiteX44" fmla="*/ 172182 w 533663"/>
                    <a:gd name="connsiteY44" fmla="*/ 322449 h 585910"/>
                    <a:gd name="connsiteX45" fmla="*/ 115223 w 533663"/>
                    <a:gd name="connsiteY45" fmla="*/ 347119 h 585910"/>
                    <a:gd name="connsiteX46" fmla="*/ 36546 w 533663"/>
                    <a:gd name="connsiteY46" fmla="*/ 351405 h 585910"/>
                    <a:gd name="connsiteX47" fmla="*/ 6923 w 533663"/>
                    <a:gd name="connsiteY47" fmla="*/ 317115 h 585910"/>
                    <a:gd name="connsiteX48" fmla="*/ 105983 w 533663"/>
                    <a:gd name="connsiteY48" fmla="*/ 72132 h 585910"/>
                    <a:gd name="connsiteX49" fmla="*/ 134082 w 533663"/>
                    <a:gd name="connsiteY49" fmla="*/ 56797 h 585910"/>
                    <a:gd name="connsiteX50" fmla="*/ 476696 w 533663"/>
                    <a:gd name="connsiteY50" fmla="*/ 80228 h 585910"/>
                    <a:gd name="connsiteX51" fmla="*/ 531465 w 533663"/>
                    <a:gd name="connsiteY51" fmla="*/ 240629 h 5859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533663" h="585910">
                      <a:moveTo>
                        <a:pt x="477744" y="79371"/>
                      </a:moveTo>
                      <a:cubicBezTo>
                        <a:pt x="437644" y="21364"/>
                        <a:pt x="383447" y="-4354"/>
                        <a:pt x="312104" y="599"/>
                      </a:cubicBezTo>
                      <a:cubicBezTo>
                        <a:pt x="251144" y="4885"/>
                        <a:pt x="187803" y="31079"/>
                        <a:pt x="133225" y="55368"/>
                      </a:cubicBezTo>
                      <a:cubicBezTo>
                        <a:pt x="126557" y="58321"/>
                        <a:pt x="120080" y="61654"/>
                        <a:pt x="113984" y="65274"/>
                      </a:cubicBezTo>
                      <a:cubicBezTo>
                        <a:pt x="19115" y="120614"/>
                        <a:pt x="-13936" y="245582"/>
                        <a:pt x="5209" y="317591"/>
                      </a:cubicBezTo>
                      <a:cubicBezTo>
                        <a:pt x="9876" y="335022"/>
                        <a:pt x="20163" y="346928"/>
                        <a:pt x="35879" y="352929"/>
                      </a:cubicBezTo>
                      <a:cubicBezTo>
                        <a:pt x="59978" y="362168"/>
                        <a:pt x="92553" y="355691"/>
                        <a:pt x="115508" y="348643"/>
                      </a:cubicBezTo>
                      <a:cubicBezTo>
                        <a:pt x="140749" y="340927"/>
                        <a:pt x="164276" y="329402"/>
                        <a:pt x="172849" y="323783"/>
                      </a:cubicBezTo>
                      <a:cubicBezTo>
                        <a:pt x="176468" y="321401"/>
                        <a:pt x="178469" y="318544"/>
                        <a:pt x="179421" y="315305"/>
                      </a:cubicBezTo>
                      <a:cubicBezTo>
                        <a:pt x="181040" y="309590"/>
                        <a:pt x="179516" y="302637"/>
                        <a:pt x="177802" y="294636"/>
                      </a:cubicBezTo>
                      <a:cubicBezTo>
                        <a:pt x="174468" y="279872"/>
                        <a:pt x="170468" y="261489"/>
                        <a:pt x="180659" y="237676"/>
                      </a:cubicBezTo>
                      <a:cubicBezTo>
                        <a:pt x="186565" y="223960"/>
                        <a:pt x="198471" y="212054"/>
                        <a:pt x="213806" y="203767"/>
                      </a:cubicBezTo>
                      <a:cubicBezTo>
                        <a:pt x="223427" y="198529"/>
                        <a:pt x="234285" y="194814"/>
                        <a:pt x="245906" y="192909"/>
                      </a:cubicBezTo>
                      <a:cubicBezTo>
                        <a:pt x="279529" y="187384"/>
                        <a:pt x="311723" y="198719"/>
                        <a:pt x="334202" y="223770"/>
                      </a:cubicBezTo>
                      <a:cubicBezTo>
                        <a:pt x="368683" y="262346"/>
                        <a:pt x="333155" y="325021"/>
                        <a:pt x="301817" y="380456"/>
                      </a:cubicBezTo>
                      <a:cubicBezTo>
                        <a:pt x="287720" y="405316"/>
                        <a:pt x="274481" y="428843"/>
                        <a:pt x="268670" y="448084"/>
                      </a:cubicBezTo>
                      <a:cubicBezTo>
                        <a:pt x="250382" y="509044"/>
                        <a:pt x="297626" y="578767"/>
                        <a:pt x="298865" y="580481"/>
                      </a:cubicBezTo>
                      <a:cubicBezTo>
                        <a:pt x="300484" y="583243"/>
                        <a:pt x="303532" y="585053"/>
                        <a:pt x="308009" y="585625"/>
                      </a:cubicBezTo>
                      <a:cubicBezTo>
                        <a:pt x="309247" y="585815"/>
                        <a:pt x="310580" y="585910"/>
                        <a:pt x="312009" y="585910"/>
                      </a:cubicBezTo>
                      <a:cubicBezTo>
                        <a:pt x="332964" y="585910"/>
                        <a:pt x="370969" y="568194"/>
                        <a:pt x="387066" y="560288"/>
                      </a:cubicBezTo>
                      <a:cubicBezTo>
                        <a:pt x="417641" y="545143"/>
                        <a:pt x="447455" y="526665"/>
                        <a:pt x="457932" y="516283"/>
                      </a:cubicBezTo>
                      <a:cubicBezTo>
                        <a:pt x="458313" y="515902"/>
                        <a:pt x="458599" y="515521"/>
                        <a:pt x="458980" y="515140"/>
                      </a:cubicBezTo>
                      <a:cubicBezTo>
                        <a:pt x="466695" y="506091"/>
                        <a:pt x="462409" y="491137"/>
                        <a:pt x="456884" y="472563"/>
                      </a:cubicBezTo>
                      <a:cubicBezTo>
                        <a:pt x="447740" y="441321"/>
                        <a:pt x="435167" y="398458"/>
                        <a:pt x="473744" y="356263"/>
                      </a:cubicBezTo>
                      <a:cubicBezTo>
                        <a:pt x="510701" y="315782"/>
                        <a:pt x="528989" y="280158"/>
                        <a:pt x="532894" y="240915"/>
                      </a:cubicBezTo>
                      <a:cubicBezTo>
                        <a:pt x="537752" y="192718"/>
                        <a:pt x="519654" y="139950"/>
                        <a:pt x="477744" y="79371"/>
                      </a:cubicBezTo>
                      <a:close/>
                      <a:moveTo>
                        <a:pt x="531465" y="240629"/>
                      </a:moveTo>
                      <a:cubicBezTo>
                        <a:pt x="527655" y="279491"/>
                        <a:pt x="509462" y="314829"/>
                        <a:pt x="472696" y="355120"/>
                      </a:cubicBezTo>
                      <a:cubicBezTo>
                        <a:pt x="433548" y="397982"/>
                        <a:pt x="446216" y="441321"/>
                        <a:pt x="455551" y="472944"/>
                      </a:cubicBezTo>
                      <a:cubicBezTo>
                        <a:pt x="461075" y="491899"/>
                        <a:pt x="465457" y="506853"/>
                        <a:pt x="457075" y="515140"/>
                      </a:cubicBezTo>
                      <a:cubicBezTo>
                        <a:pt x="455551" y="516664"/>
                        <a:pt x="453551" y="518378"/>
                        <a:pt x="451265" y="520188"/>
                      </a:cubicBezTo>
                      <a:cubicBezTo>
                        <a:pt x="437930" y="530761"/>
                        <a:pt x="412498" y="546001"/>
                        <a:pt x="386590" y="558859"/>
                      </a:cubicBezTo>
                      <a:cubicBezTo>
                        <a:pt x="350395" y="576862"/>
                        <a:pt x="321915" y="586006"/>
                        <a:pt x="308294" y="584101"/>
                      </a:cubicBezTo>
                      <a:cubicBezTo>
                        <a:pt x="304389" y="583529"/>
                        <a:pt x="301627" y="582100"/>
                        <a:pt x="300293" y="579719"/>
                      </a:cubicBezTo>
                      <a:lnTo>
                        <a:pt x="300293" y="579624"/>
                      </a:lnTo>
                      <a:cubicBezTo>
                        <a:pt x="299817" y="578957"/>
                        <a:pt x="252097" y="509329"/>
                        <a:pt x="270290" y="448465"/>
                      </a:cubicBezTo>
                      <a:cubicBezTo>
                        <a:pt x="276005" y="429415"/>
                        <a:pt x="289244" y="405983"/>
                        <a:pt x="303246" y="381218"/>
                      </a:cubicBezTo>
                      <a:cubicBezTo>
                        <a:pt x="334869" y="325402"/>
                        <a:pt x="370683" y="262156"/>
                        <a:pt x="335441" y="222722"/>
                      </a:cubicBezTo>
                      <a:cubicBezTo>
                        <a:pt x="316391" y="201482"/>
                        <a:pt x="290483" y="189956"/>
                        <a:pt x="262670" y="189956"/>
                      </a:cubicBezTo>
                      <a:cubicBezTo>
                        <a:pt x="257145" y="189956"/>
                        <a:pt x="251430" y="190433"/>
                        <a:pt x="245810" y="191385"/>
                      </a:cubicBezTo>
                      <a:cubicBezTo>
                        <a:pt x="235714" y="193004"/>
                        <a:pt x="226094" y="196052"/>
                        <a:pt x="217426" y="200243"/>
                      </a:cubicBezTo>
                      <a:cubicBezTo>
                        <a:pt x="199805" y="208720"/>
                        <a:pt x="185898" y="221770"/>
                        <a:pt x="179421" y="237010"/>
                      </a:cubicBezTo>
                      <a:cubicBezTo>
                        <a:pt x="168944" y="261299"/>
                        <a:pt x="173325" y="280729"/>
                        <a:pt x="176468" y="294922"/>
                      </a:cubicBezTo>
                      <a:cubicBezTo>
                        <a:pt x="178373" y="303685"/>
                        <a:pt x="179993" y="310733"/>
                        <a:pt x="177707" y="316162"/>
                      </a:cubicBezTo>
                      <a:cubicBezTo>
                        <a:pt x="176659" y="318544"/>
                        <a:pt x="174944" y="320639"/>
                        <a:pt x="172182" y="322449"/>
                      </a:cubicBezTo>
                      <a:cubicBezTo>
                        <a:pt x="163610" y="328069"/>
                        <a:pt x="140369" y="339403"/>
                        <a:pt x="115223" y="347119"/>
                      </a:cubicBezTo>
                      <a:cubicBezTo>
                        <a:pt x="92458" y="354072"/>
                        <a:pt x="60263" y="360549"/>
                        <a:pt x="36546" y="351405"/>
                      </a:cubicBezTo>
                      <a:cubicBezTo>
                        <a:pt x="21401" y="345595"/>
                        <a:pt x="11400" y="334069"/>
                        <a:pt x="6923" y="317115"/>
                      </a:cubicBezTo>
                      <a:cubicBezTo>
                        <a:pt x="-11460" y="247963"/>
                        <a:pt x="18734" y="129568"/>
                        <a:pt x="105983" y="72132"/>
                      </a:cubicBezTo>
                      <a:cubicBezTo>
                        <a:pt x="114746" y="66322"/>
                        <a:pt x="124176" y="61178"/>
                        <a:pt x="134082" y="56797"/>
                      </a:cubicBezTo>
                      <a:cubicBezTo>
                        <a:pt x="254859" y="3076"/>
                        <a:pt x="390876" y="-43787"/>
                        <a:pt x="476696" y="80228"/>
                      </a:cubicBezTo>
                      <a:cubicBezTo>
                        <a:pt x="518225" y="140521"/>
                        <a:pt x="536132" y="193004"/>
                        <a:pt x="531465" y="240629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2" name="Freeform 41">
                  <a:extLst>
                    <a:ext uri="{FF2B5EF4-FFF2-40B4-BE49-F238E27FC236}">
                      <a16:creationId xmlns:a16="http://schemas.microsoft.com/office/drawing/2014/main" id="{D7BA75AC-8D8D-1C2D-E6E4-377C01FF1E4C}"/>
                    </a:ext>
                  </a:extLst>
                </p:cNvPr>
                <p:cNvSpPr/>
                <p:nvPr/>
              </p:nvSpPr>
              <p:spPr>
                <a:xfrm>
                  <a:off x="4991480" y="3699025"/>
                  <a:ext cx="222173" cy="211368"/>
                </a:xfrm>
                <a:custGeom>
                  <a:avLst/>
                  <a:gdLst>
                    <a:gd name="connsiteX0" fmla="*/ 212217 w 222173"/>
                    <a:gd name="connsiteY0" fmla="*/ 61064 h 211368"/>
                    <a:gd name="connsiteX1" fmla="*/ 62294 w 222173"/>
                    <a:gd name="connsiteY1" fmla="*/ 10486 h 211368"/>
                    <a:gd name="connsiteX2" fmla="*/ 53816 w 222173"/>
                    <a:gd name="connsiteY2" fmla="*/ 14391 h 211368"/>
                    <a:gd name="connsiteX3" fmla="*/ 0 w 222173"/>
                    <a:gd name="connsiteY3" fmla="*/ 106308 h 211368"/>
                    <a:gd name="connsiteX4" fmla="*/ 5239 w 222173"/>
                    <a:gd name="connsiteY4" fmla="*/ 146027 h 211368"/>
                    <a:gd name="connsiteX5" fmla="*/ 49625 w 222173"/>
                    <a:gd name="connsiteY5" fmla="*/ 199748 h 211368"/>
                    <a:gd name="connsiteX6" fmla="*/ 99060 w 222173"/>
                    <a:gd name="connsiteY6" fmla="*/ 211368 h 211368"/>
                    <a:gd name="connsiteX7" fmla="*/ 141065 w 222173"/>
                    <a:gd name="connsiteY7" fmla="*/ 203177 h 211368"/>
                    <a:gd name="connsiteX8" fmla="*/ 180499 w 222173"/>
                    <a:gd name="connsiteY8" fmla="*/ 177364 h 211368"/>
                    <a:gd name="connsiteX9" fmla="*/ 180499 w 222173"/>
                    <a:gd name="connsiteY9" fmla="*/ 177364 h 211368"/>
                    <a:gd name="connsiteX10" fmla="*/ 218218 w 222173"/>
                    <a:gd name="connsiteY10" fmla="*/ 119833 h 211368"/>
                    <a:gd name="connsiteX11" fmla="*/ 212217 w 222173"/>
                    <a:gd name="connsiteY11" fmla="*/ 61064 h 211368"/>
                    <a:gd name="connsiteX12" fmla="*/ 216694 w 222173"/>
                    <a:gd name="connsiteY12" fmla="*/ 119357 h 211368"/>
                    <a:gd name="connsiteX13" fmla="*/ 173736 w 222173"/>
                    <a:gd name="connsiteY13" fmla="*/ 181269 h 211368"/>
                    <a:gd name="connsiteX14" fmla="*/ 140399 w 222173"/>
                    <a:gd name="connsiteY14" fmla="*/ 201748 h 211368"/>
                    <a:gd name="connsiteX15" fmla="*/ 50292 w 222173"/>
                    <a:gd name="connsiteY15" fmla="*/ 198319 h 211368"/>
                    <a:gd name="connsiteX16" fmla="*/ 6763 w 222173"/>
                    <a:gd name="connsiteY16" fmla="*/ 145551 h 211368"/>
                    <a:gd name="connsiteX17" fmla="*/ 9430 w 222173"/>
                    <a:gd name="connsiteY17" fmla="*/ 63350 h 211368"/>
                    <a:gd name="connsiteX18" fmla="*/ 49816 w 222173"/>
                    <a:gd name="connsiteY18" fmla="*/ 18106 h 211368"/>
                    <a:gd name="connsiteX19" fmla="*/ 62960 w 222173"/>
                    <a:gd name="connsiteY19" fmla="*/ 11724 h 211368"/>
                    <a:gd name="connsiteX20" fmla="*/ 210979 w 222173"/>
                    <a:gd name="connsiteY20" fmla="*/ 61730 h 211368"/>
                    <a:gd name="connsiteX21" fmla="*/ 216694 w 222173"/>
                    <a:gd name="connsiteY21" fmla="*/ 119357 h 211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</a:cxnLst>
                  <a:rect l="l" t="t" r="r" b="b"/>
                  <a:pathLst>
                    <a:path w="222173" h="211368">
                      <a:moveTo>
                        <a:pt x="212217" y="61064"/>
                      </a:moveTo>
                      <a:cubicBezTo>
                        <a:pt x="174974" y="4295"/>
                        <a:pt x="121730" y="-13708"/>
                        <a:pt x="62294" y="10486"/>
                      </a:cubicBezTo>
                      <a:cubicBezTo>
                        <a:pt x="59341" y="11724"/>
                        <a:pt x="56483" y="12962"/>
                        <a:pt x="53816" y="14391"/>
                      </a:cubicBezTo>
                      <a:cubicBezTo>
                        <a:pt x="18860" y="32108"/>
                        <a:pt x="0" y="64778"/>
                        <a:pt x="0" y="106308"/>
                      </a:cubicBezTo>
                      <a:cubicBezTo>
                        <a:pt x="0" y="118785"/>
                        <a:pt x="1715" y="132120"/>
                        <a:pt x="5239" y="146027"/>
                      </a:cubicBezTo>
                      <a:cubicBezTo>
                        <a:pt x="11049" y="169172"/>
                        <a:pt x="26765" y="188222"/>
                        <a:pt x="49625" y="199748"/>
                      </a:cubicBezTo>
                      <a:cubicBezTo>
                        <a:pt x="64865" y="207463"/>
                        <a:pt x="81915" y="211368"/>
                        <a:pt x="99060" y="211368"/>
                      </a:cubicBezTo>
                      <a:cubicBezTo>
                        <a:pt x="113348" y="211368"/>
                        <a:pt x="127635" y="208701"/>
                        <a:pt x="141065" y="203177"/>
                      </a:cubicBezTo>
                      <a:cubicBezTo>
                        <a:pt x="155067" y="197462"/>
                        <a:pt x="168688" y="188413"/>
                        <a:pt x="180499" y="177364"/>
                      </a:cubicBezTo>
                      <a:cubicBezTo>
                        <a:pt x="180499" y="177364"/>
                        <a:pt x="180499" y="177364"/>
                        <a:pt x="180499" y="177364"/>
                      </a:cubicBezTo>
                      <a:cubicBezTo>
                        <a:pt x="197930" y="161171"/>
                        <a:pt x="211741" y="140597"/>
                        <a:pt x="218218" y="119833"/>
                      </a:cubicBezTo>
                      <a:cubicBezTo>
                        <a:pt x="225076" y="97735"/>
                        <a:pt x="222980" y="77447"/>
                        <a:pt x="212217" y="61064"/>
                      </a:cubicBezTo>
                      <a:close/>
                      <a:moveTo>
                        <a:pt x="216694" y="119357"/>
                      </a:moveTo>
                      <a:cubicBezTo>
                        <a:pt x="209645" y="142121"/>
                        <a:pt x="193548" y="164601"/>
                        <a:pt x="173736" y="181269"/>
                      </a:cubicBezTo>
                      <a:cubicBezTo>
                        <a:pt x="163449" y="189937"/>
                        <a:pt x="152114" y="196985"/>
                        <a:pt x="140399" y="201748"/>
                      </a:cubicBezTo>
                      <a:cubicBezTo>
                        <a:pt x="111443" y="213559"/>
                        <a:pt x="77819" y="212226"/>
                        <a:pt x="50292" y="198319"/>
                      </a:cubicBezTo>
                      <a:cubicBezTo>
                        <a:pt x="27908" y="186984"/>
                        <a:pt x="12383" y="168220"/>
                        <a:pt x="6763" y="145551"/>
                      </a:cubicBezTo>
                      <a:cubicBezTo>
                        <a:pt x="-952" y="114785"/>
                        <a:pt x="0" y="86305"/>
                        <a:pt x="9430" y="63350"/>
                      </a:cubicBezTo>
                      <a:cubicBezTo>
                        <a:pt x="17240" y="44204"/>
                        <a:pt x="31147" y="28774"/>
                        <a:pt x="49816" y="18106"/>
                      </a:cubicBezTo>
                      <a:cubicBezTo>
                        <a:pt x="54007" y="15725"/>
                        <a:pt x="58388" y="13629"/>
                        <a:pt x="62960" y="11724"/>
                      </a:cubicBezTo>
                      <a:cubicBezTo>
                        <a:pt x="121634" y="-12183"/>
                        <a:pt x="174212" y="5533"/>
                        <a:pt x="210979" y="61730"/>
                      </a:cubicBezTo>
                      <a:cubicBezTo>
                        <a:pt x="221456" y="77828"/>
                        <a:pt x="223457" y="97735"/>
                        <a:pt x="216694" y="119357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43" name="Graphic 4">
              <a:extLst>
                <a:ext uri="{FF2B5EF4-FFF2-40B4-BE49-F238E27FC236}">
                  <a16:creationId xmlns:a16="http://schemas.microsoft.com/office/drawing/2014/main" id="{2C320952-7C4D-EC61-694C-C416839E3044}"/>
                </a:ext>
              </a:extLst>
            </p:cNvPr>
            <p:cNvGrpSpPr/>
            <p:nvPr/>
          </p:nvGrpSpPr>
          <p:grpSpPr>
            <a:xfrm>
              <a:off x="10749897" y="4128164"/>
              <a:ext cx="667303" cy="703467"/>
              <a:chOff x="7613402" y="3468867"/>
              <a:chExt cx="500516" cy="527641"/>
            </a:xfrm>
          </p:grpSpPr>
          <p:grpSp>
            <p:nvGrpSpPr>
              <p:cNvPr id="44" name="Graphic 4">
                <a:extLst>
                  <a:ext uri="{FF2B5EF4-FFF2-40B4-BE49-F238E27FC236}">
                    <a16:creationId xmlns:a16="http://schemas.microsoft.com/office/drawing/2014/main" id="{CB17A72B-2422-2C34-F76D-ECF9AC54D49A}"/>
                  </a:ext>
                </a:extLst>
              </p:cNvPr>
              <p:cNvGrpSpPr/>
              <p:nvPr/>
            </p:nvGrpSpPr>
            <p:grpSpPr>
              <a:xfrm>
                <a:off x="7632266" y="3477044"/>
                <a:ext cx="481652" cy="519464"/>
                <a:chOff x="7632266" y="3477044"/>
                <a:chExt cx="481652" cy="519464"/>
              </a:xfrm>
              <a:solidFill>
                <a:srgbClr val="FF8548"/>
              </a:solidFill>
            </p:grpSpPr>
            <p:sp>
              <p:nvSpPr>
                <p:cNvPr id="45" name="Freeform 44">
                  <a:extLst>
                    <a:ext uri="{FF2B5EF4-FFF2-40B4-BE49-F238E27FC236}">
                      <a16:creationId xmlns:a16="http://schemas.microsoft.com/office/drawing/2014/main" id="{E232945D-82EC-02F7-89A5-22DD6DF7844E}"/>
                    </a:ext>
                  </a:extLst>
                </p:cNvPr>
                <p:cNvSpPr/>
                <p:nvPr/>
              </p:nvSpPr>
              <p:spPr>
                <a:xfrm>
                  <a:off x="7730346" y="3477044"/>
                  <a:ext cx="383573" cy="394340"/>
                </a:xfrm>
                <a:custGeom>
                  <a:avLst/>
                  <a:gdLst>
                    <a:gd name="connsiteX0" fmla="*/ 716 w 383573"/>
                    <a:gd name="connsiteY0" fmla="*/ 321906 h 394340"/>
                    <a:gd name="connsiteX1" fmla="*/ 69676 w 383573"/>
                    <a:gd name="connsiteY1" fmla="*/ 254470 h 394340"/>
                    <a:gd name="connsiteX2" fmla="*/ 230935 w 383573"/>
                    <a:gd name="connsiteY2" fmla="*/ 210369 h 394340"/>
                    <a:gd name="connsiteX3" fmla="*/ 164641 w 383573"/>
                    <a:gd name="connsiteY3" fmla="*/ 121405 h 394340"/>
                    <a:gd name="connsiteX4" fmla="*/ 109682 w 383573"/>
                    <a:gd name="connsiteY4" fmla="*/ 148837 h 394340"/>
                    <a:gd name="connsiteX5" fmla="*/ 51103 w 383573"/>
                    <a:gd name="connsiteY5" fmla="*/ 45396 h 394340"/>
                    <a:gd name="connsiteX6" fmla="*/ 257605 w 383573"/>
                    <a:gd name="connsiteY6" fmla="*/ 25679 h 394340"/>
                    <a:gd name="connsiteX7" fmla="*/ 371238 w 383573"/>
                    <a:gd name="connsiteY7" fmla="*/ 243516 h 394340"/>
                    <a:gd name="connsiteX8" fmla="*/ 202074 w 383573"/>
                    <a:gd name="connsiteY8" fmla="*/ 343909 h 394340"/>
                    <a:gd name="connsiteX9" fmla="*/ 98823 w 383573"/>
                    <a:gd name="connsiteY9" fmla="*/ 394011 h 394340"/>
                    <a:gd name="connsiteX10" fmla="*/ 716 w 383573"/>
                    <a:gd name="connsiteY10" fmla="*/ 321906 h 3943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83573" h="394340">
                      <a:moveTo>
                        <a:pt x="716" y="321906"/>
                      </a:moveTo>
                      <a:cubicBezTo>
                        <a:pt x="716" y="321906"/>
                        <a:pt x="25099" y="266280"/>
                        <a:pt x="69676" y="254470"/>
                      </a:cubicBezTo>
                      <a:cubicBezTo>
                        <a:pt x="114158" y="242658"/>
                        <a:pt x="215409" y="262089"/>
                        <a:pt x="230935" y="210369"/>
                      </a:cubicBezTo>
                      <a:cubicBezTo>
                        <a:pt x="246460" y="158648"/>
                        <a:pt x="199502" y="116357"/>
                        <a:pt x="164641" y="121405"/>
                      </a:cubicBezTo>
                      <a:cubicBezTo>
                        <a:pt x="129779" y="126454"/>
                        <a:pt x="125302" y="156171"/>
                        <a:pt x="109682" y="148837"/>
                      </a:cubicBezTo>
                      <a:cubicBezTo>
                        <a:pt x="94060" y="141408"/>
                        <a:pt x="11669" y="86734"/>
                        <a:pt x="51103" y="45396"/>
                      </a:cubicBezTo>
                      <a:cubicBezTo>
                        <a:pt x="90536" y="4057"/>
                        <a:pt x="188167" y="-22137"/>
                        <a:pt x="257605" y="25679"/>
                      </a:cubicBezTo>
                      <a:cubicBezTo>
                        <a:pt x="327042" y="73495"/>
                        <a:pt x="416672" y="140741"/>
                        <a:pt x="371238" y="243516"/>
                      </a:cubicBezTo>
                      <a:cubicBezTo>
                        <a:pt x="325804" y="346290"/>
                        <a:pt x="266844" y="356482"/>
                        <a:pt x="202074" y="343909"/>
                      </a:cubicBezTo>
                      <a:cubicBezTo>
                        <a:pt x="137304" y="331431"/>
                        <a:pt x="121492" y="399630"/>
                        <a:pt x="98823" y="394011"/>
                      </a:cubicBezTo>
                      <a:cubicBezTo>
                        <a:pt x="76058" y="388296"/>
                        <a:pt x="-8619" y="338861"/>
                        <a:pt x="716" y="321906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" name="Freeform 45">
                  <a:extLst>
                    <a:ext uri="{FF2B5EF4-FFF2-40B4-BE49-F238E27FC236}">
                      <a16:creationId xmlns:a16="http://schemas.microsoft.com/office/drawing/2014/main" id="{EF7CC490-BDC5-1E7C-F253-5DBF03A9BCF1}"/>
                    </a:ext>
                  </a:extLst>
                </p:cNvPr>
                <p:cNvSpPr/>
                <p:nvPr/>
              </p:nvSpPr>
              <p:spPr>
                <a:xfrm>
                  <a:off x="7632266" y="3845215"/>
                  <a:ext cx="155158" cy="151294"/>
                </a:xfrm>
                <a:custGeom>
                  <a:avLst/>
                  <a:gdLst>
                    <a:gd name="connsiteX0" fmla="*/ 16213 w 155158"/>
                    <a:gd name="connsiteY0" fmla="*/ 30031 h 151294"/>
                    <a:gd name="connsiteX1" fmla="*/ 119273 w 155158"/>
                    <a:gd name="connsiteY1" fmla="*/ 14315 h 151294"/>
                    <a:gd name="connsiteX2" fmla="*/ 144229 w 155158"/>
                    <a:gd name="connsiteY2" fmla="*/ 123662 h 151294"/>
                    <a:gd name="connsiteX3" fmla="*/ 31929 w 155158"/>
                    <a:gd name="connsiteY3" fmla="*/ 133092 h 151294"/>
                    <a:gd name="connsiteX4" fmla="*/ 16213 w 155158"/>
                    <a:gd name="connsiteY4" fmla="*/ 30031 h 151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5158" h="151294">
                      <a:moveTo>
                        <a:pt x="16213" y="30031"/>
                      </a:moveTo>
                      <a:cubicBezTo>
                        <a:pt x="48312" y="-2735"/>
                        <a:pt x="86507" y="-9783"/>
                        <a:pt x="119273" y="14315"/>
                      </a:cubicBezTo>
                      <a:cubicBezTo>
                        <a:pt x="152039" y="38413"/>
                        <a:pt x="166994" y="75370"/>
                        <a:pt x="144229" y="123662"/>
                      </a:cubicBezTo>
                      <a:cubicBezTo>
                        <a:pt x="126893" y="160524"/>
                        <a:pt x="64790" y="157190"/>
                        <a:pt x="31929" y="133092"/>
                      </a:cubicBezTo>
                      <a:cubicBezTo>
                        <a:pt x="-837" y="108994"/>
                        <a:pt x="-12267" y="59082"/>
                        <a:pt x="16213" y="30031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7" name="Graphic 4">
                <a:extLst>
                  <a:ext uri="{FF2B5EF4-FFF2-40B4-BE49-F238E27FC236}">
                    <a16:creationId xmlns:a16="http://schemas.microsoft.com/office/drawing/2014/main" id="{27052DCE-51C8-1285-D140-9FE6F1E93D45}"/>
                  </a:ext>
                </a:extLst>
              </p:cNvPr>
              <p:cNvGrpSpPr/>
              <p:nvPr/>
            </p:nvGrpSpPr>
            <p:grpSpPr>
              <a:xfrm>
                <a:off x="7613402" y="3468867"/>
                <a:ext cx="482789" cy="520545"/>
                <a:chOff x="7613402" y="3468867"/>
                <a:chExt cx="482789" cy="520545"/>
              </a:xfrm>
              <a:solidFill>
                <a:srgbClr val="66192D"/>
              </a:solidFill>
            </p:grpSpPr>
            <p:sp>
              <p:nvSpPr>
                <p:cNvPr id="48" name="Freeform 47">
                  <a:extLst>
                    <a:ext uri="{FF2B5EF4-FFF2-40B4-BE49-F238E27FC236}">
                      <a16:creationId xmlns:a16="http://schemas.microsoft.com/office/drawing/2014/main" id="{5552BF22-D51D-5BBC-C55E-09284B91A85F}"/>
                    </a:ext>
                  </a:extLst>
                </p:cNvPr>
                <p:cNvSpPr/>
                <p:nvPr/>
              </p:nvSpPr>
              <p:spPr>
                <a:xfrm>
                  <a:off x="7711315" y="3468867"/>
                  <a:ext cx="384876" cy="395761"/>
                </a:xfrm>
                <a:custGeom>
                  <a:avLst/>
                  <a:gdLst>
                    <a:gd name="connsiteX0" fmla="*/ 358646 w 384876"/>
                    <a:gd name="connsiteY0" fmla="*/ 114247 h 395761"/>
                    <a:gd name="connsiteX1" fmla="*/ 258633 w 384876"/>
                    <a:gd name="connsiteY1" fmla="*/ 25855 h 395761"/>
                    <a:gd name="connsiteX2" fmla="*/ 245488 w 384876"/>
                    <a:gd name="connsiteY2" fmla="*/ 17854 h 395761"/>
                    <a:gd name="connsiteX3" fmla="*/ 51369 w 384876"/>
                    <a:gd name="connsiteY3" fmla="*/ 45667 h 395761"/>
                    <a:gd name="connsiteX4" fmla="*/ 41273 w 384876"/>
                    <a:gd name="connsiteY4" fmla="*/ 77481 h 395761"/>
                    <a:gd name="connsiteX5" fmla="*/ 110043 w 384876"/>
                    <a:gd name="connsiteY5" fmla="*/ 150061 h 395761"/>
                    <a:gd name="connsiteX6" fmla="*/ 117663 w 384876"/>
                    <a:gd name="connsiteY6" fmla="*/ 150918 h 395761"/>
                    <a:gd name="connsiteX7" fmla="*/ 129569 w 384876"/>
                    <a:gd name="connsiteY7" fmla="*/ 142251 h 395761"/>
                    <a:gd name="connsiteX8" fmla="*/ 165288 w 384876"/>
                    <a:gd name="connsiteY8" fmla="*/ 122819 h 395761"/>
                    <a:gd name="connsiteX9" fmla="*/ 198245 w 384876"/>
                    <a:gd name="connsiteY9" fmla="*/ 130344 h 395761"/>
                    <a:gd name="connsiteX10" fmla="*/ 216818 w 384876"/>
                    <a:gd name="connsiteY10" fmla="*/ 145775 h 395761"/>
                    <a:gd name="connsiteX11" fmla="*/ 230915 w 384876"/>
                    <a:gd name="connsiteY11" fmla="*/ 211021 h 395761"/>
                    <a:gd name="connsiteX12" fmla="*/ 123569 w 384876"/>
                    <a:gd name="connsiteY12" fmla="*/ 249692 h 395761"/>
                    <a:gd name="connsiteX13" fmla="*/ 70133 w 384876"/>
                    <a:gd name="connsiteY13" fmla="*/ 254741 h 395761"/>
                    <a:gd name="connsiteX14" fmla="*/ 18603 w 384876"/>
                    <a:gd name="connsiteY14" fmla="*/ 293126 h 395761"/>
                    <a:gd name="connsiteX15" fmla="*/ 791 w 384876"/>
                    <a:gd name="connsiteY15" fmla="*/ 322464 h 395761"/>
                    <a:gd name="connsiteX16" fmla="*/ 1077 w 384876"/>
                    <a:gd name="connsiteY16" fmla="*/ 329988 h 395761"/>
                    <a:gd name="connsiteX17" fmla="*/ 99185 w 384876"/>
                    <a:gd name="connsiteY17" fmla="*/ 395425 h 395761"/>
                    <a:gd name="connsiteX18" fmla="*/ 100328 w 384876"/>
                    <a:gd name="connsiteY18" fmla="*/ 395616 h 395761"/>
                    <a:gd name="connsiteX19" fmla="*/ 100994 w 384876"/>
                    <a:gd name="connsiteY19" fmla="*/ 395711 h 395761"/>
                    <a:gd name="connsiteX20" fmla="*/ 125474 w 384876"/>
                    <a:gd name="connsiteY20" fmla="*/ 378471 h 395761"/>
                    <a:gd name="connsiteX21" fmla="*/ 202531 w 384876"/>
                    <a:gd name="connsiteY21" fmla="*/ 345324 h 395761"/>
                    <a:gd name="connsiteX22" fmla="*/ 294733 w 384876"/>
                    <a:gd name="connsiteY22" fmla="*/ 338275 h 395761"/>
                    <a:gd name="connsiteX23" fmla="*/ 372362 w 384876"/>
                    <a:gd name="connsiteY23" fmla="*/ 244549 h 395761"/>
                    <a:gd name="connsiteX24" fmla="*/ 358646 w 384876"/>
                    <a:gd name="connsiteY24" fmla="*/ 114247 h 395761"/>
                    <a:gd name="connsiteX25" fmla="*/ 371409 w 384876"/>
                    <a:gd name="connsiteY25" fmla="*/ 243882 h 395761"/>
                    <a:gd name="connsiteX26" fmla="*/ 294352 w 384876"/>
                    <a:gd name="connsiteY26" fmla="*/ 337037 h 395761"/>
                    <a:gd name="connsiteX27" fmla="*/ 202817 w 384876"/>
                    <a:gd name="connsiteY27" fmla="*/ 343990 h 395761"/>
                    <a:gd name="connsiteX28" fmla="*/ 124712 w 384876"/>
                    <a:gd name="connsiteY28" fmla="*/ 377518 h 395761"/>
                    <a:gd name="connsiteX29" fmla="*/ 99566 w 384876"/>
                    <a:gd name="connsiteY29" fmla="*/ 394092 h 395761"/>
                    <a:gd name="connsiteX30" fmla="*/ 94517 w 384876"/>
                    <a:gd name="connsiteY30" fmla="*/ 392472 h 395761"/>
                    <a:gd name="connsiteX31" fmla="*/ 2125 w 384876"/>
                    <a:gd name="connsiteY31" fmla="*/ 329322 h 395761"/>
                    <a:gd name="connsiteX32" fmla="*/ 1839 w 384876"/>
                    <a:gd name="connsiteY32" fmla="*/ 322844 h 395761"/>
                    <a:gd name="connsiteX33" fmla="*/ 1839 w 384876"/>
                    <a:gd name="connsiteY33" fmla="*/ 322844 h 395761"/>
                    <a:gd name="connsiteX34" fmla="*/ 19556 w 384876"/>
                    <a:gd name="connsiteY34" fmla="*/ 293698 h 395761"/>
                    <a:gd name="connsiteX35" fmla="*/ 70419 w 384876"/>
                    <a:gd name="connsiteY35" fmla="*/ 255789 h 395761"/>
                    <a:gd name="connsiteX36" fmla="*/ 123664 w 384876"/>
                    <a:gd name="connsiteY36" fmla="*/ 250835 h 395761"/>
                    <a:gd name="connsiteX37" fmla="*/ 232058 w 384876"/>
                    <a:gd name="connsiteY37" fmla="*/ 211307 h 395761"/>
                    <a:gd name="connsiteX38" fmla="*/ 217771 w 384876"/>
                    <a:gd name="connsiteY38" fmla="*/ 145108 h 395761"/>
                    <a:gd name="connsiteX39" fmla="*/ 201674 w 384876"/>
                    <a:gd name="connsiteY39" fmla="*/ 131106 h 395761"/>
                    <a:gd name="connsiteX40" fmla="*/ 175385 w 384876"/>
                    <a:gd name="connsiteY40" fmla="*/ 121486 h 395761"/>
                    <a:gd name="connsiteX41" fmla="*/ 165193 w 384876"/>
                    <a:gd name="connsiteY41" fmla="*/ 121676 h 395761"/>
                    <a:gd name="connsiteX42" fmla="*/ 128807 w 384876"/>
                    <a:gd name="connsiteY42" fmla="*/ 141489 h 395761"/>
                    <a:gd name="connsiteX43" fmla="*/ 116329 w 384876"/>
                    <a:gd name="connsiteY43" fmla="*/ 150156 h 395761"/>
                    <a:gd name="connsiteX44" fmla="*/ 110424 w 384876"/>
                    <a:gd name="connsiteY44" fmla="*/ 149204 h 395761"/>
                    <a:gd name="connsiteX45" fmla="*/ 42225 w 384876"/>
                    <a:gd name="connsiteY45" fmla="*/ 77481 h 395761"/>
                    <a:gd name="connsiteX46" fmla="*/ 52036 w 384876"/>
                    <a:gd name="connsiteY46" fmla="*/ 46619 h 395761"/>
                    <a:gd name="connsiteX47" fmla="*/ 237773 w 384876"/>
                    <a:gd name="connsiteY47" fmla="*/ 15473 h 395761"/>
                    <a:gd name="connsiteX48" fmla="*/ 257871 w 384876"/>
                    <a:gd name="connsiteY48" fmla="*/ 26903 h 395761"/>
                    <a:gd name="connsiteX49" fmla="*/ 371409 w 384876"/>
                    <a:gd name="connsiteY49" fmla="*/ 243882 h 3957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384876" h="395761">
                      <a:moveTo>
                        <a:pt x="358646" y="114247"/>
                      </a:moveTo>
                      <a:cubicBezTo>
                        <a:pt x="333309" y="78719"/>
                        <a:pt x="293780" y="49953"/>
                        <a:pt x="258633" y="25855"/>
                      </a:cubicBezTo>
                      <a:cubicBezTo>
                        <a:pt x="254347" y="22902"/>
                        <a:pt x="249965" y="20235"/>
                        <a:pt x="245488" y="17854"/>
                      </a:cubicBezTo>
                      <a:cubicBezTo>
                        <a:pt x="176528" y="-19293"/>
                        <a:pt x="88040" y="7186"/>
                        <a:pt x="51369" y="45667"/>
                      </a:cubicBezTo>
                      <a:cubicBezTo>
                        <a:pt x="42511" y="55001"/>
                        <a:pt x="39082" y="65669"/>
                        <a:pt x="41273" y="77481"/>
                      </a:cubicBezTo>
                      <a:cubicBezTo>
                        <a:pt x="47464" y="110913"/>
                        <a:pt x="96708" y="143679"/>
                        <a:pt x="110043" y="150061"/>
                      </a:cubicBezTo>
                      <a:cubicBezTo>
                        <a:pt x="112805" y="151394"/>
                        <a:pt x="115377" y="151585"/>
                        <a:pt x="117663" y="150918"/>
                      </a:cubicBezTo>
                      <a:cubicBezTo>
                        <a:pt x="121759" y="149775"/>
                        <a:pt x="125378" y="146346"/>
                        <a:pt x="129569" y="142251"/>
                      </a:cubicBezTo>
                      <a:cubicBezTo>
                        <a:pt x="137380" y="134726"/>
                        <a:pt x="147000" y="125391"/>
                        <a:pt x="165288" y="122819"/>
                      </a:cubicBezTo>
                      <a:cubicBezTo>
                        <a:pt x="175861" y="121296"/>
                        <a:pt x="187481" y="124153"/>
                        <a:pt x="198245" y="130344"/>
                      </a:cubicBezTo>
                      <a:cubicBezTo>
                        <a:pt x="205007" y="134250"/>
                        <a:pt x="211389" y="139488"/>
                        <a:pt x="216818" y="145775"/>
                      </a:cubicBezTo>
                      <a:cubicBezTo>
                        <a:pt x="232725" y="164158"/>
                        <a:pt x="237869" y="187971"/>
                        <a:pt x="230915" y="211021"/>
                      </a:cubicBezTo>
                      <a:cubicBezTo>
                        <a:pt x="220343" y="246359"/>
                        <a:pt x="168908" y="248168"/>
                        <a:pt x="123569" y="249692"/>
                      </a:cubicBezTo>
                      <a:cubicBezTo>
                        <a:pt x="103185" y="250359"/>
                        <a:pt x="83945" y="251026"/>
                        <a:pt x="70133" y="254741"/>
                      </a:cubicBezTo>
                      <a:cubicBezTo>
                        <a:pt x="46987" y="260837"/>
                        <a:pt x="29366" y="279030"/>
                        <a:pt x="18603" y="293126"/>
                      </a:cubicBezTo>
                      <a:cubicBezTo>
                        <a:pt x="7268" y="308081"/>
                        <a:pt x="1077" y="321892"/>
                        <a:pt x="791" y="322464"/>
                      </a:cubicBezTo>
                      <a:cubicBezTo>
                        <a:pt x="-352" y="324464"/>
                        <a:pt x="-256" y="327035"/>
                        <a:pt x="1077" y="329988"/>
                      </a:cubicBezTo>
                      <a:cubicBezTo>
                        <a:pt x="10412" y="351419"/>
                        <a:pt x="80230" y="390663"/>
                        <a:pt x="99185" y="395425"/>
                      </a:cubicBezTo>
                      <a:cubicBezTo>
                        <a:pt x="99566" y="395520"/>
                        <a:pt x="99946" y="395616"/>
                        <a:pt x="100328" y="395616"/>
                      </a:cubicBezTo>
                      <a:cubicBezTo>
                        <a:pt x="100518" y="395711"/>
                        <a:pt x="100709" y="395711"/>
                        <a:pt x="100994" y="395711"/>
                      </a:cubicBezTo>
                      <a:cubicBezTo>
                        <a:pt x="109091" y="396473"/>
                        <a:pt x="116425" y="388472"/>
                        <a:pt x="125474" y="378471"/>
                      </a:cubicBezTo>
                      <a:cubicBezTo>
                        <a:pt x="141095" y="361230"/>
                        <a:pt x="162431" y="337608"/>
                        <a:pt x="202531" y="345324"/>
                      </a:cubicBezTo>
                      <a:cubicBezTo>
                        <a:pt x="241012" y="352753"/>
                        <a:pt x="269396" y="350562"/>
                        <a:pt x="294733" y="338275"/>
                      </a:cubicBezTo>
                      <a:cubicBezTo>
                        <a:pt x="325689" y="323226"/>
                        <a:pt x="351121" y="292650"/>
                        <a:pt x="372362" y="244549"/>
                      </a:cubicBezTo>
                      <a:cubicBezTo>
                        <a:pt x="392745" y="198353"/>
                        <a:pt x="388268" y="155776"/>
                        <a:pt x="358646" y="114247"/>
                      </a:cubicBezTo>
                      <a:close/>
                      <a:moveTo>
                        <a:pt x="371409" y="243882"/>
                      </a:moveTo>
                      <a:cubicBezTo>
                        <a:pt x="350263" y="291698"/>
                        <a:pt x="325118" y="322178"/>
                        <a:pt x="294352" y="337037"/>
                      </a:cubicBezTo>
                      <a:cubicBezTo>
                        <a:pt x="269206" y="349229"/>
                        <a:pt x="241012" y="351324"/>
                        <a:pt x="202817" y="343990"/>
                      </a:cubicBezTo>
                      <a:cubicBezTo>
                        <a:pt x="162145" y="336180"/>
                        <a:pt x="140523" y="360087"/>
                        <a:pt x="124712" y="377518"/>
                      </a:cubicBezTo>
                      <a:cubicBezTo>
                        <a:pt x="115282" y="387996"/>
                        <a:pt x="107852" y="396187"/>
                        <a:pt x="99566" y="394092"/>
                      </a:cubicBezTo>
                      <a:cubicBezTo>
                        <a:pt x="98137" y="393710"/>
                        <a:pt x="96422" y="393234"/>
                        <a:pt x="94517" y="392472"/>
                      </a:cubicBezTo>
                      <a:cubicBezTo>
                        <a:pt x="69181" y="383424"/>
                        <a:pt x="10412" y="347991"/>
                        <a:pt x="2125" y="329322"/>
                      </a:cubicBezTo>
                      <a:cubicBezTo>
                        <a:pt x="982" y="326655"/>
                        <a:pt x="887" y="324559"/>
                        <a:pt x="1839" y="322844"/>
                      </a:cubicBezTo>
                      <a:lnTo>
                        <a:pt x="1839" y="322844"/>
                      </a:lnTo>
                      <a:cubicBezTo>
                        <a:pt x="1934" y="322654"/>
                        <a:pt x="8030" y="308843"/>
                        <a:pt x="19556" y="293698"/>
                      </a:cubicBezTo>
                      <a:cubicBezTo>
                        <a:pt x="30128" y="279696"/>
                        <a:pt x="47559" y="261789"/>
                        <a:pt x="70419" y="255789"/>
                      </a:cubicBezTo>
                      <a:cubicBezTo>
                        <a:pt x="84135" y="252169"/>
                        <a:pt x="103280" y="251502"/>
                        <a:pt x="123664" y="250835"/>
                      </a:cubicBezTo>
                      <a:cubicBezTo>
                        <a:pt x="169384" y="249216"/>
                        <a:pt x="221200" y="247502"/>
                        <a:pt x="232058" y="211307"/>
                      </a:cubicBezTo>
                      <a:cubicBezTo>
                        <a:pt x="239107" y="187875"/>
                        <a:pt x="233868" y="163777"/>
                        <a:pt x="217771" y="145108"/>
                      </a:cubicBezTo>
                      <a:cubicBezTo>
                        <a:pt x="212913" y="139584"/>
                        <a:pt x="207484" y="134821"/>
                        <a:pt x="201674" y="131106"/>
                      </a:cubicBezTo>
                      <a:cubicBezTo>
                        <a:pt x="193292" y="125677"/>
                        <a:pt x="184148" y="122343"/>
                        <a:pt x="175385" y="121486"/>
                      </a:cubicBezTo>
                      <a:cubicBezTo>
                        <a:pt x="171956" y="121200"/>
                        <a:pt x="168527" y="121200"/>
                        <a:pt x="165193" y="121676"/>
                      </a:cubicBezTo>
                      <a:cubicBezTo>
                        <a:pt x="146524" y="124343"/>
                        <a:pt x="136332" y="134250"/>
                        <a:pt x="128807" y="141489"/>
                      </a:cubicBezTo>
                      <a:cubicBezTo>
                        <a:pt x="124235" y="145965"/>
                        <a:pt x="120520" y="149490"/>
                        <a:pt x="116329" y="150156"/>
                      </a:cubicBezTo>
                      <a:cubicBezTo>
                        <a:pt x="114520" y="150442"/>
                        <a:pt x="112615" y="150156"/>
                        <a:pt x="110424" y="149204"/>
                      </a:cubicBezTo>
                      <a:cubicBezTo>
                        <a:pt x="97184" y="142917"/>
                        <a:pt x="48416" y="110437"/>
                        <a:pt x="42225" y="77481"/>
                      </a:cubicBezTo>
                      <a:cubicBezTo>
                        <a:pt x="40129" y="66051"/>
                        <a:pt x="43368" y="55668"/>
                        <a:pt x="52036" y="46619"/>
                      </a:cubicBezTo>
                      <a:cubicBezTo>
                        <a:pt x="87183" y="9663"/>
                        <a:pt x="170336" y="-16055"/>
                        <a:pt x="237773" y="15473"/>
                      </a:cubicBezTo>
                      <a:cubicBezTo>
                        <a:pt x="244631" y="18711"/>
                        <a:pt x="251394" y="22521"/>
                        <a:pt x="257871" y="26903"/>
                      </a:cubicBezTo>
                      <a:cubicBezTo>
                        <a:pt x="335690" y="80148"/>
                        <a:pt x="414939" y="145394"/>
                        <a:pt x="371409" y="243882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" name="Freeform 48">
                  <a:extLst>
                    <a:ext uri="{FF2B5EF4-FFF2-40B4-BE49-F238E27FC236}">
                      <a16:creationId xmlns:a16="http://schemas.microsoft.com/office/drawing/2014/main" id="{86F5E1CD-C8A7-1982-CA39-D52DCA9503E3}"/>
                    </a:ext>
                  </a:extLst>
                </p:cNvPr>
                <p:cNvSpPr/>
                <p:nvPr/>
              </p:nvSpPr>
              <p:spPr>
                <a:xfrm>
                  <a:off x="7613402" y="3837138"/>
                  <a:ext cx="156240" cy="152274"/>
                </a:xfrm>
                <a:custGeom>
                  <a:avLst/>
                  <a:gdLst>
                    <a:gd name="connsiteX0" fmla="*/ 120230 w 156240"/>
                    <a:gd name="connsiteY0" fmla="*/ 14390 h 152274"/>
                    <a:gd name="connsiteX1" fmla="*/ 114611 w 156240"/>
                    <a:gd name="connsiteY1" fmla="*/ 10580 h 152274"/>
                    <a:gd name="connsiteX2" fmla="*/ 84797 w 156240"/>
                    <a:gd name="connsiteY2" fmla="*/ 293 h 152274"/>
                    <a:gd name="connsiteX3" fmla="*/ 16408 w 156240"/>
                    <a:gd name="connsiteY3" fmla="*/ 30107 h 152274"/>
                    <a:gd name="connsiteX4" fmla="*/ 215 w 156240"/>
                    <a:gd name="connsiteY4" fmla="*/ 77160 h 152274"/>
                    <a:gd name="connsiteX5" fmla="*/ 32124 w 156240"/>
                    <a:gd name="connsiteY5" fmla="*/ 134024 h 152274"/>
                    <a:gd name="connsiteX6" fmla="*/ 62604 w 156240"/>
                    <a:gd name="connsiteY6" fmla="*/ 148407 h 152274"/>
                    <a:gd name="connsiteX7" fmla="*/ 81368 w 156240"/>
                    <a:gd name="connsiteY7" fmla="*/ 151836 h 152274"/>
                    <a:gd name="connsiteX8" fmla="*/ 111658 w 156240"/>
                    <a:gd name="connsiteY8" fmla="*/ 149836 h 152274"/>
                    <a:gd name="connsiteX9" fmla="*/ 145281 w 156240"/>
                    <a:gd name="connsiteY9" fmla="*/ 124309 h 152274"/>
                    <a:gd name="connsiteX10" fmla="*/ 120230 w 156240"/>
                    <a:gd name="connsiteY10" fmla="*/ 14390 h 152274"/>
                    <a:gd name="connsiteX11" fmla="*/ 144329 w 156240"/>
                    <a:gd name="connsiteY11" fmla="*/ 123928 h 152274"/>
                    <a:gd name="connsiteX12" fmla="*/ 111467 w 156240"/>
                    <a:gd name="connsiteY12" fmla="*/ 148788 h 152274"/>
                    <a:gd name="connsiteX13" fmla="*/ 57842 w 156240"/>
                    <a:gd name="connsiteY13" fmla="*/ 145740 h 152274"/>
                    <a:gd name="connsiteX14" fmla="*/ 32886 w 156240"/>
                    <a:gd name="connsiteY14" fmla="*/ 133072 h 152274"/>
                    <a:gd name="connsiteX15" fmla="*/ 1359 w 156240"/>
                    <a:gd name="connsiteY15" fmla="*/ 76969 h 152274"/>
                    <a:gd name="connsiteX16" fmla="*/ 17170 w 156240"/>
                    <a:gd name="connsiteY16" fmla="*/ 30773 h 152274"/>
                    <a:gd name="connsiteX17" fmla="*/ 68129 w 156240"/>
                    <a:gd name="connsiteY17" fmla="*/ 1722 h 152274"/>
                    <a:gd name="connsiteX18" fmla="*/ 110705 w 156240"/>
                    <a:gd name="connsiteY18" fmla="*/ 9437 h 152274"/>
                    <a:gd name="connsiteX19" fmla="*/ 119563 w 156240"/>
                    <a:gd name="connsiteY19" fmla="*/ 15057 h 152274"/>
                    <a:gd name="connsiteX20" fmla="*/ 144329 w 156240"/>
                    <a:gd name="connsiteY20" fmla="*/ 123928 h 15227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56240" h="152274">
                      <a:moveTo>
                        <a:pt x="120230" y="14390"/>
                      </a:moveTo>
                      <a:cubicBezTo>
                        <a:pt x="118421" y="13057"/>
                        <a:pt x="116516" y="11723"/>
                        <a:pt x="114611" y="10580"/>
                      </a:cubicBezTo>
                      <a:cubicBezTo>
                        <a:pt x="105086" y="4675"/>
                        <a:pt x="95084" y="1341"/>
                        <a:pt x="84797" y="293"/>
                      </a:cubicBezTo>
                      <a:cubicBezTo>
                        <a:pt x="61747" y="-1898"/>
                        <a:pt x="37839" y="8199"/>
                        <a:pt x="16408" y="30107"/>
                      </a:cubicBezTo>
                      <a:cubicBezTo>
                        <a:pt x="4502" y="42203"/>
                        <a:pt x="-1213" y="58872"/>
                        <a:pt x="215" y="77160"/>
                      </a:cubicBezTo>
                      <a:cubicBezTo>
                        <a:pt x="2025" y="99353"/>
                        <a:pt x="13931" y="120689"/>
                        <a:pt x="32124" y="134024"/>
                      </a:cubicBezTo>
                      <a:cubicBezTo>
                        <a:pt x="40792" y="140406"/>
                        <a:pt x="51460" y="145359"/>
                        <a:pt x="62604" y="148407"/>
                      </a:cubicBezTo>
                      <a:cubicBezTo>
                        <a:pt x="68700" y="150121"/>
                        <a:pt x="75082" y="151265"/>
                        <a:pt x="81368" y="151836"/>
                      </a:cubicBezTo>
                      <a:cubicBezTo>
                        <a:pt x="91846" y="152789"/>
                        <a:pt x="102228" y="152217"/>
                        <a:pt x="111658" y="149836"/>
                      </a:cubicBezTo>
                      <a:cubicBezTo>
                        <a:pt x="127660" y="145740"/>
                        <a:pt x="139280" y="136977"/>
                        <a:pt x="145281" y="124309"/>
                      </a:cubicBezTo>
                      <a:cubicBezTo>
                        <a:pt x="166046" y="80589"/>
                        <a:pt x="157092" y="41536"/>
                        <a:pt x="120230" y="14390"/>
                      </a:cubicBezTo>
                      <a:close/>
                      <a:moveTo>
                        <a:pt x="144329" y="123928"/>
                      </a:moveTo>
                      <a:cubicBezTo>
                        <a:pt x="138518" y="136215"/>
                        <a:pt x="127088" y="144883"/>
                        <a:pt x="111467" y="148788"/>
                      </a:cubicBezTo>
                      <a:cubicBezTo>
                        <a:pt x="94989" y="152979"/>
                        <a:pt x="75368" y="151550"/>
                        <a:pt x="57842" y="145740"/>
                      </a:cubicBezTo>
                      <a:cubicBezTo>
                        <a:pt x="48698" y="142692"/>
                        <a:pt x="40125" y="138406"/>
                        <a:pt x="32886" y="133072"/>
                      </a:cubicBezTo>
                      <a:cubicBezTo>
                        <a:pt x="14884" y="119927"/>
                        <a:pt x="3168" y="98877"/>
                        <a:pt x="1359" y="76969"/>
                      </a:cubicBezTo>
                      <a:cubicBezTo>
                        <a:pt x="-70" y="59062"/>
                        <a:pt x="5550" y="42679"/>
                        <a:pt x="17170" y="30773"/>
                      </a:cubicBezTo>
                      <a:cubicBezTo>
                        <a:pt x="32981" y="14581"/>
                        <a:pt x="50603" y="4579"/>
                        <a:pt x="68129" y="1722"/>
                      </a:cubicBezTo>
                      <a:cubicBezTo>
                        <a:pt x="82702" y="-659"/>
                        <a:pt x="97275" y="2008"/>
                        <a:pt x="110705" y="9437"/>
                      </a:cubicBezTo>
                      <a:cubicBezTo>
                        <a:pt x="113753" y="11152"/>
                        <a:pt x="116611" y="12961"/>
                        <a:pt x="119563" y="15057"/>
                      </a:cubicBezTo>
                      <a:cubicBezTo>
                        <a:pt x="156044" y="42013"/>
                        <a:pt x="164807" y="80684"/>
                        <a:pt x="144329" y="123928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0" name="Graphic 4">
              <a:extLst>
                <a:ext uri="{FF2B5EF4-FFF2-40B4-BE49-F238E27FC236}">
                  <a16:creationId xmlns:a16="http://schemas.microsoft.com/office/drawing/2014/main" id="{14CE7FD2-DFD9-D9D5-9E7E-4896FAD7E73B}"/>
                </a:ext>
              </a:extLst>
            </p:cNvPr>
            <p:cNvGrpSpPr/>
            <p:nvPr/>
          </p:nvGrpSpPr>
          <p:grpSpPr>
            <a:xfrm>
              <a:off x="10884219" y="2961099"/>
              <a:ext cx="713295" cy="665124"/>
              <a:chOff x="7714151" y="2593500"/>
              <a:chExt cx="535013" cy="498882"/>
            </a:xfrm>
          </p:grpSpPr>
          <p:grpSp>
            <p:nvGrpSpPr>
              <p:cNvPr id="51" name="Graphic 4">
                <a:extLst>
                  <a:ext uri="{FF2B5EF4-FFF2-40B4-BE49-F238E27FC236}">
                    <a16:creationId xmlns:a16="http://schemas.microsoft.com/office/drawing/2014/main" id="{691F0B8C-579A-B20D-4B5D-7BA068101219}"/>
                  </a:ext>
                </a:extLst>
              </p:cNvPr>
              <p:cNvGrpSpPr/>
              <p:nvPr/>
            </p:nvGrpSpPr>
            <p:grpSpPr>
              <a:xfrm>
                <a:off x="7731421" y="2604565"/>
                <a:ext cx="517743" cy="487817"/>
                <a:chOff x="7731421" y="2604565"/>
                <a:chExt cx="517743" cy="487817"/>
              </a:xfrm>
              <a:solidFill>
                <a:srgbClr val="553E93"/>
              </a:solidFill>
            </p:grpSpPr>
            <p:sp>
              <p:nvSpPr>
                <p:cNvPr id="52" name="Freeform 51">
                  <a:extLst>
                    <a:ext uri="{FF2B5EF4-FFF2-40B4-BE49-F238E27FC236}">
                      <a16:creationId xmlns:a16="http://schemas.microsoft.com/office/drawing/2014/main" id="{4ED62064-5F8B-A5DB-E06B-30D0494E892D}"/>
                    </a:ext>
                  </a:extLst>
                </p:cNvPr>
                <p:cNvSpPr/>
                <p:nvPr/>
              </p:nvSpPr>
              <p:spPr>
                <a:xfrm>
                  <a:off x="7847338" y="2604565"/>
                  <a:ext cx="401827" cy="380715"/>
                </a:xfrm>
                <a:custGeom>
                  <a:avLst/>
                  <a:gdLst>
                    <a:gd name="connsiteX0" fmla="*/ 1262 w 401827"/>
                    <a:gd name="connsiteY0" fmla="*/ 292939 h 380715"/>
                    <a:gd name="connsiteX1" fmla="*/ 80129 w 401827"/>
                    <a:gd name="connsiteY1" fmla="*/ 237409 h 380715"/>
                    <a:gd name="connsiteX2" fmla="*/ 246340 w 401827"/>
                    <a:gd name="connsiteY2" fmla="*/ 219597 h 380715"/>
                    <a:gd name="connsiteX3" fmla="*/ 195096 w 401827"/>
                    <a:gd name="connsiteY3" fmla="*/ 121204 h 380715"/>
                    <a:gd name="connsiteX4" fmla="*/ 136422 w 401827"/>
                    <a:gd name="connsiteY4" fmla="*/ 139492 h 380715"/>
                    <a:gd name="connsiteX5" fmla="*/ 95083 w 401827"/>
                    <a:gd name="connsiteY5" fmla="*/ 28049 h 380715"/>
                    <a:gd name="connsiteX6" fmla="*/ 302062 w 401827"/>
                    <a:gd name="connsiteY6" fmla="*/ 41479 h 380715"/>
                    <a:gd name="connsiteX7" fmla="*/ 379500 w 401827"/>
                    <a:gd name="connsiteY7" fmla="*/ 274651 h 380715"/>
                    <a:gd name="connsiteX8" fmla="*/ 196429 w 401827"/>
                    <a:gd name="connsiteY8" fmla="*/ 346851 h 380715"/>
                    <a:gd name="connsiteX9" fmla="*/ 86511 w 401827"/>
                    <a:gd name="connsiteY9" fmla="*/ 379808 h 380715"/>
                    <a:gd name="connsiteX10" fmla="*/ 1262 w 401827"/>
                    <a:gd name="connsiteY10" fmla="*/ 292939 h 3807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01827" h="380715">
                      <a:moveTo>
                        <a:pt x="1262" y="292939"/>
                      </a:moveTo>
                      <a:cubicBezTo>
                        <a:pt x="1262" y="292939"/>
                        <a:pt x="34218" y="241885"/>
                        <a:pt x="80129" y="237409"/>
                      </a:cubicBezTo>
                      <a:cubicBezTo>
                        <a:pt x="125944" y="232837"/>
                        <a:pt x="222814" y="268175"/>
                        <a:pt x="246340" y="219597"/>
                      </a:cubicBezTo>
                      <a:cubicBezTo>
                        <a:pt x="269867" y="171019"/>
                        <a:pt x="230338" y="121775"/>
                        <a:pt x="195096" y="121204"/>
                      </a:cubicBezTo>
                      <a:cubicBezTo>
                        <a:pt x="159853" y="120632"/>
                        <a:pt x="150709" y="149207"/>
                        <a:pt x="136422" y="139492"/>
                      </a:cubicBezTo>
                      <a:cubicBezTo>
                        <a:pt x="122134" y="129681"/>
                        <a:pt x="49649" y="62530"/>
                        <a:pt x="95083" y="28049"/>
                      </a:cubicBezTo>
                      <a:cubicBezTo>
                        <a:pt x="140613" y="-6431"/>
                        <a:pt x="241197" y="-16718"/>
                        <a:pt x="302062" y="41479"/>
                      </a:cubicBezTo>
                      <a:cubicBezTo>
                        <a:pt x="363021" y="99677"/>
                        <a:pt x="440746" y="180449"/>
                        <a:pt x="379500" y="274651"/>
                      </a:cubicBezTo>
                      <a:cubicBezTo>
                        <a:pt x="318254" y="368854"/>
                        <a:pt x="258437" y="369521"/>
                        <a:pt x="196429" y="346851"/>
                      </a:cubicBezTo>
                      <a:cubicBezTo>
                        <a:pt x="134517" y="324181"/>
                        <a:pt x="108037" y="389047"/>
                        <a:pt x="86511" y="379808"/>
                      </a:cubicBezTo>
                      <a:cubicBezTo>
                        <a:pt x="65080" y="370473"/>
                        <a:pt x="-10644" y="308180"/>
                        <a:pt x="1262" y="292939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3" name="Freeform 52">
                  <a:extLst>
                    <a:ext uri="{FF2B5EF4-FFF2-40B4-BE49-F238E27FC236}">
                      <a16:creationId xmlns:a16="http://schemas.microsoft.com/office/drawing/2014/main" id="{354CB389-B97B-1510-F131-724E04EB438D}"/>
                    </a:ext>
                  </a:extLst>
                </p:cNvPr>
                <p:cNvSpPr/>
                <p:nvPr/>
              </p:nvSpPr>
              <p:spPr>
                <a:xfrm>
                  <a:off x="7731421" y="2938974"/>
                  <a:ext cx="153663" cy="153408"/>
                </a:xfrm>
                <a:custGeom>
                  <a:avLst/>
                  <a:gdLst>
                    <a:gd name="connsiteX0" fmla="*/ 23452 w 153663"/>
                    <a:gd name="connsiteY0" fmla="*/ 20634 h 153408"/>
                    <a:gd name="connsiteX1" fmla="*/ 127656 w 153663"/>
                    <a:gd name="connsiteY1" fmla="*/ 21586 h 153408"/>
                    <a:gd name="connsiteX2" fmla="*/ 134799 w 153663"/>
                    <a:gd name="connsiteY2" fmla="*/ 133505 h 153408"/>
                    <a:gd name="connsiteX3" fmla="*/ 22500 w 153663"/>
                    <a:gd name="connsiteY3" fmla="*/ 124932 h 153408"/>
                    <a:gd name="connsiteX4" fmla="*/ 23452 w 153663"/>
                    <a:gd name="connsiteY4" fmla="*/ 20634 h 15340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3663" h="153408">
                      <a:moveTo>
                        <a:pt x="23452" y="20634"/>
                      </a:moveTo>
                      <a:cubicBezTo>
                        <a:pt x="60409" y="-6608"/>
                        <a:pt x="99176" y="-7465"/>
                        <a:pt x="127656" y="21586"/>
                      </a:cubicBezTo>
                      <a:cubicBezTo>
                        <a:pt x="156231" y="50637"/>
                        <a:pt x="164993" y="89499"/>
                        <a:pt x="134799" y="133505"/>
                      </a:cubicBezTo>
                      <a:cubicBezTo>
                        <a:pt x="111749" y="167128"/>
                        <a:pt x="50979" y="153984"/>
                        <a:pt x="22500" y="124932"/>
                      </a:cubicBezTo>
                      <a:cubicBezTo>
                        <a:pt x="-5980" y="95881"/>
                        <a:pt x="-9314" y="44827"/>
                        <a:pt x="23452" y="2063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4" name="Graphic 4">
                <a:extLst>
                  <a:ext uri="{FF2B5EF4-FFF2-40B4-BE49-F238E27FC236}">
                    <a16:creationId xmlns:a16="http://schemas.microsoft.com/office/drawing/2014/main" id="{EFEBE1D7-6806-47F1-74E8-A728A3537492}"/>
                  </a:ext>
                </a:extLst>
              </p:cNvPr>
              <p:cNvGrpSpPr/>
              <p:nvPr/>
            </p:nvGrpSpPr>
            <p:grpSpPr>
              <a:xfrm>
                <a:off x="7714151" y="2593500"/>
                <a:ext cx="518784" cy="488979"/>
                <a:chOff x="7714151" y="2593500"/>
                <a:chExt cx="518784" cy="488979"/>
              </a:xfrm>
              <a:solidFill>
                <a:srgbClr val="66192D"/>
              </a:solidFill>
            </p:grpSpPr>
            <p:sp>
              <p:nvSpPr>
                <p:cNvPr id="55" name="Freeform 54">
                  <a:extLst>
                    <a:ext uri="{FF2B5EF4-FFF2-40B4-BE49-F238E27FC236}">
                      <a16:creationId xmlns:a16="http://schemas.microsoft.com/office/drawing/2014/main" id="{A9F635DA-1F72-680E-F858-A0D2EB0F382E}"/>
                    </a:ext>
                  </a:extLst>
                </p:cNvPr>
                <p:cNvSpPr/>
                <p:nvPr/>
              </p:nvSpPr>
              <p:spPr>
                <a:xfrm>
                  <a:off x="7829996" y="2593500"/>
                  <a:ext cx="402940" cy="381919"/>
                </a:xfrm>
                <a:custGeom>
                  <a:avLst/>
                  <a:gdLst>
                    <a:gd name="connsiteX0" fmla="*/ 387602 w 402940"/>
                    <a:gd name="connsiteY0" fmla="*/ 144937 h 381919"/>
                    <a:gd name="connsiteX1" fmla="*/ 303020 w 402940"/>
                    <a:gd name="connsiteY1" fmla="*/ 41686 h 381919"/>
                    <a:gd name="connsiteX2" fmla="*/ 291400 w 402940"/>
                    <a:gd name="connsiteY2" fmla="*/ 31780 h 381919"/>
                    <a:gd name="connsiteX3" fmla="*/ 95375 w 402940"/>
                    <a:gd name="connsiteY3" fmla="*/ 28256 h 381919"/>
                    <a:gd name="connsiteX4" fmla="*/ 80326 w 402940"/>
                    <a:gd name="connsiteY4" fmla="*/ 58069 h 381919"/>
                    <a:gd name="connsiteX5" fmla="*/ 136714 w 402940"/>
                    <a:gd name="connsiteY5" fmla="*/ 140651 h 381919"/>
                    <a:gd name="connsiteX6" fmla="*/ 144143 w 402940"/>
                    <a:gd name="connsiteY6" fmla="*/ 142746 h 381919"/>
                    <a:gd name="connsiteX7" fmla="*/ 157288 w 402940"/>
                    <a:gd name="connsiteY7" fmla="*/ 135983 h 381919"/>
                    <a:gd name="connsiteX8" fmla="*/ 195674 w 402940"/>
                    <a:gd name="connsiteY8" fmla="*/ 122458 h 381919"/>
                    <a:gd name="connsiteX9" fmla="*/ 227106 w 402940"/>
                    <a:gd name="connsiteY9" fmla="*/ 135221 h 381919"/>
                    <a:gd name="connsiteX10" fmla="*/ 242918 w 402940"/>
                    <a:gd name="connsiteY10" fmla="*/ 153414 h 381919"/>
                    <a:gd name="connsiteX11" fmla="*/ 246442 w 402940"/>
                    <a:gd name="connsiteY11" fmla="*/ 219994 h 381919"/>
                    <a:gd name="connsiteX12" fmla="*/ 134238 w 402940"/>
                    <a:gd name="connsiteY12" fmla="*/ 241044 h 381919"/>
                    <a:gd name="connsiteX13" fmla="*/ 80612 w 402940"/>
                    <a:gd name="connsiteY13" fmla="*/ 237520 h 381919"/>
                    <a:gd name="connsiteX14" fmla="*/ 1364 w 402940"/>
                    <a:gd name="connsiteY14" fmla="*/ 293337 h 381919"/>
                    <a:gd name="connsiteX15" fmla="*/ 411 w 402940"/>
                    <a:gd name="connsiteY15" fmla="*/ 300766 h 381919"/>
                    <a:gd name="connsiteX16" fmla="*/ 86898 w 402940"/>
                    <a:gd name="connsiteY16" fmla="*/ 380966 h 381919"/>
                    <a:gd name="connsiteX17" fmla="*/ 87946 w 402940"/>
                    <a:gd name="connsiteY17" fmla="*/ 381348 h 381919"/>
                    <a:gd name="connsiteX18" fmla="*/ 91470 w 402940"/>
                    <a:gd name="connsiteY18" fmla="*/ 381919 h 381919"/>
                    <a:gd name="connsiteX19" fmla="*/ 115378 w 402940"/>
                    <a:gd name="connsiteY19" fmla="*/ 368394 h 381919"/>
                    <a:gd name="connsiteX20" fmla="*/ 196721 w 402940"/>
                    <a:gd name="connsiteY20" fmla="*/ 348010 h 381919"/>
                    <a:gd name="connsiteX21" fmla="*/ 288828 w 402940"/>
                    <a:gd name="connsiteY21" fmla="*/ 355725 h 381919"/>
                    <a:gd name="connsiteX22" fmla="*/ 380363 w 402940"/>
                    <a:gd name="connsiteY22" fmla="*/ 275620 h 381919"/>
                    <a:gd name="connsiteX23" fmla="*/ 387602 w 402940"/>
                    <a:gd name="connsiteY23" fmla="*/ 144937 h 381919"/>
                    <a:gd name="connsiteX24" fmla="*/ 379506 w 402940"/>
                    <a:gd name="connsiteY24" fmla="*/ 274953 h 381919"/>
                    <a:gd name="connsiteX25" fmla="*/ 288543 w 402940"/>
                    <a:gd name="connsiteY25" fmla="*/ 354678 h 381919"/>
                    <a:gd name="connsiteX26" fmla="*/ 197102 w 402940"/>
                    <a:gd name="connsiteY26" fmla="*/ 346962 h 381919"/>
                    <a:gd name="connsiteX27" fmla="*/ 114711 w 402940"/>
                    <a:gd name="connsiteY27" fmla="*/ 367536 h 381919"/>
                    <a:gd name="connsiteX28" fmla="*/ 87279 w 402940"/>
                    <a:gd name="connsiteY28" fmla="*/ 379919 h 381919"/>
                    <a:gd name="connsiteX29" fmla="*/ 82517 w 402940"/>
                    <a:gd name="connsiteY29" fmla="*/ 377537 h 381919"/>
                    <a:gd name="connsiteX30" fmla="*/ 1459 w 402940"/>
                    <a:gd name="connsiteY30" fmla="*/ 300480 h 381919"/>
                    <a:gd name="connsiteX31" fmla="*/ 2221 w 402940"/>
                    <a:gd name="connsiteY31" fmla="*/ 294003 h 381919"/>
                    <a:gd name="connsiteX32" fmla="*/ 2221 w 402940"/>
                    <a:gd name="connsiteY32" fmla="*/ 293908 h 381919"/>
                    <a:gd name="connsiteX33" fmla="*/ 80612 w 402940"/>
                    <a:gd name="connsiteY33" fmla="*/ 238568 h 381919"/>
                    <a:gd name="connsiteX34" fmla="*/ 89851 w 402940"/>
                    <a:gd name="connsiteY34" fmla="*/ 238187 h 381919"/>
                    <a:gd name="connsiteX35" fmla="*/ 133951 w 402940"/>
                    <a:gd name="connsiteY35" fmla="*/ 242187 h 381919"/>
                    <a:gd name="connsiteX36" fmla="*/ 247299 w 402940"/>
                    <a:gd name="connsiteY36" fmla="*/ 220470 h 381919"/>
                    <a:gd name="connsiteX37" fmla="*/ 243680 w 402940"/>
                    <a:gd name="connsiteY37" fmla="*/ 152748 h 381919"/>
                    <a:gd name="connsiteX38" fmla="*/ 230059 w 402940"/>
                    <a:gd name="connsiteY38" fmla="*/ 136460 h 381919"/>
                    <a:gd name="connsiteX39" fmla="*/ 195483 w 402940"/>
                    <a:gd name="connsiteY39" fmla="*/ 121315 h 381919"/>
                    <a:gd name="connsiteX40" fmla="*/ 194435 w 402940"/>
                    <a:gd name="connsiteY40" fmla="*/ 121315 h 381919"/>
                    <a:gd name="connsiteX41" fmla="*/ 156526 w 402940"/>
                    <a:gd name="connsiteY41" fmla="*/ 135031 h 381919"/>
                    <a:gd name="connsiteX42" fmla="*/ 142810 w 402940"/>
                    <a:gd name="connsiteY42" fmla="*/ 141603 h 381919"/>
                    <a:gd name="connsiteX43" fmla="*/ 137190 w 402940"/>
                    <a:gd name="connsiteY43" fmla="*/ 139698 h 381919"/>
                    <a:gd name="connsiteX44" fmla="*/ 81374 w 402940"/>
                    <a:gd name="connsiteY44" fmla="*/ 57974 h 381919"/>
                    <a:gd name="connsiteX45" fmla="*/ 95947 w 402940"/>
                    <a:gd name="connsiteY45" fmla="*/ 29113 h 381919"/>
                    <a:gd name="connsiteX46" fmla="*/ 284256 w 402940"/>
                    <a:gd name="connsiteY46" fmla="*/ 27970 h 381919"/>
                    <a:gd name="connsiteX47" fmla="*/ 284256 w 402940"/>
                    <a:gd name="connsiteY47" fmla="*/ 27970 h 381919"/>
                    <a:gd name="connsiteX48" fmla="*/ 302163 w 402940"/>
                    <a:gd name="connsiteY48" fmla="*/ 42448 h 381919"/>
                    <a:gd name="connsiteX49" fmla="*/ 379506 w 402940"/>
                    <a:gd name="connsiteY49" fmla="*/ 274953 h 3819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</a:cxnLst>
                  <a:rect l="l" t="t" r="r" b="b"/>
                  <a:pathLst>
                    <a:path w="402940" h="381919">
                      <a:moveTo>
                        <a:pt x="387602" y="144937"/>
                      </a:moveTo>
                      <a:cubicBezTo>
                        <a:pt x="368267" y="105884"/>
                        <a:pt x="333786" y="71118"/>
                        <a:pt x="303020" y="41686"/>
                      </a:cubicBezTo>
                      <a:cubicBezTo>
                        <a:pt x="299305" y="38162"/>
                        <a:pt x="295400" y="34828"/>
                        <a:pt x="291400" y="31780"/>
                      </a:cubicBezTo>
                      <a:cubicBezTo>
                        <a:pt x="229201" y="-15940"/>
                        <a:pt x="137666" y="-3843"/>
                        <a:pt x="95375" y="28256"/>
                      </a:cubicBezTo>
                      <a:cubicBezTo>
                        <a:pt x="85088" y="35971"/>
                        <a:pt x="80040" y="46067"/>
                        <a:pt x="80326" y="58069"/>
                      </a:cubicBezTo>
                      <a:cubicBezTo>
                        <a:pt x="81183" y="92073"/>
                        <a:pt x="124522" y="132269"/>
                        <a:pt x="136714" y="140651"/>
                      </a:cubicBezTo>
                      <a:cubicBezTo>
                        <a:pt x="139286" y="142461"/>
                        <a:pt x="141667" y="142937"/>
                        <a:pt x="144143" y="142746"/>
                      </a:cubicBezTo>
                      <a:cubicBezTo>
                        <a:pt x="148334" y="142270"/>
                        <a:pt x="152525" y="139412"/>
                        <a:pt x="157288" y="135983"/>
                      </a:cubicBezTo>
                      <a:cubicBezTo>
                        <a:pt x="166146" y="129792"/>
                        <a:pt x="177195" y="122172"/>
                        <a:pt x="195674" y="122458"/>
                      </a:cubicBezTo>
                      <a:cubicBezTo>
                        <a:pt x="206342" y="122649"/>
                        <a:pt x="217391" y="127316"/>
                        <a:pt x="227106" y="135221"/>
                      </a:cubicBezTo>
                      <a:cubicBezTo>
                        <a:pt x="233107" y="140174"/>
                        <a:pt x="238536" y="146366"/>
                        <a:pt x="242918" y="153414"/>
                      </a:cubicBezTo>
                      <a:cubicBezTo>
                        <a:pt x="255681" y="174083"/>
                        <a:pt x="256919" y="198372"/>
                        <a:pt x="246442" y="219994"/>
                      </a:cubicBezTo>
                      <a:cubicBezTo>
                        <a:pt x="230345" y="253236"/>
                        <a:pt x="179291" y="246759"/>
                        <a:pt x="134238" y="241044"/>
                      </a:cubicBezTo>
                      <a:cubicBezTo>
                        <a:pt x="114044" y="238473"/>
                        <a:pt x="94899" y="236091"/>
                        <a:pt x="80612" y="237520"/>
                      </a:cubicBezTo>
                      <a:cubicBezTo>
                        <a:pt x="35368" y="241997"/>
                        <a:pt x="2221" y="292098"/>
                        <a:pt x="1364" y="293337"/>
                      </a:cubicBezTo>
                      <a:cubicBezTo>
                        <a:pt x="-65" y="295146"/>
                        <a:pt x="-351" y="297623"/>
                        <a:pt x="411" y="300766"/>
                      </a:cubicBezTo>
                      <a:cubicBezTo>
                        <a:pt x="6221" y="323436"/>
                        <a:pt x="68801" y="373251"/>
                        <a:pt x="86898" y="380966"/>
                      </a:cubicBezTo>
                      <a:cubicBezTo>
                        <a:pt x="87279" y="381062"/>
                        <a:pt x="87565" y="381252"/>
                        <a:pt x="87946" y="381348"/>
                      </a:cubicBezTo>
                      <a:cubicBezTo>
                        <a:pt x="89089" y="381729"/>
                        <a:pt x="90327" y="381919"/>
                        <a:pt x="91470" y="381919"/>
                      </a:cubicBezTo>
                      <a:cubicBezTo>
                        <a:pt x="98519" y="381919"/>
                        <a:pt x="106139" y="375823"/>
                        <a:pt x="115378" y="368394"/>
                      </a:cubicBezTo>
                      <a:cubicBezTo>
                        <a:pt x="133475" y="353820"/>
                        <a:pt x="158431" y="334008"/>
                        <a:pt x="196721" y="348010"/>
                      </a:cubicBezTo>
                      <a:cubicBezTo>
                        <a:pt x="233488" y="361440"/>
                        <a:pt x="261872" y="363821"/>
                        <a:pt x="288828" y="355725"/>
                      </a:cubicBezTo>
                      <a:cubicBezTo>
                        <a:pt x="321785" y="345819"/>
                        <a:pt x="351788" y="319625"/>
                        <a:pt x="380363" y="275620"/>
                      </a:cubicBezTo>
                      <a:cubicBezTo>
                        <a:pt x="407891" y="233329"/>
                        <a:pt x="410176" y="190657"/>
                        <a:pt x="387602" y="144937"/>
                      </a:cubicBezTo>
                      <a:close/>
                      <a:moveTo>
                        <a:pt x="379506" y="274953"/>
                      </a:moveTo>
                      <a:cubicBezTo>
                        <a:pt x="351027" y="318768"/>
                        <a:pt x="321309" y="344867"/>
                        <a:pt x="288543" y="354678"/>
                      </a:cubicBezTo>
                      <a:cubicBezTo>
                        <a:pt x="261872" y="362679"/>
                        <a:pt x="233678" y="360297"/>
                        <a:pt x="197102" y="346962"/>
                      </a:cubicBezTo>
                      <a:cubicBezTo>
                        <a:pt x="158240" y="332770"/>
                        <a:pt x="133094" y="352868"/>
                        <a:pt x="114711" y="367536"/>
                      </a:cubicBezTo>
                      <a:cubicBezTo>
                        <a:pt x="103757" y="376299"/>
                        <a:pt x="94994" y="383253"/>
                        <a:pt x="87279" y="379919"/>
                      </a:cubicBezTo>
                      <a:cubicBezTo>
                        <a:pt x="85850" y="379347"/>
                        <a:pt x="84231" y="378490"/>
                        <a:pt x="82517" y="377537"/>
                      </a:cubicBezTo>
                      <a:cubicBezTo>
                        <a:pt x="58990" y="364488"/>
                        <a:pt x="6602" y="320292"/>
                        <a:pt x="1459" y="300480"/>
                      </a:cubicBezTo>
                      <a:cubicBezTo>
                        <a:pt x="792" y="297718"/>
                        <a:pt x="983" y="295527"/>
                        <a:pt x="2221" y="294003"/>
                      </a:cubicBezTo>
                      <a:lnTo>
                        <a:pt x="2221" y="293908"/>
                      </a:lnTo>
                      <a:cubicBezTo>
                        <a:pt x="2602" y="293432"/>
                        <a:pt x="35558" y="243045"/>
                        <a:pt x="80612" y="238568"/>
                      </a:cubicBezTo>
                      <a:cubicBezTo>
                        <a:pt x="83469" y="238282"/>
                        <a:pt x="86613" y="238187"/>
                        <a:pt x="89851" y="238187"/>
                      </a:cubicBezTo>
                      <a:cubicBezTo>
                        <a:pt x="102614" y="238187"/>
                        <a:pt x="117950" y="240092"/>
                        <a:pt x="133951" y="242187"/>
                      </a:cubicBezTo>
                      <a:cubicBezTo>
                        <a:pt x="179386" y="247902"/>
                        <a:pt x="230821" y="254379"/>
                        <a:pt x="247299" y="220470"/>
                      </a:cubicBezTo>
                      <a:cubicBezTo>
                        <a:pt x="257967" y="198467"/>
                        <a:pt x="256634" y="173798"/>
                        <a:pt x="243680" y="152748"/>
                      </a:cubicBezTo>
                      <a:cubicBezTo>
                        <a:pt x="239870" y="146556"/>
                        <a:pt x="235202" y="141032"/>
                        <a:pt x="230059" y="136460"/>
                      </a:cubicBezTo>
                      <a:cubicBezTo>
                        <a:pt x="219676" y="127125"/>
                        <a:pt x="207294" y="121505"/>
                        <a:pt x="195483" y="121315"/>
                      </a:cubicBezTo>
                      <a:cubicBezTo>
                        <a:pt x="195102" y="121315"/>
                        <a:pt x="194816" y="121315"/>
                        <a:pt x="194435" y="121315"/>
                      </a:cubicBezTo>
                      <a:cubicBezTo>
                        <a:pt x="176243" y="121315"/>
                        <a:pt x="164813" y="129221"/>
                        <a:pt x="156526" y="135031"/>
                      </a:cubicBezTo>
                      <a:cubicBezTo>
                        <a:pt x="151287" y="138650"/>
                        <a:pt x="147096" y="141603"/>
                        <a:pt x="142810" y="141603"/>
                      </a:cubicBezTo>
                      <a:cubicBezTo>
                        <a:pt x="141000" y="141603"/>
                        <a:pt x="139095" y="141032"/>
                        <a:pt x="137190" y="139698"/>
                      </a:cubicBezTo>
                      <a:cubicBezTo>
                        <a:pt x="125093" y="131412"/>
                        <a:pt x="82136" y="91597"/>
                        <a:pt x="81374" y="57974"/>
                      </a:cubicBezTo>
                      <a:cubicBezTo>
                        <a:pt x="81088" y="46353"/>
                        <a:pt x="85946" y="36638"/>
                        <a:pt x="95947" y="29113"/>
                      </a:cubicBezTo>
                      <a:cubicBezTo>
                        <a:pt x="136523" y="-1653"/>
                        <a:pt x="222820" y="-13940"/>
                        <a:pt x="284256" y="27970"/>
                      </a:cubicBezTo>
                      <a:lnTo>
                        <a:pt x="284256" y="27970"/>
                      </a:lnTo>
                      <a:cubicBezTo>
                        <a:pt x="290543" y="32256"/>
                        <a:pt x="296448" y="37019"/>
                        <a:pt x="302163" y="42448"/>
                      </a:cubicBezTo>
                      <a:cubicBezTo>
                        <a:pt x="370362" y="107599"/>
                        <a:pt x="438180" y="184656"/>
                        <a:pt x="379506" y="274953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6" name="Freeform 55">
                  <a:extLst>
                    <a:ext uri="{FF2B5EF4-FFF2-40B4-BE49-F238E27FC236}">
                      <a16:creationId xmlns:a16="http://schemas.microsoft.com/office/drawing/2014/main" id="{2A44A2FF-593B-5694-88C9-3B60ECB826FF}"/>
                    </a:ext>
                  </a:extLst>
                </p:cNvPr>
                <p:cNvSpPr/>
                <p:nvPr/>
              </p:nvSpPr>
              <p:spPr>
                <a:xfrm>
                  <a:off x="7714151" y="2928175"/>
                  <a:ext cx="154709" cy="154304"/>
                </a:xfrm>
                <a:custGeom>
                  <a:avLst/>
                  <a:gdLst>
                    <a:gd name="connsiteX0" fmla="*/ 128638 w 154709"/>
                    <a:gd name="connsiteY0" fmla="*/ 21622 h 154304"/>
                    <a:gd name="connsiteX1" fmla="*/ 123780 w 154709"/>
                    <a:gd name="connsiteY1" fmla="*/ 17050 h 154304"/>
                    <a:gd name="connsiteX2" fmla="*/ 79203 w 154709"/>
                    <a:gd name="connsiteY2" fmla="*/ 0 h 154304"/>
                    <a:gd name="connsiteX3" fmla="*/ 23672 w 154709"/>
                    <a:gd name="connsiteY3" fmla="*/ 20574 h 154304"/>
                    <a:gd name="connsiteX4" fmla="*/ 241 w 154709"/>
                    <a:gd name="connsiteY4" fmla="*/ 64389 h 154304"/>
                    <a:gd name="connsiteX5" fmla="*/ 22720 w 154709"/>
                    <a:gd name="connsiteY5" fmla="*/ 125635 h 154304"/>
                    <a:gd name="connsiteX6" fmla="*/ 50628 w 154709"/>
                    <a:gd name="connsiteY6" fmla="*/ 144780 h 154304"/>
                    <a:gd name="connsiteX7" fmla="*/ 92062 w 154709"/>
                    <a:gd name="connsiteY7" fmla="*/ 154305 h 154304"/>
                    <a:gd name="connsiteX8" fmla="*/ 98729 w 154709"/>
                    <a:gd name="connsiteY8" fmla="*/ 154019 h 154304"/>
                    <a:gd name="connsiteX9" fmla="*/ 135972 w 154709"/>
                    <a:gd name="connsiteY9" fmla="*/ 134207 h 154304"/>
                    <a:gd name="connsiteX10" fmla="*/ 128638 w 154709"/>
                    <a:gd name="connsiteY10" fmla="*/ 21622 h 154304"/>
                    <a:gd name="connsiteX11" fmla="*/ 134924 w 154709"/>
                    <a:gd name="connsiteY11" fmla="*/ 133636 h 154304"/>
                    <a:gd name="connsiteX12" fmla="*/ 98444 w 154709"/>
                    <a:gd name="connsiteY12" fmla="*/ 152972 h 154304"/>
                    <a:gd name="connsiteX13" fmla="*/ 45961 w 154709"/>
                    <a:gd name="connsiteY13" fmla="*/ 141351 h 154304"/>
                    <a:gd name="connsiteX14" fmla="*/ 23387 w 154709"/>
                    <a:gd name="connsiteY14" fmla="*/ 124873 h 154304"/>
                    <a:gd name="connsiteX15" fmla="*/ 1193 w 154709"/>
                    <a:gd name="connsiteY15" fmla="*/ 64484 h 154304"/>
                    <a:gd name="connsiteX16" fmla="*/ 24244 w 154709"/>
                    <a:gd name="connsiteY16" fmla="*/ 21431 h 154304"/>
                    <a:gd name="connsiteX17" fmla="*/ 79203 w 154709"/>
                    <a:gd name="connsiteY17" fmla="*/ 953 h 154304"/>
                    <a:gd name="connsiteX18" fmla="*/ 120065 w 154709"/>
                    <a:gd name="connsiteY18" fmla="*/ 15430 h 154304"/>
                    <a:gd name="connsiteX19" fmla="*/ 127780 w 154709"/>
                    <a:gd name="connsiteY19" fmla="*/ 22384 h 154304"/>
                    <a:gd name="connsiteX20" fmla="*/ 134924 w 154709"/>
                    <a:gd name="connsiteY20" fmla="*/ 133636 h 1543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54709" h="154304">
                      <a:moveTo>
                        <a:pt x="128638" y="21622"/>
                      </a:moveTo>
                      <a:cubicBezTo>
                        <a:pt x="127019" y="20003"/>
                        <a:pt x="125495" y="18479"/>
                        <a:pt x="123780" y="17050"/>
                      </a:cubicBezTo>
                      <a:cubicBezTo>
                        <a:pt x="110636" y="5715"/>
                        <a:pt x="95396" y="0"/>
                        <a:pt x="79203" y="0"/>
                      </a:cubicBezTo>
                      <a:cubicBezTo>
                        <a:pt x="61391" y="0"/>
                        <a:pt x="42341" y="6858"/>
                        <a:pt x="23672" y="20574"/>
                      </a:cubicBezTo>
                      <a:cubicBezTo>
                        <a:pt x="9956" y="30671"/>
                        <a:pt x="1670" y="46196"/>
                        <a:pt x="241" y="64389"/>
                      </a:cubicBezTo>
                      <a:cubicBezTo>
                        <a:pt x="-1569" y="86582"/>
                        <a:pt x="6908" y="109442"/>
                        <a:pt x="22720" y="125635"/>
                      </a:cubicBezTo>
                      <a:cubicBezTo>
                        <a:pt x="30340" y="133350"/>
                        <a:pt x="40055" y="139922"/>
                        <a:pt x="50628" y="144780"/>
                      </a:cubicBezTo>
                      <a:cubicBezTo>
                        <a:pt x="63868" y="150781"/>
                        <a:pt x="78441" y="154305"/>
                        <a:pt x="92062" y="154305"/>
                      </a:cubicBezTo>
                      <a:cubicBezTo>
                        <a:pt x="94348" y="154305"/>
                        <a:pt x="96538" y="154210"/>
                        <a:pt x="98729" y="154019"/>
                      </a:cubicBezTo>
                      <a:cubicBezTo>
                        <a:pt x="115208" y="152591"/>
                        <a:pt x="128066" y="145733"/>
                        <a:pt x="135972" y="134207"/>
                      </a:cubicBezTo>
                      <a:cubicBezTo>
                        <a:pt x="163213" y="94202"/>
                        <a:pt x="160737" y="54292"/>
                        <a:pt x="128638" y="21622"/>
                      </a:cubicBezTo>
                      <a:close/>
                      <a:moveTo>
                        <a:pt x="134924" y="133636"/>
                      </a:moveTo>
                      <a:cubicBezTo>
                        <a:pt x="127209" y="144875"/>
                        <a:pt x="114636" y="151543"/>
                        <a:pt x="98444" y="152972"/>
                      </a:cubicBezTo>
                      <a:cubicBezTo>
                        <a:pt x="81489" y="154496"/>
                        <a:pt x="62344" y="150019"/>
                        <a:pt x="45961" y="141351"/>
                      </a:cubicBezTo>
                      <a:cubicBezTo>
                        <a:pt x="37484" y="136874"/>
                        <a:pt x="29673" y="131255"/>
                        <a:pt x="23387" y="124873"/>
                      </a:cubicBezTo>
                      <a:cubicBezTo>
                        <a:pt x="7766" y="108966"/>
                        <a:pt x="-521" y="86392"/>
                        <a:pt x="1193" y="64484"/>
                      </a:cubicBezTo>
                      <a:cubicBezTo>
                        <a:pt x="2622" y="46577"/>
                        <a:pt x="10813" y="31337"/>
                        <a:pt x="24244" y="21431"/>
                      </a:cubicBezTo>
                      <a:cubicBezTo>
                        <a:pt x="42437" y="8001"/>
                        <a:pt x="61487" y="953"/>
                        <a:pt x="79203" y="953"/>
                      </a:cubicBezTo>
                      <a:cubicBezTo>
                        <a:pt x="93967" y="953"/>
                        <a:pt x="107969" y="5905"/>
                        <a:pt x="120065" y="15430"/>
                      </a:cubicBezTo>
                      <a:cubicBezTo>
                        <a:pt x="122732" y="17526"/>
                        <a:pt x="125304" y="19812"/>
                        <a:pt x="127780" y="22384"/>
                      </a:cubicBezTo>
                      <a:cubicBezTo>
                        <a:pt x="159499" y="54578"/>
                        <a:pt x="162071" y="94107"/>
                        <a:pt x="134924" y="133636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7" name="Graphic 4">
              <a:extLst>
                <a:ext uri="{FF2B5EF4-FFF2-40B4-BE49-F238E27FC236}">
                  <a16:creationId xmlns:a16="http://schemas.microsoft.com/office/drawing/2014/main" id="{BA956D19-0A66-4FEA-158A-DB1F88266A90}"/>
                </a:ext>
              </a:extLst>
            </p:cNvPr>
            <p:cNvGrpSpPr/>
            <p:nvPr/>
          </p:nvGrpSpPr>
          <p:grpSpPr>
            <a:xfrm>
              <a:off x="6063388" y="2726858"/>
              <a:ext cx="540306" cy="775683"/>
              <a:chOff x="4098246" y="2417805"/>
              <a:chExt cx="405261" cy="581807"/>
            </a:xfrm>
          </p:grpSpPr>
          <p:grpSp>
            <p:nvGrpSpPr>
              <p:cNvPr id="58" name="Graphic 4">
                <a:extLst>
                  <a:ext uri="{FF2B5EF4-FFF2-40B4-BE49-F238E27FC236}">
                    <a16:creationId xmlns:a16="http://schemas.microsoft.com/office/drawing/2014/main" id="{53D2D242-BDCE-F018-7537-BA8466AC5AFD}"/>
                  </a:ext>
                </a:extLst>
              </p:cNvPr>
              <p:cNvGrpSpPr/>
              <p:nvPr/>
            </p:nvGrpSpPr>
            <p:grpSpPr>
              <a:xfrm>
                <a:off x="4114720" y="2417805"/>
                <a:ext cx="388788" cy="569590"/>
                <a:chOff x="4114720" y="2417805"/>
                <a:chExt cx="388788" cy="569590"/>
              </a:xfrm>
              <a:solidFill>
                <a:srgbClr val="553E93"/>
              </a:solidFill>
            </p:grpSpPr>
            <p:sp>
              <p:nvSpPr>
                <p:cNvPr id="59" name="Freeform 58">
                  <a:extLst>
                    <a:ext uri="{FF2B5EF4-FFF2-40B4-BE49-F238E27FC236}">
                      <a16:creationId xmlns:a16="http://schemas.microsoft.com/office/drawing/2014/main" id="{45CD80B7-73FA-EF99-EDC2-BA5F7EB329A3}"/>
                    </a:ext>
                  </a:extLst>
                </p:cNvPr>
                <p:cNvSpPr/>
                <p:nvPr/>
              </p:nvSpPr>
              <p:spPr>
                <a:xfrm>
                  <a:off x="4114720" y="2417805"/>
                  <a:ext cx="379630" cy="416721"/>
                </a:xfrm>
                <a:custGeom>
                  <a:avLst/>
                  <a:gdLst>
                    <a:gd name="connsiteX0" fmla="*/ 213154 w 379630"/>
                    <a:gd name="connsiteY0" fmla="*/ 413120 h 416721"/>
                    <a:gd name="connsiteX1" fmla="*/ 191723 w 379630"/>
                    <a:gd name="connsiteY1" fmla="*/ 319108 h 416721"/>
                    <a:gd name="connsiteX2" fmla="*/ 238300 w 379630"/>
                    <a:gd name="connsiteY2" fmla="*/ 158612 h 416721"/>
                    <a:gd name="connsiteX3" fmla="*/ 127810 w 379630"/>
                    <a:gd name="connsiteY3" fmla="*/ 168708 h 416721"/>
                    <a:gd name="connsiteX4" fmla="*/ 122476 w 379630"/>
                    <a:gd name="connsiteY4" fmla="*/ 229954 h 416721"/>
                    <a:gd name="connsiteX5" fmla="*/ 3699 w 379630"/>
                    <a:gd name="connsiteY5" fmla="*/ 225858 h 416721"/>
                    <a:gd name="connsiteX6" fmla="*/ 94758 w 379630"/>
                    <a:gd name="connsiteY6" fmla="*/ 39454 h 416721"/>
                    <a:gd name="connsiteX7" fmla="*/ 339837 w 379630"/>
                    <a:gd name="connsiteY7" fmla="*/ 56409 h 416721"/>
                    <a:gd name="connsiteX8" fmla="*/ 337074 w 379630"/>
                    <a:gd name="connsiteY8" fmla="*/ 253100 h 416721"/>
                    <a:gd name="connsiteX9" fmla="*/ 325835 w 379630"/>
                    <a:gd name="connsiteY9" fmla="*/ 367305 h 416721"/>
                    <a:gd name="connsiteX10" fmla="*/ 213154 w 379630"/>
                    <a:gd name="connsiteY10" fmla="*/ 413120 h 4167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79630" h="416721">
                      <a:moveTo>
                        <a:pt x="213154" y="413120"/>
                      </a:moveTo>
                      <a:cubicBezTo>
                        <a:pt x="213154" y="413120"/>
                        <a:pt x="178483" y="363209"/>
                        <a:pt x="191723" y="319108"/>
                      </a:cubicBezTo>
                      <a:cubicBezTo>
                        <a:pt x="204963" y="275007"/>
                        <a:pt x="274400" y="198807"/>
                        <a:pt x="238300" y="158612"/>
                      </a:cubicBezTo>
                      <a:cubicBezTo>
                        <a:pt x="202296" y="118321"/>
                        <a:pt x="141812" y="136323"/>
                        <a:pt x="127810" y="168708"/>
                      </a:cubicBezTo>
                      <a:cubicBezTo>
                        <a:pt x="113904" y="201093"/>
                        <a:pt x="136859" y="220429"/>
                        <a:pt x="122476" y="229954"/>
                      </a:cubicBezTo>
                      <a:cubicBezTo>
                        <a:pt x="107998" y="239479"/>
                        <a:pt x="18368" y="281008"/>
                        <a:pt x="3699" y="225858"/>
                      </a:cubicBezTo>
                      <a:cubicBezTo>
                        <a:pt x="-10969" y="170709"/>
                        <a:pt x="17701" y="73744"/>
                        <a:pt x="94758" y="39454"/>
                      </a:cubicBezTo>
                      <a:cubicBezTo>
                        <a:pt x="171720" y="5259"/>
                        <a:pt x="275924" y="-36079"/>
                        <a:pt x="339837" y="56409"/>
                      </a:cubicBezTo>
                      <a:cubicBezTo>
                        <a:pt x="403750" y="148801"/>
                        <a:pt x="381556" y="204427"/>
                        <a:pt x="337074" y="253100"/>
                      </a:cubicBezTo>
                      <a:cubicBezTo>
                        <a:pt x="292593" y="301773"/>
                        <a:pt x="342504" y="350922"/>
                        <a:pt x="325835" y="367305"/>
                      </a:cubicBezTo>
                      <a:cubicBezTo>
                        <a:pt x="309166" y="383592"/>
                        <a:pt x="222774" y="429884"/>
                        <a:pt x="213154" y="41312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0" name="Freeform 59">
                  <a:extLst>
                    <a:ext uri="{FF2B5EF4-FFF2-40B4-BE49-F238E27FC236}">
                      <a16:creationId xmlns:a16="http://schemas.microsoft.com/office/drawing/2014/main" id="{11BB1FE0-A4DE-ED3A-C0F2-D68CE74DD4ED}"/>
                    </a:ext>
                  </a:extLst>
                </p:cNvPr>
                <p:cNvSpPr/>
                <p:nvPr/>
              </p:nvSpPr>
              <p:spPr>
                <a:xfrm>
                  <a:off x="4346049" y="2837652"/>
                  <a:ext cx="157458" cy="149742"/>
                </a:xfrm>
                <a:custGeom>
                  <a:avLst/>
                  <a:gdLst>
                    <a:gd name="connsiteX0" fmla="*/ 3732 w 157458"/>
                    <a:gd name="connsiteY0" fmla="*/ 103572 h 149742"/>
                    <a:gd name="connsiteX1" fmla="*/ 44213 w 157458"/>
                    <a:gd name="connsiteY1" fmla="*/ 7465 h 149742"/>
                    <a:gd name="connsiteX2" fmla="*/ 150512 w 157458"/>
                    <a:gd name="connsiteY2" fmla="*/ 43374 h 149742"/>
                    <a:gd name="connsiteX3" fmla="*/ 99935 w 157458"/>
                    <a:gd name="connsiteY3" fmla="*/ 144053 h 149742"/>
                    <a:gd name="connsiteX4" fmla="*/ 3732 w 157458"/>
                    <a:gd name="connsiteY4" fmla="*/ 103572 h 1497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57458" h="149742">
                      <a:moveTo>
                        <a:pt x="3732" y="103572"/>
                      </a:moveTo>
                      <a:cubicBezTo>
                        <a:pt x="-7412" y="59090"/>
                        <a:pt x="6494" y="22895"/>
                        <a:pt x="44213" y="7465"/>
                      </a:cubicBezTo>
                      <a:cubicBezTo>
                        <a:pt x="81932" y="-7871"/>
                        <a:pt x="121175" y="-1298"/>
                        <a:pt x="150512" y="43374"/>
                      </a:cubicBezTo>
                      <a:cubicBezTo>
                        <a:pt x="172801" y="77473"/>
                        <a:pt x="137558" y="128623"/>
                        <a:pt x="99935" y="144053"/>
                      </a:cubicBezTo>
                      <a:cubicBezTo>
                        <a:pt x="62120" y="159388"/>
                        <a:pt x="13638" y="143005"/>
                        <a:pt x="3732" y="103572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1" name="Graphic 4">
                <a:extLst>
                  <a:ext uri="{FF2B5EF4-FFF2-40B4-BE49-F238E27FC236}">
                    <a16:creationId xmlns:a16="http://schemas.microsoft.com/office/drawing/2014/main" id="{F8302E6E-EF1A-D673-467B-2DCE9E9A09CB}"/>
                  </a:ext>
                </a:extLst>
              </p:cNvPr>
              <p:cNvGrpSpPr/>
              <p:nvPr/>
            </p:nvGrpSpPr>
            <p:grpSpPr>
              <a:xfrm>
                <a:off x="4098246" y="2428736"/>
                <a:ext cx="389779" cy="570876"/>
                <a:chOff x="4098246" y="2428736"/>
                <a:chExt cx="389779" cy="570876"/>
              </a:xfrm>
              <a:solidFill>
                <a:srgbClr val="66192D"/>
              </a:solidFill>
            </p:grpSpPr>
            <p:sp>
              <p:nvSpPr>
                <p:cNvPr id="62" name="Freeform 61">
                  <a:extLst>
                    <a:ext uri="{FF2B5EF4-FFF2-40B4-BE49-F238E27FC236}">
                      <a16:creationId xmlns:a16="http://schemas.microsoft.com/office/drawing/2014/main" id="{E648BE46-9267-8956-1C9F-6B12615A51E3}"/>
                    </a:ext>
                  </a:extLst>
                </p:cNvPr>
                <p:cNvSpPr/>
                <p:nvPr/>
              </p:nvSpPr>
              <p:spPr>
                <a:xfrm>
                  <a:off x="4098246" y="2428736"/>
                  <a:ext cx="380798" cy="417905"/>
                </a:xfrm>
                <a:custGeom>
                  <a:avLst/>
                  <a:gdLst>
                    <a:gd name="connsiteX0" fmla="*/ 340784 w 380798"/>
                    <a:gd name="connsiteY0" fmla="*/ 56622 h 417905"/>
                    <a:gd name="connsiteX1" fmla="*/ 222674 w 380798"/>
                    <a:gd name="connsiteY1" fmla="*/ 425 h 417905"/>
                    <a:gd name="connsiteX2" fmla="*/ 95039 w 380798"/>
                    <a:gd name="connsiteY2" fmla="*/ 39477 h 417905"/>
                    <a:gd name="connsiteX3" fmla="*/ 81514 w 380798"/>
                    <a:gd name="connsiteY3" fmla="*/ 46430 h 417905"/>
                    <a:gd name="connsiteX4" fmla="*/ 3695 w 380798"/>
                    <a:gd name="connsiteY4" fmla="*/ 226548 h 417905"/>
                    <a:gd name="connsiteX5" fmla="*/ 25507 w 380798"/>
                    <a:gd name="connsiteY5" fmla="*/ 251789 h 417905"/>
                    <a:gd name="connsiteX6" fmla="*/ 82371 w 380798"/>
                    <a:gd name="connsiteY6" fmla="*/ 248741 h 417905"/>
                    <a:gd name="connsiteX7" fmla="*/ 123329 w 380798"/>
                    <a:gd name="connsiteY7" fmla="*/ 231025 h 417905"/>
                    <a:gd name="connsiteX8" fmla="*/ 128091 w 380798"/>
                    <a:gd name="connsiteY8" fmla="*/ 224929 h 417905"/>
                    <a:gd name="connsiteX9" fmla="*/ 126948 w 380798"/>
                    <a:gd name="connsiteY9" fmla="*/ 210260 h 417905"/>
                    <a:gd name="connsiteX10" fmla="*/ 129044 w 380798"/>
                    <a:gd name="connsiteY10" fmla="*/ 169589 h 417905"/>
                    <a:gd name="connsiteX11" fmla="*/ 152666 w 380798"/>
                    <a:gd name="connsiteY11" fmla="*/ 145395 h 417905"/>
                    <a:gd name="connsiteX12" fmla="*/ 175621 w 380798"/>
                    <a:gd name="connsiteY12" fmla="*/ 137585 h 417905"/>
                    <a:gd name="connsiteX13" fmla="*/ 238581 w 380798"/>
                    <a:gd name="connsiteY13" fmla="*/ 159587 h 417905"/>
                    <a:gd name="connsiteX14" fmla="*/ 215435 w 380798"/>
                    <a:gd name="connsiteY14" fmla="*/ 271316 h 417905"/>
                    <a:gd name="connsiteX15" fmla="*/ 191813 w 380798"/>
                    <a:gd name="connsiteY15" fmla="*/ 319512 h 417905"/>
                    <a:gd name="connsiteX16" fmla="*/ 213340 w 380798"/>
                    <a:gd name="connsiteY16" fmla="*/ 414000 h 417905"/>
                    <a:gd name="connsiteX17" fmla="*/ 219817 w 380798"/>
                    <a:gd name="connsiteY17" fmla="*/ 417715 h 417905"/>
                    <a:gd name="connsiteX18" fmla="*/ 222770 w 380798"/>
                    <a:gd name="connsiteY18" fmla="*/ 417905 h 417905"/>
                    <a:gd name="connsiteX19" fmla="*/ 326878 w 380798"/>
                    <a:gd name="connsiteY19" fmla="*/ 368185 h 417905"/>
                    <a:gd name="connsiteX20" fmla="*/ 327545 w 380798"/>
                    <a:gd name="connsiteY20" fmla="*/ 367423 h 417905"/>
                    <a:gd name="connsiteX21" fmla="*/ 326116 w 380798"/>
                    <a:gd name="connsiteY21" fmla="*/ 337038 h 417905"/>
                    <a:gd name="connsiteX22" fmla="*/ 338117 w 380798"/>
                    <a:gd name="connsiteY22" fmla="*/ 254075 h 417905"/>
                    <a:gd name="connsiteX23" fmla="*/ 380313 w 380798"/>
                    <a:gd name="connsiteY23" fmla="*/ 171779 h 417905"/>
                    <a:gd name="connsiteX24" fmla="*/ 340784 w 380798"/>
                    <a:gd name="connsiteY24" fmla="*/ 56622 h 417905"/>
                    <a:gd name="connsiteX25" fmla="*/ 379075 w 380798"/>
                    <a:gd name="connsiteY25" fmla="*/ 171684 h 417905"/>
                    <a:gd name="connsiteX26" fmla="*/ 337165 w 380798"/>
                    <a:gd name="connsiteY26" fmla="*/ 253313 h 417905"/>
                    <a:gd name="connsiteX27" fmla="*/ 324878 w 380798"/>
                    <a:gd name="connsiteY27" fmla="*/ 337324 h 417905"/>
                    <a:gd name="connsiteX28" fmla="*/ 325925 w 380798"/>
                    <a:gd name="connsiteY28" fmla="*/ 367423 h 417905"/>
                    <a:gd name="connsiteX29" fmla="*/ 322020 w 380798"/>
                    <a:gd name="connsiteY29" fmla="*/ 370852 h 417905"/>
                    <a:gd name="connsiteX30" fmla="*/ 321925 w 380798"/>
                    <a:gd name="connsiteY30" fmla="*/ 370947 h 417905"/>
                    <a:gd name="connsiteX31" fmla="*/ 275633 w 380798"/>
                    <a:gd name="connsiteY31" fmla="*/ 398570 h 417905"/>
                    <a:gd name="connsiteX32" fmla="*/ 219817 w 380798"/>
                    <a:gd name="connsiteY32" fmla="*/ 416572 h 417905"/>
                    <a:gd name="connsiteX33" fmla="*/ 214102 w 380798"/>
                    <a:gd name="connsiteY33" fmla="*/ 413429 h 417905"/>
                    <a:gd name="connsiteX34" fmla="*/ 214102 w 380798"/>
                    <a:gd name="connsiteY34" fmla="*/ 413429 h 417905"/>
                    <a:gd name="connsiteX35" fmla="*/ 192671 w 380798"/>
                    <a:gd name="connsiteY35" fmla="*/ 319893 h 417905"/>
                    <a:gd name="connsiteX36" fmla="*/ 216197 w 380798"/>
                    <a:gd name="connsiteY36" fmla="*/ 271887 h 417905"/>
                    <a:gd name="connsiteX37" fmla="*/ 239153 w 380798"/>
                    <a:gd name="connsiteY37" fmla="*/ 158825 h 417905"/>
                    <a:gd name="connsiteX38" fmla="*/ 187241 w 380798"/>
                    <a:gd name="connsiteY38" fmla="*/ 135489 h 417905"/>
                    <a:gd name="connsiteX39" fmla="*/ 175240 w 380798"/>
                    <a:gd name="connsiteY39" fmla="*/ 136442 h 417905"/>
                    <a:gd name="connsiteX40" fmla="*/ 154952 w 380798"/>
                    <a:gd name="connsiteY40" fmla="*/ 142823 h 417905"/>
                    <a:gd name="connsiteX41" fmla="*/ 127805 w 380798"/>
                    <a:gd name="connsiteY41" fmla="*/ 169017 h 417905"/>
                    <a:gd name="connsiteX42" fmla="*/ 125710 w 380798"/>
                    <a:gd name="connsiteY42" fmla="*/ 210356 h 417905"/>
                    <a:gd name="connsiteX43" fmla="*/ 126567 w 380798"/>
                    <a:gd name="connsiteY43" fmla="*/ 225500 h 417905"/>
                    <a:gd name="connsiteX44" fmla="*/ 122662 w 380798"/>
                    <a:gd name="connsiteY44" fmla="*/ 229977 h 417905"/>
                    <a:gd name="connsiteX45" fmla="*/ 81990 w 380798"/>
                    <a:gd name="connsiteY45" fmla="*/ 247503 h 417905"/>
                    <a:gd name="connsiteX46" fmla="*/ 25888 w 380798"/>
                    <a:gd name="connsiteY46" fmla="*/ 250551 h 417905"/>
                    <a:gd name="connsiteX47" fmla="*/ 4742 w 380798"/>
                    <a:gd name="connsiteY47" fmla="*/ 226072 h 417905"/>
                    <a:gd name="connsiteX48" fmla="*/ 75323 w 380798"/>
                    <a:gd name="connsiteY48" fmla="*/ 51288 h 417905"/>
                    <a:gd name="connsiteX49" fmla="*/ 95420 w 380798"/>
                    <a:gd name="connsiteY49" fmla="*/ 40334 h 417905"/>
                    <a:gd name="connsiteX50" fmla="*/ 339832 w 380798"/>
                    <a:gd name="connsiteY50" fmla="*/ 57098 h 417905"/>
                    <a:gd name="connsiteX51" fmla="*/ 379075 w 380798"/>
                    <a:gd name="connsiteY51" fmla="*/ 171684 h 4179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</a:cxnLst>
                  <a:rect l="l" t="t" r="r" b="b"/>
                  <a:pathLst>
                    <a:path w="380798" h="417905">
                      <a:moveTo>
                        <a:pt x="340784" y="56622"/>
                      </a:moveTo>
                      <a:cubicBezTo>
                        <a:pt x="312209" y="15284"/>
                        <a:pt x="273538" y="-3100"/>
                        <a:pt x="222674" y="425"/>
                      </a:cubicBezTo>
                      <a:cubicBezTo>
                        <a:pt x="179145" y="3473"/>
                        <a:pt x="133997" y="22142"/>
                        <a:pt x="95039" y="39477"/>
                      </a:cubicBezTo>
                      <a:cubicBezTo>
                        <a:pt x="90372" y="41573"/>
                        <a:pt x="85800" y="43859"/>
                        <a:pt x="81514" y="46430"/>
                      </a:cubicBezTo>
                      <a:cubicBezTo>
                        <a:pt x="13696" y="85864"/>
                        <a:pt x="-9926" y="175208"/>
                        <a:pt x="3695" y="226548"/>
                      </a:cubicBezTo>
                      <a:cubicBezTo>
                        <a:pt x="7028" y="239026"/>
                        <a:pt x="14363" y="247503"/>
                        <a:pt x="25507" y="251789"/>
                      </a:cubicBezTo>
                      <a:cubicBezTo>
                        <a:pt x="42747" y="258362"/>
                        <a:pt x="65893" y="253790"/>
                        <a:pt x="82371" y="248741"/>
                      </a:cubicBezTo>
                      <a:cubicBezTo>
                        <a:pt x="100373" y="243217"/>
                        <a:pt x="117137" y="235025"/>
                        <a:pt x="123329" y="231025"/>
                      </a:cubicBezTo>
                      <a:cubicBezTo>
                        <a:pt x="125900" y="229310"/>
                        <a:pt x="127424" y="227310"/>
                        <a:pt x="128091" y="224929"/>
                      </a:cubicBezTo>
                      <a:cubicBezTo>
                        <a:pt x="129234" y="220833"/>
                        <a:pt x="128186" y="215975"/>
                        <a:pt x="126948" y="210260"/>
                      </a:cubicBezTo>
                      <a:cubicBezTo>
                        <a:pt x="124662" y="199688"/>
                        <a:pt x="121709" y="186638"/>
                        <a:pt x="129044" y="169589"/>
                      </a:cubicBezTo>
                      <a:cubicBezTo>
                        <a:pt x="133235" y="159873"/>
                        <a:pt x="141712" y="151301"/>
                        <a:pt x="152666" y="145395"/>
                      </a:cubicBezTo>
                      <a:cubicBezTo>
                        <a:pt x="159524" y="141680"/>
                        <a:pt x="167334" y="138918"/>
                        <a:pt x="175621" y="137585"/>
                      </a:cubicBezTo>
                      <a:cubicBezTo>
                        <a:pt x="199624" y="133679"/>
                        <a:pt x="222579" y="141680"/>
                        <a:pt x="238581" y="159587"/>
                      </a:cubicBezTo>
                      <a:cubicBezTo>
                        <a:pt x="263251" y="187115"/>
                        <a:pt x="237819" y="231882"/>
                        <a:pt x="215435" y="271316"/>
                      </a:cubicBezTo>
                      <a:cubicBezTo>
                        <a:pt x="205434" y="289127"/>
                        <a:pt x="195909" y="305796"/>
                        <a:pt x="191813" y="319512"/>
                      </a:cubicBezTo>
                      <a:cubicBezTo>
                        <a:pt x="178764" y="363041"/>
                        <a:pt x="212483" y="412762"/>
                        <a:pt x="213340" y="414000"/>
                      </a:cubicBezTo>
                      <a:cubicBezTo>
                        <a:pt x="214483" y="416000"/>
                        <a:pt x="216674" y="417239"/>
                        <a:pt x="219817" y="417715"/>
                      </a:cubicBezTo>
                      <a:cubicBezTo>
                        <a:pt x="220674" y="417810"/>
                        <a:pt x="221722" y="417905"/>
                        <a:pt x="222770" y="417905"/>
                      </a:cubicBezTo>
                      <a:cubicBezTo>
                        <a:pt x="248392" y="417905"/>
                        <a:pt x="313448" y="381425"/>
                        <a:pt x="326878" y="368185"/>
                      </a:cubicBezTo>
                      <a:cubicBezTo>
                        <a:pt x="327164" y="367899"/>
                        <a:pt x="327354" y="367709"/>
                        <a:pt x="327545" y="367423"/>
                      </a:cubicBezTo>
                      <a:cubicBezTo>
                        <a:pt x="333069" y="360946"/>
                        <a:pt x="329926" y="350278"/>
                        <a:pt x="326116" y="337038"/>
                      </a:cubicBezTo>
                      <a:cubicBezTo>
                        <a:pt x="319544" y="314750"/>
                        <a:pt x="310590" y="284175"/>
                        <a:pt x="338117" y="254075"/>
                      </a:cubicBezTo>
                      <a:cubicBezTo>
                        <a:pt x="364502" y="225215"/>
                        <a:pt x="377456" y="199783"/>
                        <a:pt x="380313" y="171779"/>
                      </a:cubicBezTo>
                      <a:cubicBezTo>
                        <a:pt x="383552" y="137489"/>
                        <a:pt x="370598" y="99866"/>
                        <a:pt x="340784" y="56622"/>
                      </a:cubicBezTo>
                      <a:close/>
                      <a:moveTo>
                        <a:pt x="379075" y="171684"/>
                      </a:moveTo>
                      <a:cubicBezTo>
                        <a:pt x="376313" y="199402"/>
                        <a:pt x="363359" y="224643"/>
                        <a:pt x="337165" y="253313"/>
                      </a:cubicBezTo>
                      <a:cubicBezTo>
                        <a:pt x="309257" y="283889"/>
                        <a:pt x="318305" y="314845"/>
                        <a:pt x="324878" y="337324"/>
                      </a:cubicBezTo>
                      <a:cubicBezTo>
                        <a:pt x="328878" y="350850"/>
                        <a:pt x="331926" y="361517"/>
                        <a:pt x="325925" y="367423"/>
                      </a:cubicBezTo>
                      <a:cubicBezTo>
                        <a:pt x="324878" y="368471"/>
                        <a:pt x="323544" y="369614"/>
                        <a:pt x="322020" y="370852"/>
                      </a:cubicBezTo>
                      <a:cubicBezTo>
                        <a:pt x="322020" y="370852"/>
                        <a:pt x="321925" y="370852"/>
                        <a:pt x="321925" y="370947"/>
                      </a:cubicBezTo>
                      <a:cubicBezTo>
                        <a:pt x="312400" y="378472"/>
                        <a:pt x="294207" y="389426"/>
                        <a:pt x="275633" y="398570"/>
                      </a:cubicBezTo>
                      <a:cubicBezTo>
                        <a:pt x="249821" y="411428"/>
                        <a:pt x="229532" y="417905"/>
                        <a:pt x="219817" y="416572"/>
                      </a:cubicBezTo>
                      <a:cubicBezTo>
                        <a:pt x="216959" y="416191"/>
                        <a:pt x="215054" y="415143"/>
                        <a:pt x="214102" y="413429"/>
                      </a:cubicBezTo>
                      <a:lnTo>
                        <a:pt x="214102" y="413429"/>
                      </a:lnTo>
                      <a:cubicBezTo>
                        <a:pt x="213721" y="412952"/>
                        <a:pt x="179717" y="363232"/>
                        <a:pt x="192671" y="319893"/>
                      </a:cubicBezTo>
                      <a:cubicBezTo>
                        <a:pt x="196766" y="306272"/>
                        <a:pt x="206196" y="289604"/>
                        <a:pt x="216197" y="271887"/>
                      </a:cubicBezTo>
                      <a:cubicBezTo>
                        <a:pt x="238772" y="232073"/>
                        <a:pt x="264299" y="186924"/>
                        <a:pt x="239153" y="158825"/>
                      </a:cubicBezTo>
                      <a:cubicBezTo>
                        <a:pt x="225532" y="143681"/>
                        <a:pt x="207149" y="135489"/>
                        <a:pt x="187241" y="135489"/>
                      </a:cubicBezTo>
                      <a:cubicBezTo>
                        <a:pt x="183241" y="135489"/>
                        <a:pt x="179240" y="135775"/>
                        <a:pt x="175240" y="136442"/>
                      </a:cubicBezTo>
                      <a:cubicBezTo>
                        <a:pt x="168001" y="137585"/>
                        <a:pt x="161143" y="139775"/>
                        <a:pt x="154952" y="142823"/>
                      </a:cubicBezTo>
                      <a:cubicBezTo>
                        <a:pt x="142379" y="148824"/>
                        <a:pt x="132568" y="158159"/>
                        <a:pt x="127805" y="169017"/>
                      </a:cubicBezTo>
                      <a:cubicBezTo>
                        <a:pt x="120376" y="186353"/>
                        <a:pt x="123424" y="200259"/>
                        <a:pt x="125710" y="210356"/>
                      </a:cubicBezTo>
                      <a:cubicBezTo>
                        <a:pt x="127139" y="216642"/>
                        <a:pt x="128186" y="221595"/>
                        <a:pt x="126567" y="225500"/>
                      </a:cubicBezTo>
                      <a:cubicBezTo>
                        <a:pt x="125900" y="227215"/>
                        <a:pt x="124662" y="228644"/>
                        <a:pt x="122662" y="229977"/>
                      </a:cubicBezTo>
                      <a:cubicBezTo>
                        <a:pt x="116566" y="233978"/>
                        <a:pt x="99897" y="242074"/>
                        <a:pt x="81990" y="247503"/>
                      </a:cubicBezTo>
                      <a:cubicBezTo>
                        <a:pt x="65702" y="252456"/>
                        <a:pt x="42747" y="257028"/>
                        <a:pt x="25888" y="250551"/>
                      </a:cubicBezTo>
                      <a:cubicBezTo>
                        <a:pt x="15029" y="246455"/>
                        <a:pt x="7886" y="238169"/>
                        <a:pt x="4742" y="226072"/>
                      </a:cubicBezTo>
                      <a:cubicBezTo>
                        <a:pt x="-8402" y="176732"/>
                        <a:pt x="13124" y="92246"/>
                        <a:pt x="75323" y="51288"/>
                      </a:cubicBezTo>
                      <a:cubicBezTo>
                        <a:pt x="81609" y="47192"/>
                        <a:pt x="88277" y="43478"/>
                        <a:pt x="95420" y="40334"/>
                      </a:cubicBezTo>
                      <a:cubicBezTo>
                        <a:pt x="181622" y="2044"/>
                        <a:pt x="278586" y="-31389"/>
                        <a:pt x="339832" y="57098"/>
                      </a:cubicBezTo>
                      <a:cubicBezTo>
                        <a:pt x="369550" y="100247"/>
                        <a:pt x="382409" y="137680"/>
                        <a:pt x="379075" y="171684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" name="Freeform 62">
                  <a:extLst>
                    <a:ext uri="{FF2B5EF4-FFF2-40B4-BE49-F238E27FC236}">
                      <a16:creationId xmlns:a16="http://schemas.microsoft.com/office/drawing/2014/main" id="{36A46127-0CE6-DB8B-2107-9D3D70D427AB}"/>
                    </a:ext>
                  </a:extLst>
                </p:cNvPr>
                <p:cNvSpPr/>
                <p:nvPr/>
              </p:nvSpPr>
              <p:spPr>
                <a:xfrm>
                  <a:off x="4329588" y="2848683"/>
                  <a:ext cx="158437" cy="150928"/>
                </a:xfrm>
                <a:custGeom>
                  <a:avLst/>
                  <a:gdLst>
                    <a:gd name="connsiteX0" fmla="*/ 151447 w 158437"/>
                    <a:gd name="connsiteY0" fmla="*/ 43582 h 150928"/>
                    <a:gd name="connsiteX1" fmla="*/ 44482 w 158437"/>
                    <a:gd name="connsiteY1" fmla="*/ 7483 h 150928"/>
                    <a:gd name="connsiteX2" fmla="*/ 38386 w 158437"/>
                    <a:gd name="connsiteY2" fmla="*/ 10245 h 150928"/>
                    <a:gd name="connsiteX3" fmla="*/ 0 w 158437"/>
                    <a:gd name="connsiteY3" fmla="*/ 75872 h 150928"/>
                    <a:gd name="connsiteX4" fmla="*/ 3715 w 158437"/>
                    <a:gd name="connsiteY4" fmla="*/ 104257 h 150928"/>
                    <a:gd name="connsiteX5" fmla="*/ 35338 w 158437"/>
                    <a:gd name="connsiteY5" fmla="*/ 142642 h 150928"/>
                    <a:gd name="connsiteX6" fmla="*/ 70580 w 158437"/>
                    <a:gd name="connsiteY6" fmla="*/ 150929 h 150928"/>
                    <a:gd name="connsiteX7" fmla="*/ 100489 w 158437"/>
                    <a:gd name="connsiteY7" fmla="*/ 145119 h 150928"/>
                    <a:gd name="connsiteX8" fmla="*/ 128778 w 158437"/>
                    <a:gd name="connsiteY8" fmla="*/ 126545 h 150928"/>
                    <a:gd name="connsiteX9" fmla="*/ 155543 w 158437"/>
                    <a:gd name="connsiteY9" fmla="*/ 85587 h 150928"/>
                    <a:gd name="connsiteX10" fmla="*/ 151447 w 158437"/>
                    <a:gd name="connsiteY10" fmla="*/ 43582 h 150928"/>
                    <a:gd name="connsiteX11" fmla="*/ 154591 w 158437"/>
                    <a:gd name="connsiteY11" fmla="*/ 85207 h 150928"/>
                    <a:gd name="connsiteX12" fmla="*/ 123920 w 158437"/>
                    <a:gd name="connsiteY12" fmla="*/ 129403 h 150928"/>
                    <a:gd name="connsiteX13" fmla="*/ 100108 w 158437"/>
                    <a:gd name="connsiteY13" fmla="*/ 144071 h 150928"/>
                    <a:gd name="connsiteX14" fmla="*/ 35814 w 158437"/>
                    <a:gd name="connsiteY14" fmla="*/ 141690 h 150928"/>
                    <a:gd name="connsiteX15" fmla="*/ 15811 w 158437"/>
                    <a:gd name="connsiteY15" fmla="*/ 125878 h 150928"/>
                    <a:gd name="connsiteX16" fmla="*/ 4763 w 158437"/>
                    <a:gd name="connsiteY16" fmla="*/ 104066 h 150928"/>
                    <a:gd name="connsiteX17" fmla="*/ 6667 w 158437"/>
                    <a:gd name="connsiteY17" fmla="*/ 45487 h 150928"/>
                    <a:gd name="connsiteX18" fmla="*/ 35433 w 158437"/>
                    <a:gd name="connsiteY18" fmla="*/ 13293 h 150928"/>
                    <a:gd name="connsiteX19" fmla="*/ 44863 w 158437"/>
                    <a:gd name="connsiteY19" fmla="*/ 8721 h 150928"/>
                    <a:gd name="connsiteX20" fmla="*/ 80010 w 158437"/>
                    <a:gd name="connsiteY20" fmla="*/ 1291 h 150928"/>
                    <a:gd name="connsiteX21" fmla="*/ 150400 w 158437"/>
                    <a:gd name="connsiteY21" fmla="*/ 44344 h 150928"/>
                    <a:gd name="connsiteX22" fmla="*/ 154591 w 158437"/>
                    <a:gd name="connsiteY22" fmla="*/ 85207 h 1509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</a:cxnLst>
                  <a:rect l="l" t="t" r="r" b="b"/>
                  <a:pathLst>
                    <a:path w="158437" h="150928">
                      <a:moveTo>
                        <a:pt x="151447" y="43582"/>
                      </a:moveTo>
                      <a:cubicBezTo>
                        <a:pt x="124873" y="3006"/>
                        <a:pt x="86868" y="-9758"/>
                        <a:pt x="44482" y="7483"/>
                      </a:cubicBezTo>
                      <a:cubicBezTo>
                        <a:pt x="42386" y="8340"/>
                        <a:pt x="40386" y="9292"/>
                        <a:pt x="38386" y="10245"/>
                      </a:cubicBezTo>
                      <a:cubicBezTo>
                        <a:pt x="13430" y="22913"/>
                        <a:pt x="0" y="46249"/>
                        <a:pt x="0" y="75872"/>
                      </a:cubicBezTo>
                      <a:cubicBezTo>
                        <a:pt x="0" y="84825"/>
                        <a:pt x="1238" y="94255"/>
                        <a:pt x="3715" y="104257"/>
                      </a:cubicBezTo>
                      <a:cubicBezTo>
                        <a:pt x="7810" y="120735"/>
                        <a:pt x="19050" y="134355"/>
                        <a:pt x="35338" y="142642"/>
                      </a:cubicBezTo>
                      <a:cubicBezTo>
                        <a:pt x="46196" y="148167"/>
                        <a:pt x="58388" y="150929"/>
                        <a:pt x="70580" y="150929"/>
                      </a:cubicBezTo>
                      <a:cubicBezTo>
                        <a:pt x="80772" y="150929"/>
                        <a:pt x="90964" y="149024"/>
                        <a:pt x="100489" y="145119"/>
                      </a:cubicBezTo>
                      <a:cubicBezTo>
                        <a:pt x="110490" y="141023"/>
                        <a:pt x="120205" y="134546"/>
                        <a:pt x="128778" y="126545"/>
                      </a:cubicBezTo>
                      <a:cubicBezTo>
                        <a:pt x="141160" y="115020"/>
                        <a:pt x="150971" y="100446"/>
                        <a:pt x="155543" y="85587"/>
                      </a:cubicBezTo>
                      <a:cubicBezTo>
                        <a:pt x="160496" y="69776"/>
                        <a:pt x="159067" y="55298"/>
                        <a:pt x="151447" y="43582"/>
                      </a:cubicBezTo>
                      <a:close/>
                      <a:moveTo>
                        <a:pt x="154591" y="85207"/>
                      </a:moveTo>
                      <a:cubicBezTo>
                        <a:pt x="149542" y="101494"/>
                        <a:pt x="138113" y="117496"/>
                        <a:pt x="123920" y="129403"/>
                      </a:cubicBezTo>
                      <a:cubicBezTo>
                        <a:pt x="116586" y="135594"/>
                        <a:pt x="108490" y="140642"/>
                        <a:pt x="100108" y="144071"/>
                      </a:cubicBezTo>
                      <a:cubicBezTo>
                        <a:pt x="79438" y="152548"/>
                        <a:pt x="55435" y="151596"/>
                        <a:pt x="35814" y="141690"/>
                      </a:cubicBezTo>
                      <a:cubicBezTo>
                        <a:pt x="27813" y="137689"/>
                        <a:pt x="21050" y="132260"/>
                        <a:pt x="15811" y="125878"/>
                      </a:cubicBezTo>
                      <a:cubicBezTo>
                        <a:pt x="10573" y="119496"/>
                        <a:pt x="6763" y="112067"/>
                        <a:pt x="4763" y="104066"/>
                      </a:cubicBezTo>
                      <a:cubicBezTo>
                        <a:pt x="-762" y="82063"/>
                        <a:pt x="-95" y="61870"/>
                        <a:pt x="6667" y="45487"/>
                      </a:cubicBezTo>
                      <a:cubicBezTo>
                        <a:pt x="12287" y="31866"/>
                        <a:pt x="22098" y="20817"/>
                        <a:pt x="35433" y="13293"/>
                      </a:cubicBezTo>
                      <a:cubicBezTo>
                        <a:pt x="38386" y="11578"/>
                        <a:pt x="41529" y="10054"/>
                        <a:pt x="44863" y="8721"/>
                      </a:cubicBezTo>
                      <a:cubicBezTo>
                        <a:pt x="56959" y="3768"/>
                        <a:pt x="68770" y="1291"/>
                        <a:pt x="80010" y="1291"/>
                      </a:cubicBezTo>
                      <a:cubicBezTo>
                        <a:pt x="107537" y="1291"/>
                        <a:pt x="131826" y="15865"/>
                        <a:pt x="150400" y="44344"/>
                      </a:cubicBezTo>
                      <a:cubicBezTo>
                        <a:pt x="157925" y="55584"/>
                        <a:pt x="159353" y="69776"/>
                        <a:pt x="154591" y="85207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</p:grpSp>
      <p:grpSp>
        <p:nvGrpSpPr>
          <p:cNvPr id="64" name="Graphic 4">
            <a:extLst>
              <a:ext uri="{FF2B5EF4-FFF2-40B4-BE49-F238E27FC236}">
                <a16:creationId xmlns:a16="http://schemas.microsoft.com/office/drawing/2014/main" id="{097444DC-BFAE-7710-1DDA-1B5416885F1E}"/>
              </a:ext>
            </a:extLst>
          </p:cNvPr>
          <p:cNvGrpSpPr/>
          <p:nvPr/>
        </p:nvGrpSpPr>
        <p:grpSpPr>
          <a:xfrm>
            <a:off x="5672478" y="1485572"/>
            <a:ext cx="5830758" cy="2878850"/>
            <a:chOff x="3805041" y="1486768"/>
            <a:chExt cx="4373408" cy="2159306"/>
          </a:xfrm>
          <a:solidFill>
            <a:schemeClr val="bg2">
              <a:lumMod val="85000"/>
            </a:schemeClr>
          </a:solidFill>
        </p:grpSpPr>
        <p:sp>
          <p:nvSpPr>
            <p:cNvPr id="65" name="Freeform 64">
              <a:extLst>
                <a:ext uri="{FF2B5EF4-FFF2-40B4-BE49-F238E27FC236}">
                  <a16:creationId xmlns:a16="http://schemas.microsoft.com/office/drawing/2014/main" id="{0844B077-3434-876C-05DD-31D2D31DB807}"/>
                </a:ext>
              </a:extLst>
            </p:cNvPr>
            <p:cNvSpPr/>
            <p:nvPr/>
          </p:nvSpPr>
          <p:spPr>
            <a:xfrm>
              <a:off x="5445428" y="2204180"/>
              <a:ext cx="698163" cy="465677"/>
            </a:xfrm>
            <a:custGeom>
              <a:avLst/>
              <a:gdLst>
                <a:gd name="connsiteX0" fmla="*/ 246902 w 698163"/>
                <a:gd name="connsiteY0" fmla="*/ 762 h 465677"/>
                <a:gd name="connsiteX1" fmla="*/ 219565 w 698163"/>
                <a:gd name="connsiteY1" fmla="*/ 0 h 465677"/>
                <a:gd name="connsiteX2" fmla="*/ 219089 w 698163"/>
                <a:gd name="connsiteY2" fmla="*/ 0 h 465677"/>
                <a:gd name="connsiteX3" fmla="*/ 216326 w 698163"/>
                <a:gd name="connsiteY3" fmla="*/ 2762 h 465677"/>
                <a:gd name="connsiteX4" fmla="*/ 219089 w 698163"/>
                <a:gd name="connsiteY4" fmla="*/ 5525 h 465677"/>
                <a:gd name="connsiteX5" fmla="*/ 219565 w 698163"/>
                <a:gd name="connsiteY5" fmla="*/ 5525 h 465677"/>
                <a:gd name="connsiteX6" fmla="*/ 246520 w 698163"/>
                <a:gd name="connsiteY6" fmla="*/ 6191 h 465677"/>
                <a:gd name="connsiteX7" fmla="*/ 246711 w 698163"/>
                <a:gd name="connsiteY7" fmla="*/ 6191 h 465677"/>
                <a:gd name="connsiteX8" fmla="*/ 249473 w 698163"/>
                <a:gd name="connsiteY8" fmla="*/ 3619 h 465677"/>
                <a:gd name="connsiteX9" fmla="*/ 246902 w 698163"/>
                <a:gd name="connsiteY9" fmla="*/ 762 h 465677"/>
                <a:gd name="connsiteX10" fmla="*/ 191371 w 698163"/>
                <a:gd name="connsiteY10" fmla="*/ 762 h 465677"/>
                <a:gd name="connsiteX11" fmla="*/ 163653 w 698163"/>
                <a:gd name="connsiteY11" fmla="*/ 2858 h 465677"/>
                <a:gd name="connsiteX12" fmla="*/ 161177 w 698163"/>
                <a:gd name="connsiteY12" fmla="*/ 5905 h 465677"/>
                <a:gd name="connsiteX13" fmla="*/ 163939 w 698163"/>
                <a:gd name="connsiteY13" fmla="*/ 8382 h 465677"/>
                <a:gd name="connsiteX14" fmla="*/ 164225 w 698163"/>
                <a:gd name="connsiteY14" fmla="*/ 8382 h 465677"/>
                <a:gd name="connsiteX15" fmla="*/ 191657 w 698163"/>
                <a:gd name="connsiteY15" fmla="*/ 6287 h 465677"/>
                <a:gd name="connsiteX16" fmla="*/ 194228 w 698163"/>
                <a:gd name="connsiteY16" fmla="*/ 3429 h 465677"/>
                <a:gd name="connsiteX17" fmla="*/ 191371 w 698163"/>
                <a:gd name="connsiteY17" fmla="*/ 762 h 465677"/>
                <a:gd name="connsiteX18" fmla="*/ 302147 w 698163"/>
                <a:gd name="connsiteY18" fmla="*/ 6953 h 465677"/>
                <a:gd name="connsiteX19" fmla="*/ 274619 w 698163"/>
                <a:gd name="connsiteY19" fmla="*/ 2953 h 465677"/>
                <a:gd name="connsiteX20" fmla="*/ 271571 w 698163"/>
                <a:gd name="connsiteY20" fmla="*/ 5429 h 465677"/>
                <a:gd name="connsiteX21" fmla="*/ 274048 w 698163"/>
                <a:gd name="connsiteY21" fmla="*/ 8477 h 465677"/>
                <a:gd name="connsiteX22" fmla="*/ 301194 w 698163"/>
                <a:gd name="connsiteY22" fmla="*/ 12383 h 465677"/>
                <a:gd name="connsiteX23" fmla="*/ 301670 w 698163"/>
                <a:gd name="connsiteY23" fmla="*/ 12478 h 465677"/>
                <a:gd name="connsiteX24" fmla="*/ 304433 w 698163"/>
                <a:gd name="connsiteY24" fmla="*/ 10192 h 465677"/>
                <a:gd name="connsiteX25" fmla="*/ 302147 w 698163"/>
                <a:gd name="connsiteY25" fmla="*/ 6953 h 465677"/>
                <a:gd name="connsiteX26" fmla="*/ 136126 w 698163"/>
                <a:gd name="connsiteY26" fmla="*/ 6191 h 465677"/>
                <a:gd name="connsiteX27" fmla="*/ 108789 w 698163"/>
                <a:gd name="connsiteY27" fmla="*/ 10763 h 465677"/>
                <a:gd name="connsiteX28" fmla="*/ 106598 w 698163"/>
                <a:gd name="connsiteY28" fmla="*/ 14002 h 465677"/>
                <a:gd name="connsiteX29" fmla="*/ 109361 w 698163"/>
                <a:gd name="connsiteY29" fmla="*/ 16288 h 465677"/>
                <a:gd name="connsiteX30" fmla="*/ 109837 w 698163"/>
                <a:gd name="connsiteY30" fmla="*/ 16192 h 465677"/>
                <a:gd name="connsiteX31" fmla="*/ 136983 w 698163"/>
                <a:gd name="connsiteY31" fmla="*/ 11621 h 465677"/>
                <a:gd name="connsiteX32" fmla="*/ 139269 w 698163"/>
                <a:gd name="connsiteY32" fmla="*/ 8477 h 465677"/>
                <a:gd name="connsiteX33" fmla="*/ 136126 w 698163"/>
                <a:gd name="connsiteY33" fmla="*/ 6191 h 465677"/>
                <a:gd name="connsiteX34" fmla="*/ 356058 w 698163"/>
                <a:gd name="connsiteY34" fmla="*/ 20383 h 465677"/>
                <a:gd name="connsiteX35" fmla="*/ 329293 w 698163"/>
                <a:gd name="connsiteY35" fmla="*/ 12763 h 465677"/>
                <a:gd name="connsiteX36" fmla="*/ 325959 w 698163"/>
                <a:gd name="connsiteY36" fmla="*/ 14764 h 465677"/>
                <a:gd name="connsiteX37" fmla="*/ 327959 w 698163"/>
                <a:gd name="connsiteY37" fmla="*/ 18097 h 465677"/>
                <a:gd name="connsiteX38" fmla="*/ 354344 w 698163"/>
                <a:gd name="connsiteY38" fmla="*/ 25622 h 465677"/>
                <a:gd name="connsiteX39" fmla="*/ 355201 w 698163"/>
                <a:gd name="connsiteY39" fmla="*/ 25717 h 465677"/>
                <a:gd name="connsiteX40" fmla="*/ 357773 w 698163"/>
                <a:gd name="connsiteY40" fmla="*/ 23813 h 465677"/>
                <a:gd name="connsiteX41" fmla="*/ 356058 w 698163"/>
                <a:gd name="connsiteY41" fmla="*/ 20383 h 465677"/>
                <a:gd name="connsiteX42" fmla="*/ 84881 w 698163"/>
                <a:gd name="connsiteY42" fmla="*/ 18574 h 465677"/>
                <a:gd name="connsiteX43" fmla="*/ 81548 w 698163"/>
                <a:gd name="connsiteY43" fmla="*/ 16478 h 465677"/>
                <a:gd name="connsiteX44" fmla="*/ 54687 w 698163"/>
                <a:gd name="connsiteY44" fmla="*/ 23336 h 465677"/>
                <a:gd name="connsiteX45" fmla="*/ 52782 w 698163"/>
                <a:gd name="connsiteY45" fmla="*/ 26765 h 465677"/>
                <a:gd name="connsiteX46" fmla="*/ 55449 w 698163"/>
                <a:gd name="connsiteY46" fmla="*/ 28765 h 465677"/>
                <a:gd name="connsiteX47" fmla="*/ 56211 w 698163"/>
                <a:gd name="connsiteY47" fmla="*/ 28670 h 465677"/>
                <a:gd name="connsiteX48" fmla="*/ 82881 w 698163"/>
                <a:gd name="connsiteY48" fmla="*/ 21908 h 465677"/>
                <a:gd name="connsiteX49" fmla="*/ 84881 w 698163"/>
                <a:gd name="connsiteY49" fmla="*/ 18574 h 465677"/>
                <a:gd name="connsiteX50" fmla="*/ 31541 w 698163"/>
                <a:gd name="connsiteY50" fmla="*/ 33147 h 465677"/>
                <a:gd name="connsiteX51" fmla="*/ 28017 w 698163"/>
                <a:gd name="connsiteY51" fmla="*/ 31337 h 465677"/>
                <a:gd name="connsiteX52" fmla="*/ 1728 w 698163"/>
                <a:gd name="connsiteY52" fmla="*/ 40767 h 465677"/>
                <a:gd name="connsiteX53" fmla="*/ 204 w 698163"/>
                <a:gd name="connsiteY53" fmla="*/ 44387 h 465677"/>
                <a:gd name="connsiteX54" fmla="*/ 2776 w 698163"/>
                <a:gd name="connsiteY54" fmla="*/ 46101 h 465677"/>
                <a:gd name="connsiteX55" fmla="*/ 3824 w 698163"/>
                <a:gd name="connsiteY55" fmla="*/ 45910 h 465677"/>
                <a:gd name="connsiteX56" fmla="*/ 29732 w 698163"/>
                <a:gd name="connsiteY56" fmla="*/ 36671 h 465677"/>
                <a:gd name="connsiteX57" fmla="*/ 31541 w 698163"/>
                <a:gd name="connsiteY57" fmla="*/ 33147 h 465677"/>
                <a:gd name="connsiteX58" fmla="*/ 407493 w 698163"/>
                <a:gd name="connsiteY58" fmla="*/ 41529 h 465677"/>
                <a:gd name="connsiteX59" fmla="*/ 406064 w 698163"/>
                <a:gd name="connsiteY59" fmla="*/ 40862 h 465677"/>
                <a:gd name="connsiteX60" fmla="*/ 382157 w 698163"/>
                <a:gd name="connsiteY60" fmla="*/ 30004 h 465677"/>
                <a:gd name="connsiteX61" fmla="*/ 378537 w 698163"/>
                <a:gd name="connsiteY61" fmla="*/ 31528 h 465677"/>
                <a:gd name="connsiteX62" fmla="*/ 380061 w 698163"/>
                <a:gd name="connsiteY62" fmla="*/ 35147 h 465677"/>
                <a:gd name="connsiteX63" fmla="*/ 403588 w 698163"/>
                <a:gd name="connsiteY63" fmla="*/ 45815 h 465677"/>
                <a:gd name="connsiteX64" fmla="*/ 404921 w 698163"/>
                <a:gd name="connsiteY64" fmla="*/ 46482 h 465677"/>
                <a:gd name="connsiteX65" fmla="*/ 406160 w 698163"/>
                <a:gd name="connsiteY65" fmla="*/ 46768 h 465677"/>
                <a:gd name="connsiteX66" fmla="*/ 408636 w 698163"/>
                <a:gd name="connsiteY66" fmla="*/ 45244 h 465677"/>
                <a:gd name="connsiteX67" fmla="*/ 407493 w 698163"/>
                <a:gd name="connsiteY67" fmla="*/ 41529 h 465677"/>
                <a:gd name="connsiteX68" fmla="*/ 448546 w 698163"/>
                <a:gd name="connsiteY68" fmla="*/ 79724 h 465677"/>
                <a:gd name="connsiteX69" fmla="*/ 430829 w 698163"/>
                <a:gd name="connsiteY69" fmla="*/ 57531 h 465677"/>
                <a:gd name="connsiteX70" fmla="*/ 426924 w 698163"/>
                <a:gd name="connsiteY70" fmla="*/ 57721 h 465677"/>
                <a:gd name="connsiteX71" fmla="*/ 427115 w 698163"/>
                <a:gd name="connsiteY71" fmla="*/ 61627 h 465677"/>
                <a:gd name="connsiteX72" fmla="*/ 443688 w 698163"/>
                <a:gd name="connsiteY72" fmla="*/ 82487 h 465677"/>
                <a:gd name="connsiteX73" fmla="*/ 446069 w 698163"/>
                <a:gd name="connsiteY73" fmla="*/ 83915 h 465677"/>
                <a:gd name="connsiteX74" fmla="*/ 447403 w 698163"/>
                <a:gd name="connsiteY74" fmla="*/ 83534 h 465677"/>
                <a:gd name="connsiteX75" fmla="*/ 448546 w 698163"/>
                <a:gd name="connsiteY75" fmla="*/ 79724 h 465677"/>
                <a:gd name="connsiteX76" fmla="*/ 458071 w 698163"/>
                <a:gd name="connsiteY76" fmla="*/ 106489 h 465677"/>
                <a:gd name="connsiteX77" fmla="*/ 454832 w 698163"/>
                <a:gd name="connsiteY77" fmla="*/ 104299 h 465677"/>
                <a:gd name="connsiteX78" fmla="*/ 452642 w 698163"/>
                <a:gd name="connsiteY78" fmla="*/ 107537 h 465677"/>
                <a:gd name="connsiteX79" fmla="*/ 454451 w 698163"/>
                <a:gd name="connsiteY79" fmla="*/ 127540 h 465677"/>
                <a:gd name="connsiteX80" fmla="*/ 454261 w 698163"/>
                <a:gd name="connsiteY80" fmla="*/ 134302 h 465677"/>
                <a:gd name="connsiteX81" fmla="*/ 456833 w 698163"/>
                <a:gd name="connsiteY81" fmla="*/ 137255 h 465677"/>
                <a:gd name="connsiteX82" fmla="*/ 456928 w 698163"/>
                <a:gd name="connsiteY82" fmla="*/ 137255 h 465677"/>
                <a:gd name="connsiteX83" fmla="*/ 459690 w 698163"/>
                <a:gd name="connsiteY83" fmla="*/ 134684 h 465677"/>
                <a:gd name="connsiteX84" fmla="*/ 459881 w 698163"/>
                <a:gd name="connsiteY84" fmla="*/ 127540 h 465677"/>
                <a:gd name="connsiteX85" fmla="*/ 458071 w 698163"/>
                <a:gd name="connsiteY85" fmla="*/ 106489 h 465677"/>
                <a:gd name="connsiteX86" fmla="*/ 453594 w 698163"/>
                <a:gd name="connsiteY86" fmla="*/ 159067 h 465677"/>
                <a:gd name="connsiteX87" fmla="*/ 450260 w 698163"/>
                <a:gd name="connsiteY87" fmla="*/ 161163 h 465677"/>
                <a:gd name="connsiteX88" fmla="*/ 442355 w 698163"/>
                <a:gd name="connsiteY88" fmla="*/ 187262 h 465677"/>
                <a:gd name="connsiteX89" fmla="*/ 443974 w 698163"/>
                <a:gd name="connsiteY89" fmla="*/ 190786 h 465677"/>
                <a:gd name="connsiteX90" fmla="*/ 444926 w 698163"/>
                <a:gd name="connsiteY90" fmla="*/ 190976 h 465677"/>
                <a:gd name="connsiteX91" fmla="*/ 447498 w 698163"/>
                <a:gd name="connsiteY91" fmla="*/ 189167 h 465677"/>
                <a:gd name="connsiteX92" fmla="*/ 455594 w 698163"/>
                <a:gd name="connsiteY92" fmla="*/ 162401 h 465677"/>
                <a:gd name="connsiteX93" fmla="*/ 453594 w 698163"/>
                <a:gd name="connsiteY93" fmla="*/ 159067 h 465677"/>
                <a:gd name="connsiteX94" fmla="*/ 446165 w 698163"/>
                <a:gd name="connsiteY94" fmla="*/ 198025 h 465677"/>
                <a:gd name="connsiteX95" fmla="*/ 446165 w 698163"/>
                <a:gd name="connsiteY95" fmla="*/ 198025 h 465677"/>
                <a:gd name="connsiteX96" fmla="*/ 418352 w 698163"/>
                <a:gd name="connsiteY96" fmla="*/ 199072 h 465677"/>
                <a:gd name="connsiteX97" fmla="*/ 415780 w 698163"/>
                <a:gd name="connsiteY97" fmla="*/ 202025 h 465677"/>
                <a:gd name="connsiteX98" fmla="*/ 418542 w 698163"/>
                <a:gd name="connsiteY98" fmla="*/ 204597 h 465677"/>
                <a:gd name="connsiteX99" fmla="*/ 418733 w 698163"/>
                <a:gd name="connsiteY99" fmla="*/ 204597 h 465677"/>
                <a:gd name="connsiteX100" fmla="*/ 446165 w 698163"/>
                <a:gd name="connsiteY100" fmla="*/ 203549 h 465677"/>
                <a:gd name="connsiteX101" fmla="*/ 448927 w 698163"/>
                <a:gd name="connsiteY101" fmla="*/ 200692 h 465677"/>
                <a:gd name="connsiteX102" fmla="*/ 446165 w 698163"/>
                <a:gd name="connsiteY102" fmla="*/ 198025 h 465677"/>
                <a:gd name="connsiteX103" fmla="*/ 501695 w 698163"/>
                <a:gd name="connsiteY103" fmla="*/ 201263 h 465677"/>
                <a:gd name="connsiteX104" fmla="*/ 473978 w 698163"/>
                <a:gd name="connsiteY104" fmla="*/ 198787 h 465677"/>
                <a:gd name="connsiteX105" fmla="*/ 471025 w 698163"/>
                <a:gd name="connsiteY105" fmla="*/ 201359 h 465677"/>
                <a:gd name="connsiteX106" fmla="*/ 473597 w 698163"/>
                <a:gd name="connsiteY106" fmla="*/ 204216 h 465677"/>
                <a:gd name="connsiteX107" fmla="*/ 500933 w 698163"/>
                <a:gd name="connsiteY107" fmla="*/ 206692 h 465677"/>
                <a:gd name="connsiteX108" fmla="*/ 501314 w 698163"/>
                <a:gd name="connsiteY108" fmla="*/ 206692 h 465677"/>
                <a:gd name="connsiteX109" fmla="*/ 504077 w 698163"/>
                <a:gd name="connsiteY109" fmla="*/ 204311 h 465677"/>
                <a:gd name="connsiteX110" fmla="*/ 501695 w 698163"/>
                <a:gd name="connsiteY110" fmla="*/ 201263 h 465677"/>
                <a:gd name="connsiteX111" fmla="*/ 390634 w 698163"/>
                <a:gd name="connsiteY111" fmla="*/ 201739 h 465677"/>
                <a:gd name="connsiteX112" fmla="*/ 363107 w 698163"/>
                <a:gd name="connsiteY112" fmla="*/ 205835 h 465677"/>
                <a:gd name="connsiteX113" fmla="*/ 360916 w 698163"/>
                <a:gd name="connsiteY113" fmla="*/ 209074 h 465677"/>
                <a:gd name="connsiteX114" fmla="*/ 363583 w 698163"/>
                <a:gd name="connsiteY114" fmla="*/ 211360 h 465677"/>
                <a:gd name="connsiteX115" fmla="*/ 364059 w 698163"/>
                <a:gd name="connsiteY115" fmla="*/ 211264 h 465677"/>
                <a:gd name="connsiteX116" fmla="*/ 391301 w 698163"/>
                <a:gd name="connsiteY116" fmla="*/ 207169 h 465677"/>
                <a:gd name="connsiteX117" fmla="*/ 393682 w 698163"/>
                <a:gd name="connsiteY117" fmla="*/ 204121 h 465677"/>
                <a:gd name="connsiteX118" fmla="*/ 390634 w 698163"/>
                <a:gd name="connsiteY118" fmla="*/ 201739 h 465677"/>
                <a:gd name="connsiteX119" fmla="*/ 556178 w 698163"/>
                <a:gd name="connsiteY119" fmla="*/ 212312 h 465677"/>
                <a:gd name="connsiteX120" fmla="*/ 529127 w 698163"/>
                <a:gd name="connsiteY120" fmla="*/ 205740 h 465677"/>
                <a:gd name="connsiteX121" fmla="*/ 525889 w 698163"/>
                <a:gd name="connsiteY121" fmla="*/ 207931 h 465677"/>
                <a:gd name="connsiteX122" fmla="*/ 528080 w 698163"/>
                <a:gd name="connsiteY122" fmla="*/ 211169 h 465677"/>
                <a:gd name="connsiteX123" fmla="*/ 554750 w 698163"/>
                <a:gd name="connsiteY123" fmla="*/ 217646 h 465677"/>
                <a:gd name="connsiteX124" fmla="*/ 555512 w 698163"/>
                <a:gd name="connsiteY124" fmla="*/ 217742 h 465677"/>
                <a:gd name="connsiteX125" fmla="*/ 558179 w 698163"/>
                <a:gd name="connsiteY125" fmla="*/ 215741 h 465677"/>
                <a:gd name="connsiteX126" fmla="*/ 556178 w 698163"/>
                <a:gd name="connsiteY126" fmla="*/ 212312 h 465677"/>
                <a:gd name="connsiteX127" fmla="*/ 339294 w 698163"/>
                <a:gd name="connsiteY127" fmla="*/ 213455 h 465677"/>
                <a:gd name="connsiteX128" fmla="*/ 335960 w 698163"/>
                <a:gd name="connsiteY128" fmla="*/ 211360 h 465677"/>
                <a:gd name="connsiteX129" fmla="*/ 309005 w 698163"/>
                <a:gd name="connsiteY129" fmla="*/ 218122 h 465677"/>
                <a:gd name="connsiteX130" fmla="*/ 307100 w 698163"/>
                <a:gd name="connsiteY130" fmla="*/ 221551 h 465677"/>
                <a:gd name="connsiteX131" fmla="*/ 309767 w 698163"/>
                <a:gd name="connsiteY131" fmla="*/ 223552 h 465677"/>
                <a:gd name="connsiteX132" fmla="*/ 310528 w 698163"/>
                <a:gd name="connsiteY132" fmla="*/ 223456 h 465677"/>
                <a:gd name="connsiteX133" fmla="*/ 337199 w 698163"/>
                <a:gd name="connsiteY133" fmla="*/ 216789 h 465677"/>
                <a:gd name="connsiteX134" fmla="*/ 339294 w 698163"/>
                <a:gd name="connsiteY134" fmla="*/ 213455 h 465677"/>
                <a:gd name="connsiteX135" fmla="*/ 608090 w 698163"/>
                <a:gd name="connsiteY135" fmla="*/ 232124 h 465677"/>
                <a:gd name="connsiteX136" fmla="*/ 582562 w 698163"/>
                <a:gd name="connsiteY136" fmla="*/ 221075 h 465677"/>
                <a:gd name="connsiteX137" fmla="*/ 579038 w 698163"/>
                <a:gd name="connsiteY137" fmla="*/ 222694 h 465677"/>
                <a:gd name="connsiteX138" fmla="*/ 580658 w 698163"/>
                <a:gd name="connsiteY138" fmla="*/ 226219 h 465677"/>
                <a:gd name="connsiteX139" fmla="*/ 605804 w 698163"/>
                <a:gd name="connsiteY139" fmla="*/ 237077 h 465677"/>
                <a:gd name="connsiteX140" fmla="*/ 607042 w 698163"/>
                <a:gd name="connsiteY140" fmla="*/ 237363 h 465677"/>
                <a:gd name="connsiteX141" fmla="*/ 609518 w 698163"/>
                <a:gd name="connsiteY141" fmla="*/ 235839 h 465677"/>
                <a:gd name="connsiteX142" fmla="*/ 608090 w 698163"/>
                <a:gd name="connsiteY142" fmla="*/ 232124 h 465677"/>
                <a:gd name="connsiteX143" fmla="*/ 285954 w 698163"/>
                <a:gd name="connsiteY143" fmla="*/ 227838 h 465677"/>
                <a:gd name="connsiteX144" fmla="*/ 282430 w 698163"/>
                <a:gd name="connsiteY144" fmla="*/ 226028 h 465677"/>
                <a:gd name="connsiteX145" fmla="*/ 256236 w 698163"/>
                <a:gd name="connsiteY145" fmla="*/ 235172 h 465677"/>
                <a:gd name="connsiteX146" fmla="*/ 254617 w 698163"/>
                <a:gd name="connsiteY146" fmla="*/ 238696 h 465677"/>
                <a:gd name="connsiteX147" fmla="*/ 257189 w 698163"/>
                <a:gd name="connsiteY147" fmla="*/ 240506 h 465677"/>
                <a:gd name="connsiteX148" fmla="*/ 258141 w 698163"/>
                <a:gd name="connsiteY148" fmla="*/ 240316 h 465677"/>
                <a:gd name="connsiteX149" fmla="*/ 284144 w 698163"/>
                <a:gd name="connsiteY149" fmla="*/ 231267 h 465677"/>
                <a:gd name="connsiteX150" fmla="*/ 285954 w 698163"/>
                <a:gd name="connsiteY150" fmla="*/ 227838 h 465677"/>
                <a:gd name="connsiteX151" fmla="*/ 435306 w 698163"/>
                <a:gd name="connsiteY151" fmla="*/ 211169 h 465677"/>
                <a:gd name="connsiteX152" fmla="*/ 431591 w 698163"/>
                <a:gd name="connsiteY152" fmla="*/ 212408 h 465677"/>
                <a:gd name="connsiteX153" fmla="*/ 418637 w 698163"/>
                <a:gd name="connsiteY153" fmla="*/ 236601 h 465677"/>
                <a:gd name="connsiteX154" fmla="*/ 419685 w 698163"/>
                <a:gd name="connsiteY154" fmla="*/ 240411 h 465677"/>
                <a:gd name="connsiteX155" fmla="*/ 421019 w 698163"/>
                <a:gd name="connsiteY155" fmla="*/ 240792 h 465677"/>
                <a:gd name="connsiteX156" fmla="*/ 423400 w 698163"/>
                <a:gd name="connsiteY156" fmla="*/ 239459 h 465677"/>
                <a:gd name="connsiteX157" fmla="*/ 436544 w 698163"/>
                <a:gd name="connsiteY157" fmla="*/ 214884 h 465677"/>
                <a:gd name="connsiteX158" fmla="*/ 435306 w 698163"/>
                <a:gd name="connsiteY158" fmla="*/ 211169 h 465677"/>
                <a:gd name="connsiteX159" fmla="*/ 233948 w 698163"/>
                <a:gd name="connsiteY159" fmla="*/ 246888 h 465677"/>
                <a:gd name="connsiteX160" fmla="*/ 230328 w 698163"/>
                <a:gd name="connsiteY160" fmla="*/ 245459 h 465677"/>
                <a:gd name="connsiteX161" fmla="*/ 204896 w 698163"/>
                <a:gd name="connsiteY161" fmla="*/ 256699 h 465677"/>
                <a:gd name="connsiteX162" fmla="*/ 203563 w 698163"/>
                <a:gd name="connsiteY162" fmla="*/ 260413 h 465677"/>
                <a:gd name="connsiteX163" fmla="*/ 206039 w 698163"/>
                <a:gd name="connsiteY163" fmla="*/ 262033 h 465677"/>
                <a:gd name="connsiteX164" fmla="*/ 207182 w 698163"/>
                <a:gd name="connsiteY164" fmla="*/ 261747 h 465677"/>
                <a:gd name="connsiteX165" fmla="*/ 232328 w 698163"/>
                <a:gd name="connsiteY165" fmla="*/ 250603 h 465677"/>
                <a:gd name="connsiteX166" fmla="*/ 233948 w 698163"/>
                <a:gd name="connsiteY166" fmla="*/ 246888 h 465677"/>
                <a:gd name="connsiteX167" fmla="*/ 655810 w 698163"/>
                <a:gd name="connsiteY167" fmla="*/ 260985 h 465677"/>
                <a:gd name="connsiteX168" fmla="*/ 632664 w 698163"/>
                <a:gd name="connsiteY168" fmla="*/ 245459 h 465677"/>
                <a:gd name="connsiteX169" fmla="*/ 628854 w 698163"/>
                <a:gd name="connsiteY169" fmla="*/ 246412 h 465677"/>
                <a:gd name="connsiteX170" fmla="*/ 629807 w 698163"/>
                <a:gd name="connsiteY170" fmla="*/ 250222 h 465677"/>
                <a:gd name="connsiteX171" fmla="*/ 652571 w 698163"/>
                <a:gd name="connsiteY171" fmla="*/ 265462 h 465677"/>
                <a:gd name="connsiteX172" fmla="*/ 654191 w 698163"/>
                <a:gd name="connsiteY172" fmla="*/ 266033 h 465677"/>
                <a:gd name="connsiteX173" fmla="*/ 656381 w 698163"/>
                <a:gd name="connsiteY173" fmla="*/ 264890 h 465677"/>
                <a:gd name="connsiteX174" fmla="*/ 655810 w 698163"/>
                <a:gd name="connsiteY174" fmla="*/ 260985 h 465677"/>
                <a:gd name="connsiteX175" fmla="*/ 407779 w 698163"/>
                <a:gd name="connsiteY175" fmla="*/ 259080 h 465677"/>
                <a:gd name="connsiteX176" fmla="*/ 403969 w 698163"/>
                <a:gd name="connsiteY176" fmla="*/ 259842 h 465677"/>
                <a:gd name="connsiteX177" fmla="*/ 387872 w 698163"/>
                <a:gd name="connsiteY177" fmla="*/ 282130 h 465677"/>
                <a:gd name="connsiteX178" fmla="*/ 388348 w 698163"/>
                <a:gd name="connsiteY178" fmla="*/ 286036 h 465677"/>
                <a:gd name="connsiteX179" fmla="*/ 390062 w 698163"/>
                <a:gd name="connsiteY179" fmla="*/ 286607 h 465677"/>
                <a:gd name="connsiteX180" fmla="*/ 392253 w 698163"/>
                <a:gd name="connsiteY180" fmla="*/ 285559 h 465677"/>
                <a:gd name="connsiteX181" fmla="*/ 408541 w 698163"/>
                <a:gd name="connsiteY181" fmla="*/ 262985 h 465677"/>
                <a:gd name="connsiteX182" fmla="*/ 407779 w 698163"/>
                <a:gd name="connsiteY182" fmla="*/ 259080 h 465677"/>
                <a:gd name="connsiteX183" fmla="*/ 183846 w 698163"/>
                <a:gd name="connsiteY183" fmla="*/ 270224 h 465677"/>
                <a:gd name="connsiteX184" fmla="*/ 180131 w 698163"/>
                <a:gd name="connsiteY184" fmla="*/ 269081 h 465677"/>
                <a:gd name="connsiteX185" fmla="*/ 155843 w 698163"/>
                <a:gd name="connsiteY185" fmla="*/ 282512 h 465677"/>
                <a:gd name="connsiteX186" fmla="*/ 154890 w 698163"/>
                <a:gd name="connsiteY186" fmla="*/ 286321 h 465677"/>
                <a:gd name="connsiteX187" fmla="*/ 157271 w 698163"/>
                <a:gd name="connsiteY187" fmla="*/ 287655 h 465677"/>
                <a:gd name="connsiteX188" fmla="*/ 158605 w 698163"/>
                <a:gd name="connsiteY188" fmla="*/ 287274 h 465677"/>
                <a:gd name="connsiteX189" fmla="*/ 182703 w 698163"/>
                <a:gd name="connsiteY189" fmla="*/ 273939 h 465677"/>
                <a:gd name="connsiteX190" fmla="*/ 183846 w 698163"/>
                <a:gd name="connsiteY190" fmla="*/ 270224 h 465677"/>
                <a:gd name="connsiteX191" fmla="*/ 697434 w 698163"/>
                <a:gd name="connsiteY191" fmla="*/ 297942 h 465677"/>
                <a:gd name="connsiteX192" fmla="*/ 677432 w 698163"/>
                <a:gd name="connsiteY192" fmla="*/ 278511 h 465677"/>
                <a:gd name="connsiteX193" fmla="*/ 673526 w 698163"/>
                <a:gd name="connsiteY193" fmla="*/ 278701 h 465677"/>
                <a:gd name="connsiteX194" fmla="*/ 673717 w 698163"/>
                <a:gd name="connsiteY194" fmla="*/ 282607 h 465677"/>
                <a:gd name="connsiteX195" fmla="*/ 693338 w 698163"/>
                <a:gd name="connsiteY195" fmla="*/ 301657 h 465677"/>
                <a:gd name="connsiteX196" fmla="*/ 695339 w 698163"/>
                <a:gd name="connsiteY196" fmla="*/ 302514 h 465677"/>
                <a:gd name="connsiteX197" fmla="*/ 697244 w 698163"/>
                <a:gd name="connsiteY197" fmla="*/ 301752 h 465677"/>
                <a:gd name="connsiteX198" fmla="*/ 697434 w 698163"/>
                <a:gd name="connsiteY198" fmla="*/ 297942 h 465677"/>
                <a:gd name="connsiteX199" fmla="*/ 135935 w 698163"/>
                <a:gd name="connsiteY199" fmla="*/ 297847 h 465677"/>
                <a:gd name="connsiteX200" fmla="*/ 132125 w 698163"/>
                <a:gd name="connsiteY200" fmla="*/ 296989 h 465677"/>
                <a:gd name="connsiteX201" fmla="*/ 109170 w 698163"/>
                <a:gd name="connsiteY201" fmla="*/ 312801 h 465677"/>
                <a:gd name="connsiteX202" fmla="*/ 108599 w 698163"/>
                <a:gd name="connsiteY202" fmla="*/ 316611 h 465677"/>
                <a:gd name="connsiteX203" fmla="*/ 110885 w 698163"/>
                <a:gd name="connsiteY203" fmla="*/ 317754 h 465677"/>
                <a:gd name="connsiteX204" fmla="*/ 112504 w 698163"/>
                <a:gd name="connsiteY204" fmla="*/ 317183 h 465677"/>
                <a:gd name="connsiteX205" fmla="*/ 135173 w 698163"/>
                <a:gd name="connsiteY205" fmla="*/ 301562 h 465677"/>
                <a:gd name="connsiteX206" fmla="*/ 135935 w 698163"/>
                <a:gd name="connsiteY206" fmla="*/ 297847 h 465677"/>
                <a:gd name="connsiteX207" fmla="*/ 374441 w 698163"/>
                <a:gd name="connsiteY207" fmla="*/ 303181 h 465677"/>
                <a:gd name="connsiteX208" fmla="*/ 370536 w 698163"/>
                <a:gd name="connsiteY208" fmla="*/ 303562 h 465677"/>
                <a:gd name="connsiteX209" fmla="*/ 352153 w 698163"/>
                <a:gd name="connsiteY209" fmla="*/ 324040 h 465677"/>
                <a:gd name="connsiteX210" fmla="*/ 352248 w 698163"/>
                <a:gd name="connsiteY210" fmla="*/ 327946 h 465677"/>
                <a:gd name="connsiteX211" fmla="*/ 354153 w 698163"/>
                <a:gd name="connsiteY211" fmla="*/ 328708 h 465677"/>
                <a:gd name="connsiteX212" fmla="*/ 356153 w 698163"/>
                <a:gd name="connsiteY212" fmla="*/ 327850 h 465677"/>
                <a:gd name="connsiteX213" fmla="*/ 374727 w 698163"/>
                <a:gd name="connsiteY213" fmla="*/ 307086 h 465677"/>
                <a:gd name="connsiteX214" fmla="*/ 374441 w 698163"/>
                <a:gd name="connsiteY214" fmla="*/ 303181 h 465677"/>
                <a:gd name="connsiteX215" fmla="*/ 91263 w 698163"/>
                <a:gd name="connsiteY215" fmla="*/ 330327 h 465677"/>
                <a:gd name="connsiteX216" fmla="*/ 87358 w 698163"/>
                <a:gd name="connsiteY216" fmla="*/ 329946 h 465677"/>
                <a:gd name="connsiteX217" fmla="*/ 66784 w 698163"/>
                <a:gd name="connsiteY217" fmla="*/ 348710 h 465677"/>
                <a:gd name="connsiteX218" fmla="*/ 66784 w 698163"/>
                <a:gd name="connsiteY218" fmla="*/ 352615 h 465677"/>
                <a:gd name="connsiteX219" fmla="*/ 68689 w 698163"/>
                <a:gd name="connsiteY219" fmla="*/ 353473 h 465677"/>
                <a:gd name="connsiteX220" fmla="*/ 70689 w 698163"/>
                <a:gd name="connsiteY220" fmla="*/ 352615 h 465677"/>
                <a:gd name="connsiteX221" fmla="*/ 90977 w 698163"/>
                <a:gd name="connsiteY221" fmla="*/ 334137 h 465677"/>
                <a:gd name="connsiteX222" fmla="*/ 91263 w 698163"/>
                <a:gd name="connsiteY222" fmla="*/ 330327 h 465677"/>
                <a:gd name="connsiteX223" fmla="*/ 336818 w 698163"/>
                <a:gd name="connsiteY223" fmla="*/ 343662 h 465677"/>
                <a:gd name="connsiteX224" fmla="*/ 332912 w 698163"/>
                <a:gd name="connsiteY224" fmla="*/ 343567 h 465677"/>
                <a:gd name="connsiteX225" fmla="*/ 312624 w 698163"/>
                <a:gd name="connsiteY225" fmla="*/ 362236 h 465677"/>
                <a:gd name="connsiteX226" fmla="*/ 312338 w 698163"/>
                <a:gd name="connsiteY226" fmla="*/ 366141 h 465677"/>
                <a:gd name="connsiteX227" fmla="*/ 314434 w 698163"/>
                <a:gd name="connsiteY227" fmla="*/ 367093 h 465677"/>
                <a:gd name="connsiteX228" fmla="*/ 316244 w 698163"/>
                <a:gd name="connsiteY228" fmla="*/ 366427 h 465677"/>
                <a:gd name="connsiteX229" fmla="*/ 336722 w 698163"/>
                <a:gd name="connsiteY229" fmla="*/ 347663 h 465677"/>
                <a:gd name="connsiteX230" fmla="*/ 336818 w 698163"/>
                <a:gd name="connsiteY230" fmla="*/ 343662 h 465677"/>
                <a:gd name="connsiteX231" fmla="*/ 52020 w 698163"/>
                <a:gd name="connsiteY231" fmla="*/ 369284 h 465677"/>
                <a:gd name="connsiteX232" fmla="*/ 48115 w 698163"/>
                <a:gd name="connsiteY232" fmla="*/ 369760 h 465677"/>
                <a:gd name="connsiteX233" fmla="*/ 33065 w 698163"/>
                <a:gd name="connsiteY233" fmla="*/ 393573 h 465677"/>
                <a:gd name="connsiteX234" fmla="*/ 34399 w 698163"/>
                <a:gd name="connsiteY234" fmla="*/ 397288 h 465677"/>
                <a:gd name="connsiteX235" fmla="*/ 35542 w 698163"/>
                <a:gd name="connsiteY235" fmla="*/ 397573 h 465677"/>
                <a:gd name="connsiteX236" fmla="*/ 38018 w 698163"/>
                <a:gd name="connsiteY236" fmla="*/ 395954 h 465677"/>
                <a:gd name="connsiteX237" fmla="*/ 52401 w 698163"/>
                <a:gd name="connsiteY237" fmla="*/ 373189 h 465677"/>
                <a:gd name="connsiteX238" fmla="*/ 52020 w 698163"/>
                <a:gd name="connsiteY238" fmla="*/ 369284 h 465677"/>
                <a:gd name="connsiteX239" fmla="*/ 295384 w 698163"/>
                <a:gd name="connsiteY239" fmla="*/ 380333 h 465677"/>
                <a:gd name="connsiteX240" fmla="*/ 291478 w 698163"/>
                <a:gd name="connsiteY240" fmla="*/ 379857 h 465677"/>
                <a:gd name="connsiteX241" fmla="*/ 269476 w 698163"/>
                <a:gd name="connsiteY241" fmla="*/ 396430 h 465677"/>
                <a:gd name="connsiteX242" fmla="*/ 268809 w 698163"/>
                <a:gd name="connsiteY242" fmla="*/ 400240 h 465677"/>
                <a:gd name="connsiteX243" fmla="*/ 271095 w 698163"/>
                <a:gd name="connsiteY243" fmla="*/ 401384 h 465677"/>
                <a:gd name="connsiteX244" fmla="*/ 272714 w 698163"/>
                <a:gd name="connsiteY244" fmla="*/ 400907 h 465677"/>
                <a:gd name="connsiteX245" fmla="*/ 294908 w 698163"/>
                <a:gd name="connsiteY245" fmla="*/ 384238 h 465677"/>
                <a:gd name="connsiteX246" fmla="*/ 295384 w 698163"/>
                <a:gd name="connsiteY246" fmla="*/ 380333 h 465677"/>
                <a:gd name="connsiteX247" fmla="*/ 250426 w 698163"/>
                <a:gd name="connsiteY247" fmla="*/ 412623 h 465677"/>
                <a:gd name="connsiteX248" fmla="*/ 246616 w 698163"/>
                <a:gd name="connsiteY248" fmla="*/ 411766 h 465677"/>
                <a:gd name="connsiteX249" fmla="*/ 222899 w 698163"/>
                <a:gd name="connsiteY249" fmla="*/ 425672 h 465677"/>
                <a:gd name="connsiteX250" fmla="*/ 221756 w 698163"/>
                <a:gd name="connsiteY250" fmla="*/ 429387 h 465677"/>
                <a:gd name="connsiteX251" fmla="*/ 224232 w 698163"/>
                <a:gd name="connsiteY251" fmla="*/ 430816 h 465677"/>
                <a:gd name="connsiteX252" fmla="*/ 225566 w 698163"/>
                <a:gd name="connsiteY252" fmla="*/ 430435 h 465677"/>
                <a:gd name="connsiteX253" fmla="*/ 249569 w 698163"/>
                <a:gd name="connsiteY253" fmla="*/ 416338 h 465677"/>
                <a:gd name="connsiteX254" fmla="*/ 250426 w 698163"/>
                <a:gd name="connsiteY254" fmla="*/ 412623 h 465677"/>
                <a:gd name="connsiteX255" fmla="*/ 42876 w 698163"/>
                <a:gd name="connsiteY255" fmla="*/ 443293 h 465677"/>
                <a:gd name="connsiteX256" fmla="*/ 32018 w 698163"/>
                <a:gd name="connsiteY256" fmla="*/ 421100 h 465677"/>
                <a:gd name="connsiteX257" fmla="*/ 29160 w 698163"/>
                <a:gd name="connsiteY257" fmla="*/ 418433 h 465677"/>
                <a:gd name="connsiteX258" fmla="*/ 26493 w 698163"/>
                <a:gd name="connsiteY258" fmla="*/ 421291 h 465677"/>
                <a:gd name="connsiteX259" fmla="*/ 39161 w 698163"/>
                <a:gd name="connsiteY259" fmla="*/ 447389 h 465677"/>
                <a:gd name="connsiteX260" fmla="*/ 40971 w 698163"/>
                <a:gd name="connsiteY260" fmla="*/ 448056 h 465677"/>
                <a:gd name="connsiteX261" fmla="*/ 43067 w 698163"/>
                <a:gd name="connsiteY261" fmla="*/ 447104 h 465677"/>
                <a:gd name="connsiteX262" fmla="*/ 42876 w 698163"/>
                <a:gd name="connsiteY262" fmla="*/ 443293 h 465677"/>
                <a:gd name="connsiteX263" fmla="*/ 202039 w 698163"/>
                <a:gd name="connsiteY263" fmla="*/ 439198 h 465677"/>
                <a:gd name="connsiteX264" fmla="*/ 198419 w 698163"/>
                <a:gd name="connsiteY264" fmla="*/ 437864 h 465677"/>
                <a:gd name="connsiteX265" fmla="*/ 172988 w 698163"/>
                <a:gd name="connsiteY265" fmla="*/ 448056 h 465677"/>
                <a:gd name="connsiteX266" fmla="*/ 171273 w 698163"/>
                <a:gd name="connsiteY266" fmla="*/ 451580 h 465677"/>
                <a:gd name="connsiteX267" fmla="*/ 173845 w 698163"/>
                <a:gd name="connsiteY267" fmla="*/ 453390 h 465677"/>
                <a:gd name="connsiteX268" fmla="*/ 174797 w 698163"/>
                <a:gd name="connsiteY268" fmla="*/ 453295 h 465677"/>
                <a:gd name="connsiteX269" fmla="*/ 200705 w 698163"/>
                <a:gd name="connsiteY269" fmla="*/ 442913 h 465677"/>
                <a:gd name="connsiteX270" fmla="*/ 202039 w 698163"/>
                <a:gd name="connsiteY270" fmla="*/ 439198 h 465677"/>
                <a:gd name="connsiteX271" fmla="*/ 150032 w 698163"/>
                <a:gd name="connsiteY271" fmla="*/ 457676 h 465677"/>
                <a:gd name="connsiteX272" fmla="*/ 146699 w 698163"/>
                <a:gd name="connsiteY272" fmla="*/ 455581 h 465677"/>
                <a:gd name="connsiteX273" fmla="*/ 119838 w 698163"/>
                <a:gd name="connsiteY273" fmla="*/ 459962 h 465677"/>
                <a:gd name="connsiteX274" fmla="*/ 117362 w 698163"/>
                <a:gd name="connsiteY274" fmla="*/ 463010 h 465677"/>
                <a:gd name="connsiteX275" fmla="*/ 120124 w 698163"/>
                <a:gd name="connsiteY275" fmla="*/ 465487 h 465677"/>
                <a:gd name="connsiteX276" fmla="*/ 120410 w 698163"/>
                <a:gd name="connsiteY276" fmla="*/ 465487 h 465677"/>
                <a:gd name="connsiteX277" fmla="*/ 148032 w 698163"/>
                <a:gd name="connsiteY277" fmla="*/ 460915 h 465677"/>
                <a:gd name="connsiteX278" fmla="*/ 150032 w 698163"/>
                <a:gd name="connsiteY278" fmla="*/ 457676 h 465677"/>
                <a:gd name="connsiteX279" fmla="*/ 92692 w 698163"/>
                <a:gd name="connsiteY279" fmla="*/ 460248 h 465677"/>
                <a:gd name="connsiteX280" fmla="*/ 66117 w 698163"/>
                <a:gd name="connsiteY280" fmla="*/ 455295 h 465677"/>
                <a:gd name="connsiteX281" fmla="*/ 62688 w 698163"/>
                <a:gd name="connsiteY281" fmla="*/ 457105 h 465677"/>
                <a:gd name="connsiteX282" fmla="*/ 64498 w 698163"/>
                <a:gd name="connsiteY282" fmla="*/ 460534 h 465677"/>
                <a:gd name="connsiteX283" fmla="*/ 92216 w 698163"/>
                <a:gd name="connsiteY283" fmla="*/ 465677 h 465677"/>
                <a:gd name="connsiteX284" fmla="*/ 92406 w 698163"/>
                <a:gd name="connsiteY284" fmla="*/ 465677 h 465677"/>
                <a:gd name="connsiteX285" fmla="*/ 95168 w 698163"/>
                <a:gd name="connsiteY285" fmla="*/ 463105 h 465677"/>
                <a:gd name="connsiteX286" fmla="*/ 92692 w 698163"/>
                <a:gd name="connsiteY286" fmla="*/ 460248 h 4656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</a:cxnLst>
              <a:rect l="l" t="t" r="r" b="b"/>
              <a:pathLst>
                <a:path w="698163" h="465677">
                  <a:moveTo>
                    <a:pt x="246902" y="762"/>
                  </a:moveTo>
                  <a:cubicBezTo>
                    <a:pt x="237948" y="286"/>
                    <a:pt x="228804" y="0"/>
                    <a:pt x="219565" y="0"/>
                  </a:cubicBezTo>
                  <a:lnTo>
                    <a:pt x="219089" y="0"/>
                  </a:lnTo>
                  <a:cubicBezTo>
                    <a:pt x="217565" y="0"/>
                    <a:pt x="216326" y="1238"/>
                    <a:pt x="216326" y="2762"/>
                  </a:cubicBezTo>
                  <a:cubicBezTo>
                    <a:pt x="216326" y="4286"/>
                    <a:pt x="217565" y="5525"/>
                    <a:pt x="219089" y="5525"/>
                  </a:cubicBezTo>
                  <a:lnTo>
                    <a:pt x="219565" y="5525"/>
                  </a:lnTo>
                  <a:cubicBezTo>
                    <a:pt x="228614" y="5525"/>
                    <a:pt x="237758" y="5715"/>
                    <a:pt x="246520" y="6191"/>
                  </a:cubicBezTo>
                  <a:lnTo>
                    <a:pt x="246711" y="6191"/>
                  </a:lnTo>
                  <a:cubicBezTo>
                    <a:pt x="248140" y="6191"/>
                    <a:pt x="249378" y="5048"/>
                    <a:pt x="249473" y="3619"/>
                  </a:cubicBezTo>
                  <a:cubicBezTo>
                    <a:pt x="249569" y="2096"/>
                    <a:pt x="248426" y="762"/>
                    <a:pt x="246902" y="762"/>
                  </a:cubicBezTo>
                  <a:close/>
                  <a:moveTo>
                    <a:pt x="191371" y="762"/>
                  </a:moveTo>
                  <a:cubicBezTo>
                    <a:pt x="182227" y="1238"/>
                    <a:pt x="172892" y="1905"/>
                    <a:pt x="163653" y="2858"/>
                  </a:cubicBezTo>
                  <a:cubicBezTo>
                    <a:pt x="162129" y="3048"/>
                    <a:pt x="161081" y="4381"/>
                    <a:pt x="161177" y="5905"/>
                  </a:cubicBezTo>
                  <a:cubicBezTo>
                    <a:pt x="161272" y="7334"/>
                    <a:pt x="162510" y="8382"/>
                    <a:pt x="163939" y="8382"/>
                  </a:cubicBezTo>
                  <a:lnTo>
                    <a:pt x="164225" y="8382"/>
                  </a:lnTo>
                  <a:cubicBezTo>
                    <a:pt x="173369" y="7429"/>
                    <a:pt x="182608" y="6763"/>
                    <a:pt x="191657" y="6287"/>
                  </a:cubicBezTo>
                  <a:cubicBezTo>
                    <a:pt x="193181" y="6191"/>
                    <a:pt x="194324" y="4953"/>
                    <a:pt x="194228" y="3429"/>
                  </a:cubicBezTo>
                  <a:cubicBezTo>
                    <a:pt x="194228" y="1810"/>
                    <a:pt x="192895" y="667"/>
                    <a:pt x="191371" y="762"/>
                  </a:cubicBezTo>
                  <a:close/>
                  <a:moveTo>
                    <a:pt x="302147" y="6953"/>
                  </a:moveTo>
                  <a:cubicBezTo>
                    <a:pt x="293193" y="5334"/>
                    <a:pt x="283859" y="4000"/>
                    <a:pt x="274619" y="2953"/>
                  </a:cubicBezTo>
                  <a:cubicBezTo>
                    <a:pt x="273095" y="2762"/>
                    <a:pt x="271762" y="3905"/>
                    <a:pt x="271571" y="5429"/>
                  </a:cubicBezTo>
                  <a:cubicBezTo>
                    <a:pt x="271381" y="6953"/>
                    <a:pt x="272524" y="8287"/>
                    <a:pt x="274048" y="8477"/>
                  </a:cubicBezTo>
                  <a:cubicBezTo>
                    <a:pt x="283192" y="9525"/>
                    <a:pt x="292336" y="10763"/>
                    <a:pt x="301194" y="12383"/>
                  </a:cubicBezTo>
                  <a:cubicBezTo>
                    <a:pt x="301385" y="12383"/>
                    <a:pt x="301575" y="12478"/>
                    <a:pt x="301670" y="12478"/>
                  </a:cubicBezTo>
                  <a:cubicBezTo>
                    <a:pt x="303004" y="12478"/>
                    <a:pt x="304147" y="11525"/>
                    <a:pt x="304433" y="10192"/>
                  </a:cubicBezTo>
                  <a:cubicBezTo>
                    <a:pt x="304623" y="8668"/>
                    <a:pt x="303575" y="7239"/>
                    <a:pt x="302147" y="6953"/>
                  </a:cubicBezTo>
                  <a:close/>
                  <a:moveTo>
                    <a:pt x="136126" y="6191"/>
                  </a:moveTo>
                  <a:cubicBezTo>
                    <a:pt x="127077" y="7525"/>
                    <a:pt x="117838" y="9049"/>
                    <a:pt x="108789" y="10763"/>
                  </a:cubicBezTo>
                  <a:cubicBezTo>
                    <a:pt x="107265" y="11049"/>
                    <a:pt x="106313" y="12478"/>
                    <a:pt x="106598" y="14002"/>
                  </a:cubicBezTo>
                  <a:cubicBezTo>
                    <a:pt x="106884" y="15335"/>
                    <a:pt x="108027" y="16288"/>
                    <a:pt x="109361" y="16288"/>
                  </a:cubicBezTo>
                  <a:cubicBezTo>
                    <a:pt x="109551" y="16288"/>
                    <a:pt x="109742" y="16288"/>
                    <a:pt x="109837" y="16192"/>
                  </a:cubicBezTo>
                  <a:cubicBezTo>
                    <a:pt x="118886" y="14478"/>
                    <a:pt x="128030" y="12954"/>
                    <a:pt x="136983" y="11621"/>
                  </a:cubicBezTo>
                  <a:cubicBezTo>
                    <a:pt x="138507" y="11430"/>
                    <a:pt x="139555" y="10001"/>
                    <a:pt x="139269" y="8477"/>
                  </a:cubicBezTo>
                  <a:cubicBezTo>
                    <a:pt x="139079" y="7048"/>
                    <a:pt x="137555" y="6001"/>
                    <a:pt x="136126" y="6191"/>
                  </a:cubicBezTo>
                  <a:close/>
                  <a:moveTo>
                    <a:pt x="356058" y="20383"/>
                  </a:moveTo>
                  <a:cubicBezTo>
                    <a:pt x="347390" y="17526"/>
                    <a:pt x="338342" y="14954"/>
                    <a:pt x="329293" y="12763"/>
                  </a:cubicBezTo>
                  <a:cubicBezTo>
                    <a:pt x="327864" y="12383"/>
                    <a:pt x="326340" y="13335"/>
                    <a:pt x="325959" y="14764"/>
                  </a:cubicBezTo>
                  <a:cubicBezTo>
                    <a:pt x="325578" y="16288"/>
                    <a:pt x="326531" y="17717"/>
                    <a:pt x="327959" y="18097"/>
                  </a:cubicBezTo>
                  <a:cubicBezTo>
                    <a:pt x="336913" y="20288"/>
                    <a:pt x="345771" y="22860"/>
                    <a:pt x="354344" y="25622"/>
                  </a:cubicBezTo>
                  <a:cubicBezTo>
                    <a:pt x="354629" y="25717"/>
                    <a:pt x="354915" y="25717"/>
                    <a:pt x="355201" y="25717"/>
                  </a:cubicBezTo>
                  <a:cubicBezTo>
                    <a:pt x="356344" y="25717"/>
                    <a:pt x="357487" y="24955"/>
                    <a:pt x="357773" y="23813"/>
                  </a:cubicBezTo>
                  <a:cubicBezTo>
                    <a:pt x="358344" y="22384"/>
                    <a:pt x="357487" y="20860"/>
                    <a:pt x="356058" y="20383"/>
                  </a:cubicBezTo>
                  <a:close/>
                  <a:moveTo>
                    <a:pt x="84881" y="18574"/>
                  </a:moveTo>
                  <a:cubicBezTo>
                    <a:pt x="84500" y="17050"/>
                    <a:pt x="83072" y="16192"/>
                    <a:pt x="81548" y="16478"/>
                  </a:cubicBezTo>
                  <a:cubicBezTo>
                    <a:pt x="72594" y="18574"/>
                    <a:pt x="63545" y="20860"/>
                    <a:pt x="54687" y="23336"/>
                  </a:cubicBezTo>
                  <a:cubicBezTo>
                    <a:pt x="53258" y="23717"/>
                    <a:pt x="52401" y="25241"/>
                    <a:pt x="52782" y="26765"/>
                  </a:cubicBezTo>
                  <a:cubicBezTo>
                    <a:pt x="53163" y="28004"/>
                    <a:pt x="54211" y="28765"/>
                    <a:pt x="55449" y="28765"/>
                  </a:cubicBezTo>
                  <a:cubicBezTo>
                    <a:pt x="55735" y="28765"/>
                    <a:pt x="55925" y="28765"/>
                    <a:pt x="56211" y="28670"/>
                  </a:cubicBezTo>
                  <a:cubicBezTo>
                    <a:pt x="64974" y="26289"/>
                    <a:pt x="74023" y="24003"/>
                    <a:pt x="82881" y="21908"/>
                  </a:cubicBezTo>
                  <a:cubicBezTo>
                    <a:pt x="84310" y="21526"/>
                    <a:pt x="85262" y="20098"/>
                    <a:pt x="84881" y="18574"/>
                  </a:cubicBezTo>
                  <a:close/>
                  <a:moveTo>
                    <a:pt x="31541" y="33147"/>
                  </a:moveTo>
                  <a:cubicBezTo>
                    <a:pt x="31065" y="31718"/>
                    <a:pt x="29541" y="30861"/>
                    <a:pt x="28017" y="31337"/>
                  </a:cubicBezTo>
                  <a:cubicBezTo>
                    <a:pt x="11539" y="36671"/>
                    <a:pt x="2109" y="40576"/>
                    <a:pt x="1728" y="40767"/>
                  </a:cubicBezTo>
                  <a:cubicBezTo>
                    <a:pt x="299" y="41338"/>
                    <a:pt x="-367" y="42958"/>
                    <a:pt x="204" y="44387"/>
                  </a:cubicBezTo>
                  <a:cubicBezTo>
                    <a:pt x="585" y="45434"/>
                    <a:pt x="1633" y="46101"/>
                    <a:pt x="2776" y="46101"/>
                  </a:cubicBezTo>
                  <a:cubicBezTo>
                    <a:pt x="3157" y="46101"/>
                    <a:pt x="3443" y="46006"/>
                    <a:pt x="3824" y="45910"/>
                  </a:cubicBezTo>
                  <a:cubicBezTo>
                    <a:pt x="3919" y="45910"/>
                    <a:pt x="13444" y="41910"/>
                    <a:pt x="29732" y="36671"/>
                  </a:cubicBezTo>
                  <a:cubicBezTo>
                    <a:pt x="31160" y="36100"/>
                    <a:pt x="32018" y="34576"/>
                    <a:pt x="31541" y="33147"/>
                  </a:cubicBezTo>
                  <a:close/>
                  <a:moveTo>
                    <a:pt x="407493" y="41529"/>
                  </a:moveTo>
                  <a:lnTo>
                    <a:pt x="406064" y="40862"/>
                  </a:lnTo>
                  <a:cubicBezTo>
                    <a:pt x="398349" y="36957"/>
                    <a:pt x="390253" y="33338"/>
                    <a:pt x="382157" y="30004"/>
                  </a:cubicBezTo>
                  <a:cubicBezTo>
                    <a:pt x="380728" y="29432"/>
                    <a:pt x="379109" y="30099"/>
                    <a:pt x="378537" y="31528"/>
                  </a:cubicBezTo>
                  <a:cubicBezTo>
                    <a:pt x="377966" y="32956"/>
                    <a:pt x="378632" y="34576"/>
                    <a:pt x="380061" y="35147"/>
                  </a:cubicBezTo>
                  <a:cubicBezTo>
                    <a:pt x="388062" y="38481"/>
                    <a:pt x="395968" y="42005"/>
                    <a:pt x="403588" y="45815"/>
                  </a:cubicBezTo>
                  <a:lnTo>
                    <a:pt x="404921" y="46482"/>
                  </a:lnTo>
                  <a:cubicBezTo>
                    <a:pt x="405302" y="46672"/>
                    <a:pt x="405778" y="46768"/>
                    <a:pt x="406160" y="46768"/>
                  </a:cubicBezTo>
                  <a:cubicBezTo>
                    <a:pt x="407112" y="46768"/>
                    <a:pt x="408160" y="46196"/>
                    <a:pt x="408636" y="45244"/>
                  </a:cubicBezTo>
                  <a:cubicBezTo>
                    <a:pt x="409398" y="43910"/>
                    <a:pt x="408922" y="42196"/>
                    <a:pt x="407493" y="41529"/>
                  </a:cubicBezTo>
                  <a:close/>
                  <a:moveTo>
                    <a:pt x="448546" y="79724"/>
                  </a:moveTo>
                  <a:cubicBezTo>
                    <a:pt x="443974" y="71533"/>
                    <a:pt x="438068" y="64008"/>
                    <a:pt x="430829" y="57531"/>
                  </a:cubicBezTo>
                  <a:cubicBezTo>
                    <a:pt x="429686" y="56483"/>
                    <a:pt x="427972" y="56579"/>
                    <a:pt x="426924" y="57721"/>
                  </a:cubicBezTo>
                  <a:cubicBezTo>
                    <a:pt x="425876" y="58864"/>
                    <a:pt x="425972" y="60579"/>
                    <a:pt x="427115" y="61627"/>
                  </a:cubicBezTo>
                  <a:cubicBezTo>
                    <a:pt x="433877" y="67723"/>
                    <a:pt x="439402" y="74771"/>
                    <a:pt x="443688" y="82487"/>
                  </a:cubicBezTo>
                  <a:cubicBezTo>
                    <a:pt x="444164" y="83344"/>
                    <a:pt x="445117" y="83915"/>
                    <a:pt x="446069" y="83915"/>
                  </a:cubicBezTo>
                  <a:cubicBezTo>
                    <a:pt x="446545" y="83915"/>
                    <a:pt x="446927" y="83820"/>
                    <a:pt x="447403" y="83534"/>
                  </a:cubicBezTo>
                  <a:cubicBezTo>
                    <a:pt x="448736" y="82772"/>
                    <a:pt x="449212" y="81058"/>
                    <a:pt x="448546" y="79724"/>
                  </a:cubicBezTo>
                  <a:close/>
                  <a:moveTo>
                    <a:pt x="458071" y="106489"/>
                  </a:moveTo>
                  <a:cubicBezTo>
                    <a:pt x="457785" y="104965"/>
                    <a:pt x="456356" y="104013"/>
                    <a:pt x="454832" y="104299"/>
                  </a:cubicBezTo>
                  <a:cubicBezTo>
                    <a:pt x="453308" y="104584"/>
                    <a:pt x="452356" y="106013"/>
                    <a:pt x="452642" y="107537"/>
                  </a:cubicBezTo>
                  <a:cubicBezTo>
                    <a:pt x="453880" y="113824"/>
                    <a:pt x="454451" y="120587"/>
                    <a:pt x="454451" y="127540"/>
                  </a:cubicBezTo>
                  <a:cubicBezTo>
                    <a:pt x="454451" y="129730"/>
                    <a:pt x="454356" y="132112"/>
                    <a:pt x="454261" y="134302"/>
                  </a:cubicBezTo>
                  <a:cubicBezTo>
                    <a:pt x="454166" y="135826"/>
                    <a:pt x="455404" y="137160"/>
                    <a:pt x="456833" y="137255"/>
                  </a:cubicBezTo>
                  <a:lnTo>
                    <a:pt x="456928" y="137255"/>
                  </a:lnTo>
                  <a:cubicBezTo>
                    <a:pt x="458357" y="137255"/>
                    <a:pt x="459595" y="136112"/>
                    <a:pt x="459690" y="134684"/>
                  </a:cubicBezTo>
                  <a:cubicBezTo>
                    <a:pt x="459785" y="132302"/>
                    <a:pt x="459881" y="129921"/>
                    <a:pt x="459881" y="127540"/>
                  </a:cubicBezTo>
                  <a:cubicBezTo>
                    <a:pt x="459976" y="120205"/>
                    <a:pt x="459309" y="113157"/>
                    <a:pt x="458071" y="106489"/>
                  </a:cubicBezTo>
                  <a:close/>
                  <a:moveTo>
                    <a:pt x="453594" y="159067"/>
                  </a:moveTo>
                  <a:cubicBezTo>
                    <a:pt x="452070" y="158687"/>
                    <a:pt x="450641" y="159639"/>
                    <a:pt x="450260" y="161163"/>
                  </a:cubicBezTo>
                  <a:cubicBezTo>
                    <a:pt x="448355" y="169545"/>
                    <a:pt x="445688" y="178308"/>
                    <a:pt x="442355" y="187262"/>
                  </a:cubicBezTo>
                  <a:cubicBezTo>
                    <a:pt x="441783" y="188690"/>
                    <a:pt x="442545" y="190309"/>
                    <a:pt x="443974" y="190786"/>
                  </a:cubicBezTo>
                  <a:cubicBezTo>
                    <a:pt x="444355" y="190881"/>
                    <a:pt x="444641" y="190976"/>
                    <a:pt x="444926" y="190976"/>
                  </a:cubicBezTo>
                  <a:cubicBezTo>
                    <a:pt x="446069" y="190976"/>
                    <a:pt x="447117" y="190309"/>
                    <a:pt x="447498" y="189167"/>
                  </a:cubicBezTo>
                  <a:cubicBezTo>
                    <a:pt x="450832" y="180022"/>
                    <a:pt x="453594" y="170974"/>
                    <a:pt x="455594" y="162401"/>
                  </a:cubicBezTo>
                  <a:cubicBezTo>
                    <a:pt x="456070" y="160972"/>
                    <a:pt x="455118" y="159448"/>
                    <a:pt x="453594" y="159067"/>
                  </a:cubicBezTo>
                  <a:close/>
                  <a:moveTo>
                    <a:pt x="446165" y="198025"/>
                  </a:moveTo>
                  <a:cubicBezTo>
                    <a:pt x="446165" y="198025"/>
                    <a:pt x="446165" y="198025"/>
                    <a:pt x="446165" y="198025"/>
                  </a:cubicBezTo>
                  <a:cubicBezTo>
                    <a:pt x="437020" y="198120"/>
                    <a:pt x="427686" y="198406"/>
                    <a:pt x="418352" y="199072"/>
                  </a:cubicBezTo>
                  <a:cubicBezTo>
                    <a:pt x="416828" y="199168"/>
                    <a:pt x="415685" y="200501"/>
                    <a:pt x="415780" y="202025"/>
                  </a:cubicBezTo>
                  <a:cubicBezTo>
                    <a:pt x="415875" y="203454"/>
                    <a:pt x="417113" y="204597"/>
                    <a:pt x="418542" y="204597"/>
                  </a:cubicBezTo>
                  <a:lnTo>
                    <a:pt x="418733" y="204597"/>
                  </a:lnTo>
                  <a:cubicBezTo>
                    <a:pt x="427972" y="204025"/>
                    <a:pt x="437211" y="203644"/>
                    <a:pt x="446165" y="203549"/>
                  </a:cubicBezTo>
                  <a:cubicBezTo>
                    <a:pt x="447689" y="203549"/>
                    <a:pt x="448927" y="202311"/>
                    <a:pt x="448927" y="200692"/>
                  </a:cubicBezTo>
                  <a:cubicBezTo>
                    <a:pt x="448927" y="199263"/>
                    <a:pt x="447689" y="198025"/>
                    <a:pt x="446165" y="198025"/>
                  </a:cubicBezTo>
                  <a:close/>
                  <a:moveTo>
                    <a:pt x="501695" y="201263"/>
                  </a:moveTo>
                  <a:cubicBezTo>
                    <a:pt x="492647" y="200120"/>
                    <a:pt x="483312" y="199263"/>
                    <a:pt x="473978" y="198787"/>
                  </a:cubicBezTo>
                  <a:cubicBezTo>
                    <a:pt x="472453" y="198692"/>
                    <a:pt x="471120" y="199930"/>
                    <a:pt x="471025" y="201359"/>
                  </a:cubicBezTo>
                  <a:cubicBezTo>
                    <a:pt x="470930" y="202883"/>
                    <a:pt x="472168" y="204216"/>
                    <a:pt x="473597" y="204216"/>
                  </a:cubicBezTo>
                  <a:cubicBezTo>
                    <a:pt x="482836" y="204788"/>
                    <a:pt x="491980" y="205550"/>
                    <a:pt x="500933" y="206692"/>
                  </a:cubicBezTo>
                  <a:cubicBezTo>
                    <a:pt x="501028" y="206692"/>
                    <a:pt x="501219" y="206692"/>
                    <a:pt x="501314" y="206692"/>
                  </a:cubicBezTo>
                  <a:cubicBezTo>
                    <a:pt x="502648" y="206692"/>
                    <a:pt x="503886" y="205645"/>
                    <a:pt x="504077" y="204311"/>
                  </a:cubicBezTo>
                  <a:cubicBezTo>
                    <a:pt x="504267" y="202787"/>
                    <a:pt x="503124" y="201454"/>
                    <a:pt x="501695" y="201263"/>
                  </a:cubicBezTo>
                  <a:close/>
                  <a:moveTo>
                    <a:pt x="390634" y="201739"/>
                  </a:moveTo>
                  <a:cubicBezTo>
                    <a:pt x="381585" y="202883"/>
                    <a:pt x="372346" y="204216"/>
                    <a:pt x="363107" y="205835"/>
                  </a:cubicBezTo>
                  <a:cubicBezTo>
                    <a:pt x="361583" y="206121"/>
                    <a:pt x="360630" y="207550"/>
                    <a:pt x="360916" y="209074"/>
                  </a:cubicBezTo>
                  <a:cubicBezTo>
                    <a:pt x="361106" y="210407"/>
                    <a:pt x="362249" y="211360"/>
                    <a:pt x="363583" y="211360"/>
                  </a:cubicBezTo>
                  <a:cubicBezTo>
                    <a:pt x="363773" y="211360"/>
                    <a:pt x="363964" y="211360"/>
                    <a:pt x="364059" y="211264"/>
                  </a:cubicBezTo>
                  <a:cubicBezTo>
                    <a:pt x="373203" y="209645"/>
                    <a:pt x="382347" y="208312"/>
                    <a:pt x="391301" y="207169"/>
                  </a:cubicBezTo>
                  <a:cubicBezTo>
                    <a:pt x="392825" y="206978"/>
                    <a:pt x="393872" y="205645"/>
                    <a:pt x="393682" y="204121"/>
                  </a:cubicBezTo>
                  <a:cubicBezTo>
                    <a:pt x="393587" y="202692"/>
                    <a:pt x="392158" y="201549"/>
                    <a:pt x="390634" y="201739"/>
                  </a:cubicBezTo>
                  <a:close/>
                  <a:moveTo>
                    <a:pt x="556178" y="212312"/>
                  </a:moveTo>
                  <a:cubicBezTo>
                    <a:pt x="547416" y="209740"/>
                    <a:pt x="538271" y="207550"/>
                    <a:pt x="529127" y="205740"/>
                  </a:cubicBezTo>
                  <a:cubicBezTo>
                    <a:pt x="527603" y="205454"/>
                    <a:pt x="526175" y="206407"/>
                    <a:pt x="525889" y="207931"/>
                  </a:cubicBezTo>
                  <a:cubicBezTo>
                    <a:pt x="525603" y="209455"/>
                    <a:pt x="526556" y="210884"/>
                    <a:pt x="528080" y="211169"/>
                  </a:cubicBezTo>
                  <a:cubicBezTo>
                    <a:pt x="537128" y="212979"/>
                    <a:pt x="546082" y="215170"/>
                    <a:pt x="554750" y="217646"/>
                  </a:cubicBezTo>
                  <a:cubicBezTo>
                    <a:pt x="555035" y="217742"/>
                    <a:pt x="555226" y="217742"/>
                    <a:pt x="555512" y="217742"/>
                  </a:cubicBezTo>
                  <a:cubicBezTo>
                    <a:pt x="556750" y="217742"/>
                    <a:pt x="557798" y="216979"/>
                    <a:pt x="558179" y="215741"/>
                  </a:cubicBezTo>
                  <a:cubicBezTo>
                    <a:pt x="558464" y="214217"/>
                    <a:pt x="557607" y="212788"/>
                    <a:pt x="556178" y="212312"/>
                  </a:cubicBezTo>
                  <a:close/>
                  <a:moveTo>
                    <a:pt x="339294" y="213455"/>
                  </a:moveTo>
                  <a:cubicBezTo>
                    <a:pt x="338913" y="211931"/>
                    <a:pt x="337484" y="211074"/>
                    <a:pt x="335960" y="211360"/>
                  </a:cubicBezTo>
                  <a:cubicBezTo>
                    <a:pt x="327007" y="213360"/>
                    <a:pt x="317958" y="215646"/>
                    <a:pt x="309005" y="218122"/>
                  </a:cubicBezTo>
                  <a:cubicBezTo>
                    <a:pt x="307576" y="218504"/>
                    <a:pt x="306719" y="220027"/>
                    <a:pt x="307100" y="221551"/>
                  </a:cubicBezTo>
                  <a:cubicBezTo>
                    <a:pt x="307481" y="222790"/>
                    <a:pt x="308528" y="223552"/>
                    <a:pt x="309767" y="223552"/>
                  </a:cubicBezTo>
                  <a:cubicBezTo>
                    <a:pt x="309957" y="223552"/>
                    <a:pt x="310243" y="223552"/>
                    <a:pt x="310528" y="223456"/>
                  </a:cubicBezTo>
                  <a:cubicBezTo>
                    <a:pt x="319387" y="221075"/>
                    <a:pt x="328340" y="218789"/>
                    <a:pt x="337199" y="216789"/>
                  </a:cubicBezTo>
                  <a:cubicBezTo>
                    <a:pt x="338627" y="216408"/>
                    <a:pt x="339580" y="214979"/>
                    <a:pt x="339294" y="213455"/>
                  </a:cubicBezTo>
                  <a:close/>
                  <a:moveTo>
                    <a:pt x="608090" y="232124"/>
                  </a:moveTo>
                  <a:cubicBezTo>
                    <a:pt x="599803" y="228124"/>
                    <a:pt x="591230" y="224409"/>
                    <a:pt x="582562" y="221075"/>
                  </a:cubicBezTo>
                  <a:cubicBezTo>
                    <a:pt x="581134" y="220504"/>
                    <a:pt x="579515" y="221266"/>
                    <a:pt x="579038" y="222694"/>
                  </a:cubicBezTo>
                  <a:cubicBezTo>
                    <a:pt x="578467" y="224123"/>
                    <a:pt x="579229" y="225742"/>
                    <a:pt x="580658" y="226219"/>
                  </a:cubicBezTo>
                  <a:cubicBezTo>
                    <a:pt x="589230" y="229457"/>
                    <a:pt x="597612" y="233077"/>
                    <a:pt x="605804" y="237077"/>
                  </a:cubicBezTo>
                  <a:cubicBezTo>
                    <a:pt x="606185" y="237268"/>
                    <a:pt x="606661" y="237363"/>
                    <a:pt x="607042" y="237363"/>
                  </a:cubicBezTo>
                  <a:cubicBezTo>
                    <a:pt x="608090" y="237363"/>
                    <a:pt x="609042" y="236792"/>
                    <a:pt x="609518" y="235839"/>
                  </a:cubicBezTo>
                  <a:cubicBezTo>
                    <a:pt x="610090" y="234505"/>
                    <a:pt x="609518" y="232886"/>
                    <a:pt x="608090" y="232124"/>
                  </a:cubicBezTo>
                  <a:close/>
                  <a:moveTo>
                    <a:pt x="285954" y="227838"/>
                  </a:moveTo>
                  <a:cubicBezTo>
                    <a:pt x="285478" y="226409"/>
                    <a:pt x="283954" y="225552"/>
                    <a:pt x="282430" y="226028"/>
                  </a:cubicBezTo>
                  <a:cubicBezTo>
                    <a:pt x="273667" y="228886"/>
                    <a:pt x="264904" y="231934"/>
                    <a:pt x="256236" y="235172"/>
                  </a:cubicBezTo>
                  <a:cubicBezTo>
                    <a:pt x="254807" y="235648"/>
                    <a:pt x="254045" y="237268"/>
                    <a:pt x="254617" y="238696"/>
                  </a:cubicBezTo>
                  <a:cubicBezTo>
                    <a:pt x="254998" y="239839"/>
                    <a:pt x="256045" y="240506"/>
                    <a:pt x="257189" y="240506"/>
                  </a:cubicBezTo>
                  <a:cubicBezTo>
                    <a:pt x="257474" y="240506"/>
                    <a:pt x="257855" y="240411"/>
                    <a:pt x="258141" y="240316"/>
                  </a:cubicBezTo>
                  <a:cubicBezTo>
                    <a:pt x="266714" y="237077"/>
                    <a:pt x="275477" y="234029"/>
                    <a:pt x="284144" y="231267"/>
                  </a:cubicBezTo>
                  <a:cubicBezTo>
                    <a:pt x="285573" y="230886"/>
                    <a:pt x="286335" y="229362"/>
                    <a:pt x="285954" y="227838"/>
                  </a:cubicBezTo>
                  <a:close/>
                  <a:moveTo>
                    <a:pt x="435306" y="211169"/>
                  </a:moveTo>
                  <a:cubicBezTo>
                    <a:pt x="433973" y="210502"/>
                    <a:pt x="432258" y="211074"/>
                    <a:pt x="431591" y="212408"/>
                  </a:cubicBezTo>
                  <a:cubicBezTo>
                    <a:pt x="427781" y="220313"/>
                    <a:pt x="423400" y="228505"/>
                    <a:pt x="418637" y="236601"/>
                  </a:cubicBezTo>
                  <a:cubicBezTo>
                    <a:pt x="417875" y="237934"/>
                    <a:pt x="418352" y="239649"/>
                    <a:pt x="419685" y="240411"/>
                  </a:cubicBezTo>
                  <a:cubicBezTo>
                    <a:pt x="420066" y="240697"/>
                    <a:pt x="420542" y="240792"/>
                    <a:pt x="421019" y="240792"/>
                  </a:cubicBezTo>
                  <a:cubicBezTo>
                    <a:pt x="421971" y="240792"/>
                    <a:pt x="422924" y="240316"/>
                    <a:pt x="423400" y="239459"/>
                  </a:cubicBezTo>
                  <a:cubicBezTo>
                    <a:pt x="428258" y="231267"/>
                    <a:pt x="432639" y="222980"/>
                    <a:pt x="436544" y="214884"/>
                  </a:cubicBezTo>
                  <a:cubicBezTo>
                    <a:pt x="437211" y="213455"/>
                    <a:pt x="436640" y="211836"/>
                    <a:pt x="435306" y="211169"/>
                  </a:cubicBezTo>
                  <a:close/>
                  <a:moveTo>
                    <a:pt x="233948" y="246888"/>
                  </a:moveTo>
                  <a:cubicBezTo>
                    <a:pt x="233376" y="245459"/>
                    <a:pt x="231757" y="244792"/>
                    <a:pt x="230328" y="245459"/>
                  </a:cubicBezTo>
                  <a:cubicBezTo>
                    <a:pt x="221851" y="248984"/>
                    <a:pt x="213278" y="252793"/>
                    <a:pt x="204896" y="256699"/>
                  </a:cubicBezTo>
                  <a:cubicBezTo>
                    <a:pt x="203563" y="257365"/>
                    <a:pt x="202896" y="258985"/>
                    <a:pt x="203563" y="260413"/>
                  </a:cubicBezTo>
                  <a:cubicBezTo>
                    <a:pt x="204039" y="261366"/>
                    <a:pt x="204992" y="262033"/>
                    <a:pt x="206039" y="262033"/>
                  </a:cubicBezTo>
                  <a:cubicBezTo>
                    <a:pt x="206420" y="262033"/>
                    <a:pt x="206801" y="261938"/>
                    <a:pt x="207182" y="261747"/>
                  </a:cubicBezTo>
                  <a:cubicBezTo>
                    <a:pt x="215469" y="257842"/>
                    <a:pt x="223946" y="254127"/>
                    <a:pt x="232328" y="250603"/>
                  </a:cubicBezTo>
                  <a:cubicBezTo>
                    <a:pt x="233948" y="249936"/>
                    <a:pt x="234614" y="248317"/>
                    <a:pt x="233948" y="246888"/>
                  </a:cubicBezTo>
                  <a:close/>
                  <a:moveTo>
                    <a:pt x="655810" y="260985"/>
                  </a:moveTo>
                  <a:cubicBezTo>
                    <a:pt x="648380" y="255460"/>
                    <a:pt x="640570" y="250222"/>
                    <a:pt x="632664" y="245459"/>
                  </a:cubicBezTo>
                  <a:cubicBezTo>
                    <a:pt x="631331" y="244697"/>
                    <a:pt x="629616" y="245078"/>
                    <a:pt x="628854" y="246412"/>
                  </a:cubicBezTo>
                  <a:cubicBezTo>
                    <a:pt x="628092" y="247745"/>
                    <a:pt x="628473" y="249460"/>
                    <a:pt x="629807" y="250222"/>
                  </a:cubicBezTo>
                  <a:cubicBezTo>
                    <a:pt x="637617" y="254984"/>
                    <a:pt x="645237" y="260033"/>
                    <a:pt x="652571" y="265462"/>
                  </a:cubicBezTo>
                  <a:cubicBezTo>
                    <a:pt x="653048" y="265843"/>
                    <a:pt x="653714" y="266033"/>
                    <a:pt x="654191" y="266033"/>
                  </a:cubicBezTo>
                  <a:cubicBezTo>
                    <a:pt x="655048" y="266033"/>
                    <a:pt x="655905" y="265652"/>
                    <a:pt x="656381" y="264890"/>
                  </a:cubicBezTo>
                  <a:cubicBezTo>
                    <a:pt x="657239" y="263652"/>
                    <a:pt x="657048" y="261938"/>
                    <a:pt x="655810" y="260985"/>
                  </a:cubicBezTo>
                  <a:close/>
                  <a:moveTo>
                    <a:pt x="407779" y="259080"/>
                  </a:moveTo>
                  <a:cubicBezTo>
                    <a:pt x="406541" y="258223"/>
                    <a:pt x="404826" y="258604"/>
                    <a:pt x="403969" y="259842"/>
                  </a:cubicBezTo>
                  <a:cubicBezTo>
                    <a:pt x="398920" y="267271"/>
                    <a:pt x="393587" y="274796"/>
                    <a:pt x="387872" y="282130"/>
                  </a:cubicBezTo>
                  <a:cubicBezTo>
                    <a:pt x="386919" y="283369"/>
                    <a:pt x="387205" y="285083"/>
                    <a:pt x="388348" y="286036"/>
                  </a:cubicBezTo>
                  <a:cubicBezTo>
                    <a:pt x="388824" y="286417"/>
                    <a:pt x="389491" y="286607"/>
                    <a:pt x="390062" y="286607"/>
                  </a:cubicBezTo>
                  <a:cubicBezTo>
                    <a:pt x="390920" y="286607"/>
                    <a:pt x="391682" y="286226"/>
                    <a:pt x="392253" y="285559"/>
                  </a:cubicBezTo>
                  <a:cubicBezTo>
                    <a:pt x="397968" y="278035"/>
                    <a:pt x="403397" y="270510"/>
                    <a:pt x="408541" y="262985"/>
                  </a:cubicBezTo>
                  <a:cubicBezTo>
                    <a:pt x="409398" y="261652"/>
                    <a:pt x="409112" y="259937"/>
                    <a:pt x="407779" y="259080"/>
                  </a:cubicBezTo>
                  <a:close/>
                  <a:moveTo>
                    <a:pt x="183846" y="270224"/>
                  </a:moveTo>
                  <a:cubicBezTo>
                    <a:pt x="183179" y="268891"/>
                    <a:pt x="181465" y="268319"/>
                    <a:pt x="180131" y="269081"/>
                  </a:cubicBezTo>
                  <a:cubicBezTo>
                    <a:pt x="171845" y="273367"/>
                    <a:pt x="163653" y="277939"/>
                    <a:pt x="155843" y="282512"/>
                  </a:cubicBezTo>
                  <a:cubicBezTo>
                    <a:pt x="154509" y="283273"/>
                    <a:pt x="154128" y="284988"/>
                    <a:pt x="154890" y="286321"/>
                  </a:cubicBezTo>
                  <a:cubicBezTo>
                    <a:pt x="155366" y="287179"/>
                    <a:pt x="156319" y="287655"/>
                    <a:pt x="157271" y="287655"/>
                  </a:cubicBezTo>
                  <a:cubicBezTo>
                    <a:pt x="157748" y="287655"/>
                    <a:pt x="158224" y="287560"/>
                    <a:pt x="158605" y="287274"/>
                  </a:cubicBezTo>
                  <a:cubicBezTo>
                    <a:pt x="166415" y="282702"/>
                    <a:pt x="174512" y="278225"/>
                    <a:pt x="182703" y="273939"/>
                  </a:cubicBezTo>
                  <a:cubicBezTo>
                    <a:pt x="184037" y="273177"/>
                    <a:pt x="184513" y="271558"/>
                    <a:pt x="183846" y="270224"/>
                  </a:cubicBezTo>
                  <a:close/>
                  <a:moveTo>
                    <a:pt x="697434" y="297942"/>
                  </a:moveTo>
                  <a:cubicBezTo>
                    <a:pt x="691052" y="291179"/>
                    <a:pt x="684290" y="284607"/>
                    <a:pt x="677432" y="278511"/>
                  </a:cubicBezTo>
                  <a:cubicBezTo>
                    <a:pt x="676289" y="277463"/>
                    <a:pt x="674574" y="277559"/>
                    <a:pt x="673526" y="278701"/>
                  </a:cubicBezTo>
                  <a:cubicBezTo>
                    <a:pt x="672479" y="279844"/>
                    <a:pt x="672574" y="281559"/>
                    <a:pt x="673717" y="282607"/>
                  </a:cubicBezTo>
                  <a:cubicBezTo>
                    <a:pt x="680480" y="288608"/>
                    <a:pt x="687052" y="294989"/>
                    <a:pt x="693338" y="301657"/>
                  </a:cubicBezTo>
                  <a:cubicBezTo>
                    <a:pt x="693910" y="302228"/>
                    <a:pt x="694577" y="302514"/>
                    <a:pt x="695339" y="302514"/>
                  </a:cubicBezTo>
                  <a:cubicBezTo>
                    <a:pt x="696005" y="302514"/>
                    <a:pt x="696672" y="302228"/>
                    <a:pt x="697244" y="301752"/>
                  </a:cubicBezTo>
                  <a:cubicBezTo>
                    <a:pt x="698387" y="300800"/>
                    <a:pt x="698482" y="299085"/>
                    <a:pt x="697434" y="297942"/>
                  </a:cubicBezTo>
                  <a:close/>
                  <a:moveTo>
                    <a:pt x="135935" y="297847"/>
                  </a:moveTo>
                  <a:cubicBezTo>
                    <a:pt x="135078" y="296513"/>
                    <a:pt x="133364" y="296227"/>
                    <a:pt x="132125" y="296989"/>
                  </a:cubicBezTo>
                  <a:cubicBezTo>
                    <a:pt x="124220" y="302133"/>
                    <a:pt x="116504" y="307467"/>
                    <a:pt x="109170" y="312801"/>
                  </a:cubicBezTo>
                  <a:cubicBezTo>
                    <a:pt x="107932" y="313658"/>
                    <a:pt x="107646" y="315468"/>
                    <a:pt x="108599" y="316611"/>
                  </a:cubicBezTo>
                  <a:cubicBezTo>
                    <a:pt x="109170" y="317373"/>
                    <a:pt x="109932" y="317754"/>
                    <a:pt x="110885" y="317754"/>
                  </a:cubicBezTo>
                  <a:cubicBezTo>
                    <a:pt x="111456" y="317754"/>
                    <a:pt x="112028" y="317563"/>
                    <a:pt x="112504" y="317183"/>
                  </a:cubicBezTo>
                  <a:cubicBezTo>
                    <a:pt x="119648" y="311944"/>
                    <a:pt x="127268" y="306610"/>
                    <a:pt x="135173" y="301562"/>
                  </a:cubicBezTo>
                  <a:cubicBezTo>
                    <a:pt x="136412" y="300895"/>
                    <a:pt x="136793" y="299180"/>
                    <a:pt x="135935" y="297847"/>
                  </a:cubicBezTo>
                  <a:close/>
                  <a:moveTo>
                    <a:pt x="374441" y="303181"/>
                  </a:moveTo>
                  <a:cubicBezTo>
                    <a:pt x="373298" y="302228"/>
                    <a:pt x="371584" y="302323"/>
                    <a:pt x="370536" y="303562"/>
                  </a:cubicBezTo>
                  <a:cubicBezTo>
                    <a:pt x="364631" y="310420"/>
                    <a:pt x="358439" y="317373"/>
                    <a:pt x="352153" y="324040"/>
                  </a:cubicBezTo>
                  <a:cubicBezTo>
                    <a:pt x="351105" y="325184"/>
                    <a:pt x="351105" y="326898"/>
                    <a:pt x="352248" y="327946"/>
                  </a:cubicBezTo>
                  <a:cubicBezTo>
                    <a:pt x="352820" y="328422"/>
                    <a:pt x="353486" y="328708"/>
                    <a:pt x="354153" y="328708"/>
                  </a:cubicBezTo>
                  <a:cubicBezTo>
                    <a:pt x="354915" y="328708"/>
                    <a:pt x="355582" y="328422"/>
                    <a:pt x="356153" y="327850"/>
                  </a:cubicBezTo>
                  <a:cubicBezTo>
                    <a:pt x="362535" y="321088"/>
                    <a:pt x="368726" y="314134"/>
                    <a:pt x="374727" y="307086"/>
                  </a:cubicBezTo>
                  <a:cubicBezTo>
                    <a:pt x="375775" y="305943"/>
                    <a:pt x="375680" y="304229"/>
                    <a:pt x="374441" y="303181"/>
                  </a:cubicBezTo>
                  <a:close/>
                  <a:moveTo>
                    <a:pt x="91263" y="330327"/>
                  </a:moveTo>
                  <a:cubicBezTo>
                    <a:pt x="90311" y="329184"/>
                    <a:pt x="88501" y="328993"/>
                    <a:pt x="87358" y="329946"/>
                  </a:cubicBezTo>
                  <a:cubicBezTo>
                    <a:pt x="79928" y="336233"/>
                    <a:pt x="72975" y="342519"/>
                    <a:pt x="66784" y="348710"/>
                  </a:cubicBezTo>
                  <a:cubicBezTo>
                    <a:pt x="65641" y="349853"/>
                    <a:pt x="65641" y="351568"/>
                    <a:pt x="66784" y="352615"/>
                  </a:cubicBezTo>
                  <a:cubicBezTo>
                    <a:pt x="67355" y="353187"/>
                    <a:pt x="68022" y="353473"/>
                    <a:pt x="68689" y="353473"/>
                  </a:cubicBezTo>
                  <a:cubicBezTo>
                    <a:pt x="69356" y="353473"/>
                    <a:pt x="70118" y="353187"/>
                    <a:pt x="70689" y="352615"/>
                  </a:cubicBezTo>
                  <a:cubicBezTo>
                    <a:pt x="76785" y="346519"/>
                    <a:pt x="83548" y="340328"/>
                    <a:pt x="90977" y="334137"/>
                  </a:cubicBezTo>
                  <a:cubicBezTo>
                    <a:pt x="92025" y="333280"/>
                    <a:pt x="92216" y="331565"/>
                    <a:pt x="91263" y="330327"/>
                  </a:cubicBezTo>
                  <a:close/>
                  <a:moveTo>
                    <a:pt x="336818" y="343662"/>
                  </a:moveTo>
                  <a:cubicBezTo>
                    <a:pt x="335770" y="342519"/>
                    <a:pt x="333960" y="342519"/>
                    <a:pt x="332912" y="343567"/>
                  </a:cubicBezTo>
                  <a:cubicBezTo>
                    <a:pt x="326340" y="349948"/>
                    <a:pt x="319482" y="356235"/>
                    <a:pt x="312624" y="362236"/>
                  </a:cubicBezTo>
                  <a:cubicBezTo>
                    <a:pt x="311481" y="363284"/>
                    <a:pt x="311386" y="364998"/>
                    <a:pt x="312338" y="366141"/>
                  </a:cubicBezTo>
                  <a:cubicBezTo>
                    <a:pt x="312910" y="366713"/>
                    <a:pt x="313672" y="367093"/>
                    <a:pt x="314434" y="367093"/>
                  </a:cubicBezTo>
                  <a:cubicBezTo>
                    <a:pt x="315101" y="367093"/>
                    <a:pt x="315767" y="366903"/>
                    <a:pt x="316244" y="366427"/>
                  </a:cubicBezTo>
                  <a:cubicBezTo>
                    <a:pt x="323197" y="360331"/>
                    <a:pt x="330055" y="354044"/>
                    <a:pt x="336722" y="347663"/>
                  </a:cubicBezTo>
                  <a:cubicBezTo>
                    <a:pt x="337865" y="346519"/>
                    <a:pt x="337865" y="344805"/>
                    <a:pt x="336818" y="343662"/>
                  </a:cubicBezTo>
                  <a:close/>
                  <a:moveTo>
                    <a:pt x="52020" y="369284"/>
                  </a:moveTo>
                  <a:cubicBezTo>
                    <a:pt x="50782" y="368332"/>
                    <a:pt x="49067" y="368522"/>
                    <a:pt x="48115" y="369760"/>
                  </a:cubicBezTo>
                  <a:cubicBezTo>
                    <a:pt x="41733" y="377952"/>
                    <a:pt x="36685" y="386048"/>
                    <a:pt x="33065" y="393573"/>
                  </a:cubicBezTo>
                  <a:cubicBezTo>
                    <a:pt x="32399" y="394906"/>
                    <a:pt x="32970" y="396621"/>
                    <a:pt x="34399" y="397288"/>
                  </a:cubicBezTo>
                  <a:cubicBezTo>
                    <a:pt x="34780" y="397478"/>
                    <a:pt x="35161" y="397573"/>
                    <a:pt x="35542" y="397573"/>
                  </a:cubicBezTo>
                  <a:cubicBezTo>
                    <a:pt x="36590" y="397573"/>
                    <a:pt x="37542" y="397002"/>
                    <a:pt x="38018" y="395954"/>
                  </a:cubicBezTo>
                  <a:cubicBezTo>
                    <a:pt x="41447" y="388715"/>
                    <a:pt x="46305" y="381095"/>
                    <a:pt x="52401" y="373189"/>
                  </a:cubicBezTo>
                  <a:cubicBezTo>
                    <a:pt x="53449" y="371951"/>
                    <a:pt x="53258" y="370142"/>
                    <a:pt x="52020" y="369284"/>
                  </a:cubicBezTo>
                  <a:close/>
                  <a:moveTo>
                    <a:pt x="295384" y="380333"/>
                  </a:moveTo>
                  <a:cubicBezTo>
                    <a:pt x="294431" y="379095"/>
                    <a:pt x="292717" y="378905"/>
                    <a:pt x="291478" y="379857"/>
                  </a:cubicBezTo>
                  <a:cubicBezTo>
                    <a:pt x="284240" y="385572"/>
                    <a:pt x="276905" y="391192"/>
                    <a:pt x="269476" y="396430"/>
                  </a:cubicBezTo>
                  <a:cubicBezTo>
                    <a:pt x="268237" y="397288"/>
                    <a:pt x="267952" y="399002"/>
                    <a:pt x="268809" y="400240"/>
                  </a:cubicBezTo>
                  <a:cubicBezTo>
                    <a:pt x="269381" y="401002"/>
                    <a:pt x="270143" y="401384"/>
                    <a:pt x="271095" y="401384"/>
                  </a:cubicBezTo>
                  <a:cubicBezTo>
                    <a:pt x="271667" y="401384"/>
                    <a:pt x="272238" y="401193"/>
                    <a:pt x="272714" y="400907"/>
                  </a:cubicBezTo>
                  <a:cubicBezTo>
                    <a:pt x="280144" y="395668"/>
                    <a:pt x="287573" y="389954"/>
                    <a:pt x="294908" y="384238"/>
                  </a:cubicBezTo>
                  <a:cubicBezTo>
                    <a:pt x="296146" y="383286"/>
                    <a:pt x="296336" y="381571"/>
                    <a:pt x="295384" y="380333"/>
                  </a:cubicBezTo>
                  <a:close/>
                  <a:moveTo>
                    <a:pt x="250426" y="412623"/>
                  </a:moveTo>
                  <a:cubicBezTo>
                    <a:pt x="249569" y="411289"/>
                    <a:pt x="247854" y="410909"/>
                    <a:pt x="246616" y="411766"/>
                  </a:cubicBezTo>
                  <a:cubicBezTo>
                    <a:pt x="238710" y="416719"/>
                    <a:pt x="230804" y="421386"/>
                    <a:pt x="222899" y="425672"/>
                  </a:cubicBezTo>
                  <a:cubicBezTo>
                    <a:pt x="221565" y="426434"/>
                    <a:pt x="221089" y="428054"/>
                    <a:pt x="221756" y="429387"/>
                  </a:cubicBezTo>
                  <a:cubicBezTo>
                    <a:pt x="222232" y="430339"/>
                    <a:pt x="223184" y="430816"/>
                    <a:pt x="224232" y="430816"/>
                  </a:cubicBezTo>
                  <a:cubicBezTo>
                    <a:pt x="224708" y="430816"/>
                    <a:pt x="225089" y="430721"/>
                    <a:pt x="225566" y="430435"/>
                  </a:cubicBezTo>
                  <a:cubicBezTo>
                    <a:pt x="233471" y="426148"/>
                    <a:pt x="241568" y="421386"/>
                    <a:pt x="249569" y="416338"/>
                  </a:cubicBezTo>
                  <a:cubicBezTo>
                    <a:pt x="250902" y="415576"/>
                    <a:pt x="251283" y="413861"/>
                    <a:pt x="250426" y="412623"/>
                  </a:cubicBezTo>
                  <a:close/>
                  <a:moveTo>
                    <a:pt x="42876" y="443293"/>
                  </a:moveTo>
                  <a:cubicBezTo>
                    <a:pt x="36113" y="437293"/>
                    <a:pt x="32399" y="429863"/>
                    <a:pt x="32018" y="421100"/>
                  </a:cubicBezTo>
                  <a:cubicBezTo>
                    <a:pt x="31922" y="419576"/>
                    <a:pt x="30684" y="418338"/>
                    <a:pt x="29160" y="418433"/>
                  </a:cubicBezTo>
                  <a:cubicBezTo>
                    <a:pt x="27636" y="418529"/>
                    <a:pt x="26493" y="419767"/>
                    <a:pt x="26493" y="421291"/>
                  </a:cubicBezTo>
                  <a:cubicBezTo>
                    <a:pt x="26969" y="431578"/>
                    <a:pt x="31256" y="440341"/>
                    <a:pt x="39161" y="447389"/>
                  </a:cubicBezTo>
                  <a:cubicBezTo>
                    <a:pt x="39638" y="447865"/>
                    <a:pt x="40304" y="448056"/>
                    <a:pt x="40971" y="448056"/>
                  </a:cubicBezTo>
                  <a:cubicBezTo>
                    <a:pt x="41733" y="448056"/>
                    <a:pt x="42495" y="447770"/>
                    <a:pt x="43067" y="447104"/>
                  </a:cubicBezTo>
                  <a:cubicBezTo>
                    <a:pt x="44114" y="446056"/>
                    <a:pt x="44019" y="444341"/>
                    <a:pt x="42876" y="443293"/>
                  </a:cubicBezTo>
                  <a:close/>
                  <a:moveTo>
                    <a:pt x="202039" y="439198"/>
                  </a:moveTo>
                  <a:cubicBezTo>
                    <a:pt x="201372" y="437769"/>
                    <a:pt x="199753" y="437197"/>
                    <a:pt x="198419" y="437864"/>
                  </a:cubicBezTo>
                  <a:cubicBezTo>
                    <a:pt x="189847" y="441674"/>
                    <a:pt x="181274" y="445103"/>
                    <a:pt x="172988" y="448056"/>
                  </a:cubicBezTo>
                  <a:cubicBezTo>
                    <a:pt x="171559" y="448532"/>
                    <a:pt x="170797" y="450151"/>
                    <a:pt x="171273" y="451580"/>
                  </a:cubicBezTo>
                  <a:cubicBezTo>
                    <a:pt x="171654" y="452723"/>
                    <a:pt x="172702" y="453390"/>
                    <a:pt x="173845" y="453390"/>
                  </a:cubicBezTo>
                  <a:cubicBezTo>
                    <a:pt x="174131" y="453390"/>
                    <a:pt x="174416" y="453295"/>
                    <a:pt x="174797" y="453295"/>
                  </a:cubicBezTo>
                  <a:cubicBezTo>
                    <a:pt x="183275" y="450342"/>
                    <a:pt x="191942" y="446818"/>
                    <a:pt x="200705" y="442913"/>
                  </a:cubicBezTo>
                  <a:cubicBezTo>
                    <a:pt x="202039" y="442246"/>
                    <a:pt x="202610" y="440626"/>
                    <a:pt x="202039" y="439198"/>
                  </a:cubicBezTo>
                  <a:close/>
                  <a:moveTo>
                    <a:pt x="150032" y="457676"/>
                  </a:moveTo>
                  <a:cubicBezTo>
                    <a:pt x="149651" y="456152"/>
                    <a:pt x="148223" y="455295"/>
                    <a:pt x="146699" y="455581"/>
                  </a:cubicBezTo>
                  <a:cubicBezTo>
                    <a:pt x="137459" y="457676"/>
                    <a:pt x="128506" y="459200"/>
                    <a:pt x="119838" y="459962"/>
                  </a:cubicBezTo>
                  <a:cubicBezTo>
                    <a:pt x="118314" y="460058"/>
                    <a:pt x="117171" y="461486"/>
                    <a:pt x="117362" y="463010"/>
                  </a:cubicBezTo>
                  <a:cubicBezTo>
                    <a:pt x="117457" y="464439"/>
                    <a:pt x="118695" y="465487"/>
                    <a:pt x="120124" y="465487"/>
                  </a:cubicBezTo>
                  <a:lnTo>
                    <a:pt x="120410" y="465487"/>
                  </a:lnTo>
                  <a:cubicBezTo>
                    <a:pt x="129268" y="464630"/>
                    <a:pt x="138602" y="463201"/>
                    <a:pt x="148032" y="460915"/>
                  </a:cubicBezTo>
                  <a:cubicBezTo>
                    <a:pt x="149461" y="460724"/>
                    <a:pt x="150318" y="459200"/>
                    <a:pt x="150032" y="457676"/>
                  </a:cubicBezTo>
                  <a:close/>
                  <a:moveTo>
                    <a:pt x="92692" y="460248"/>
                  </a:moveTo>
                  <a:cubicBezTo>
                    <a:pt x="83453" y="459486"/>
                    <a:pt x="74499" y="457867"/>
                    <a:pt x="66117" y="455295"/>
                  </a:cubicBezTo>
                  <a:cubicBezTo>
                    <a:pt x="64688" y="454819"/>
                    <a:pt x="63069" y="455676"/>
                    <a:pt x="62688" y="457105"/>
                  </a:cubicBezTo>
                  <a:cubicBezTo>
                    <a:pt x="62212" y="458534"/>
                    <a:pt x="63069" y="460153"/>
                    <a:pt x="64498" y="460534"/>
                  </a:cubicBezTo>
                  <a:cubicBezTo>
                    <a:pt x="73261" y="463201"/>
                    <a:pt x="82500" y="464915"/>
                    <a:pt x="92216" y="465677"/>
                  </a:cubicBezTo>
                  <a:cubicBezTo>
                    <a:pt x="92311" y="465677"/>
                    <a:pt x="92311" y="465677"/>
                    <a:pt x="92406" y="465677"/>
                  </a:cubicBezTo>
                  <a:cubicBezTo>
                    <a:pt x="93835" y="465677"/>
                    <a:pt x="95073" y="464534"/>
                    <a:pt x="95168" y="463105"/>
                  </a:cubicBezTo>
                  <a:cubicBezTo>
                    <a:pt x="95359" y="461677"/>
                    <a:pt x="94216" y="460343"/>
                    <a:pt x="92692" y="4602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6" name="Freeform 65">
              <a:extLst>
                <a:ext uri="{FF2B5EF4-FFF2-40B4-BE49-F238E27FC236}">
                  <a16:creationId xmlns:a16="http://schemas.microsoft.com/office/drawing/2014/main" id="{322114DB-F31D-78F5-E79A-99D78BDF38F8}"/>
                </a:ext>
              </a:extLst>
            </p:cNvPr>
            <p:cNvSpPr/>
            <p:nvPr/>
          </p:nvSpPr>
          <p:spPr>
            <a:xfrm>
              <a:off x="4326154" y="1751461"/>
              <a:ext cx="1438803" cy="1213765"/>
            </a:xfrm>
            <a:custGeom>
              <a:avLst/>
              <a:gdLst>
                <a:gd name="connsiteX0" fmla="*/ 279088 w 1438803"/>
                <a:gd name="connsiteY0" fmla="*/ 1995 h 1213765"/>
                <a:gd name="connsiteX1" fmla="*/ 275659 w 1438803"/>
                <a:gd name="connsiteY1" fmla="*/ 91 h 1213765"/>
                <a:gd name="connsiteX2" fmla="*/ 269753 w 1438803"/>
                <a:gd name="connsiteY2" fmla="*/ 1900 h 1213765"/>
                <a:gd name="connsiteX3" fmla="*/ 267943 w 1438803"/>
                <a:gd name="connsiteY3" fmla="*/ 5329 h 1213765"/>
                <a:gd name="connsiteX4" fmla="*/ 270610 w 1438803"/>
                <a:gd name="connsiteY4" fmla="*/ 7234 h 1213765"/>
                <a:gd name="connsiteX5" fmla="*/ 271468 w 1438803"/>
                <a:gd name="connsiteY5" fmla="*/ 7139 h 1213765"/>
                <a:gd name="connsiteX6" fmla="*/ 277278 w 1438803"/>
                <a:gd name="connsiteY6" fmla="*/ 5329 h 1213765"/>
                <a:gd name="connsiteX7" fmla="*/ 279088 w 1438803"/>
                <a:gd name="connsiteY7" fmla="*/ 1995 h 1213765"/>
                <a:gd name="connsiteX8" fmla="*/ 246988 w 1438803"/>
                <a:gd name="connsiteY8" fmla="*/ 12473 h 1213765"/>
                <a:gd name="connsiteX9" fmla="*/ 243464 w 1438803"/>
                <a:gd name="connsiteY9" fmla="*/ 10854 h 1213765"/>
                <a:gd name="connsiteX10" fmla="*/ 217842 w 1438803"/>
                <a:gd name="connsiteY10" fmla="*/ 21522 h 1213765"/>
                <a:gd name="connsiteX11" fmla="*/ 216508 w 1438803"/>
                <a:gd name="connsiteY11" fmla="*/ 25141 h 1213765"/>
                <a:gd name="connsiteX12" fmla="*/ 218985 w 1438803"/>
                <a:gd name="connsiteY12" fmla="*/ 26761 h 1213765"/>
                <a:gd name="connsiteX13" fmla="*/ 220128 w 1438803"/>
                <a:gd name="connsiteY13" fmla="*/ 26475 h 1213765"/>
                <a:gd name="connsiteX14" fmla="*/ 245464 w 1438803"/>
                <a:gd name="connsiteY14" fmla="*/ 15997 h 1213765"/>
                <a:gd name="connsiteX15" fmla="*/ 246988 w 1438803"/>
                <a:gd name="connsiteY15" fmla="*/ 12473 h 1213765"/>
                <a:gd name="connsiteX16" fmla="*/ 196601 w 1438803"/>
                <a:gd name="connsiteY16" fmla="*/ 35047 h 1213765"/>
                <a:gd name="connsiteX17" fmla="*/ 192886 w 1438803"/>
                <a:gd name="connsiteY17" fmla="*/ 33904 h 1213765"/>
                <a:gd name="connsiteX18" fmla="*/ 168883 w 1438803"/>
                <a:gd name="connsiteY18" fmla="*/ 48001 h 1213765"/>
                <a:gd name="connsiteX19" fmla="*/ 168026 w 1438803"/>
                <a:gd name="connsiteY19" fmla="*/ 51811 h 1213765"/>
                <a:gd name="connsiteX20" fmla="*/ 170312 w 1438803"/>
                <a:gd name="connsiteY20" fmla="*/ 53145 h 1213765"/>
                <a:gd name="connsiteX21" fmla="*/ 171836 w 1438803"/>
                <a:gd name="connsiteY21" fmla="*/ 52764 h 1213765"/>
                <a:gd name="connsiteX22" fmla="*/ 195553 w 1438803"/>
                <a:gd name="connsiteY22" fmla="*/ 38953 h 1213765"/>
                <a:gd name="connsiteX23" fmla="*/ 196601 w 1438803"/>
                <a:gd name="connsiteY23" fmla="*/ 35047 h 1213765"/>
                <a:gd name="connsiteX24" fmla="*/ 149738 w 1438803"/>
                <a:gd name="connsiteY24" fmla="*/ 64194 h 1213765"/>
                <a:gd name="connsiteX25" fmla="*/ 145928 w 1438803"/>
                <a:gd name="connsiteY25" fmla="*/ 63622 h 1213765"/>
                <a:gd name="connsiteX26" fmla="*/ 124211 w 1438803"/>
                <a:gd name="connsiteY26" fmla="*/ 80958 h 1213765"/>
                <a:gd name="connsiteX27" fmla="*/ 123925 w 1438803"/>
                <a:gd name="connsiteY27" fmla="*/ 84863 h 1213765"/>
                <a:gd name="connsiteX28" fmla="*/ 126021 w 1438803"/>
                <a:gd name="connsiteY28" fmla="*/ 85816 h 1213765"/>
                <a:gd name="connsiteX29" fmla="*/ 127831 w 1438803"/>
                <a:gd name="connsiteY29" fmla="*/ 85149 h 1213765"/>
                <a:gd name="connsiteX30" fmla="*/ 149262 w 1438803"/>
                <a:gd name="connsiteY30" fmla="*/ 68099 h 1213765"/>
                <a:gd name="connsiteX31" fmla="*/ 149738 w 1438803"/>
                <a:gd name="connsiteY31" fmla="*/ 64194 h 1213765"/>
                <a:gd name="connsiteX32" fmla="*/ 107638 w 1438803"/>
                <a:gd name="connsiteY32" fmla="*/ 99912 h 1213765"/>
                <a:gd name="connsiteX33" fmla="*/ 103732 w 1438803"/>
                <a:gd name="connsiteY33" fmla="*/ 99912 h 1213765"/>
                <a:gd name="connsiteX34" fmla="*/ 84778 w 1438803"/>
                <a:gd name="connsiteY34" fmla="*/ 120296 h 1213765"/>
                <a:gd name="connsiteX35" fmla="*/ 85063 w 1438803"/>
                <a:gd name="connsiteY35" fmla="*/ 124201 h 1213765"/>
                <a:gd name="connsiteX36" fmla="*/ 86873 w 1438803"/>
                <a:gd name="connsiteY36" fmla="*/ 124868 h 1213765"/>
                <a:gd name="connsiteX37" fmla="*/ 88969 w 1438803"/>
                <a:gd name="connsiteY37" fmla="*/ 123916 h 1213765"/>
                <a:gd name="connsiteX38" fmla="*/ 107638 w 1438803"/>
                <a:gd name="connsiteY38" fmla="*/ 103818 h 1213765"/>
                <a:gd name="connsiteX39" fmla="*/ 107638 w 1438803"/>
                <a:gd name="connsiteY39" fmla="*/ 99912 h 1213765"/>
                <a:gd name="connsiteX40" fmla="*/ 71347 w 1438803"/>
                <a:gd name="connsiteY40" fmla="*/ 141441 h 1213765"/>
                <a:gd name="connsiteX41" fmla="*/ 67537 w 1438803"/>
                <a:gd name="connsiteY41" fmla="*/ 142013 h 1213765"/>
                <a:gd name="connsiteX42" fmla="*/ 51916 w 1438803"/>
                <a:gd name="connsiteY42" fmla="*/ 165064 h 1213765"/>
                <a:gd name="connsiteX43" fmla="*/ 52774 w 1438803"/>
                <a:gd name="connsiteY43" fmla="*/ 168874 h 1213765"/>
                <a:gd name="connsiteX44" fmla="*/ 54202 w 1438803"/>
                <a:gd name="connsiteY44" fmla="*/ 169254 h 1213765"/>
                <a:gd name="connsiteX45" fmla="*/ 56488 w 1438803"/>
                <a:gd name="connsiteY45" fmla="*/ 167921 h 1213765"/>
                <a:gd name="connsiteX46" fmla="*/ 71824 w 1438803"/>
                <a:gd name="connsiteY46" fmla="*/ 145252 h 1213765"/>
                <a:gd name="connsiteX47" fmla="*/ 71347 w 1438803"/>
                <a:gd name="connsiteY47" fmla="*/ 141441 h 1213765"/>
                <a:gd name="connsiteX48" fmla="*/ 41820 w 1438803"/>
                <a:gd name="connsiteY48" fmla="*/ 188114 h 1213765"/>
                <a:gd name="connsiteX49" fmla="*/ 38105 w 1438803"/>
                <a:gd name="connsiteY49" fmla="*/ 189257 h 1213765"/>
                <a:gd name="connsiteX50" fmla="*/ 26294 w 1438803"/>
                <a:gd name="connsiteY50" fmla="*/ 214498 h 1213765"/>
                <a:gd name="connsiteX51" fmla="*/ 27818 w 1438803"/>
                <a:gd name="connsiteY51" fmla="*/ 218118 h 1213765"/>
                <a:gd name="connsiteX52" fmla="*/ 28866 w 1438803"/>
                <a:gd name="connsiteY52" fmla="*/ 218308 h 1213765"/>
                <a:gd name="connsiteX53" fmla="*/ 31438 w 1438803"/>
                <a:gd name="connsiteY53" fmla="*/ 216594 h 1213765"/>
                <a:gd name="connsiteX54" fmla="*/ 43058 w 1438803"/>
                <a:gd name="connsiteY54" fmla="*/ 191733 h 1213765"/>
                <a:gd name="connsiteX55" fmla="*/ 41820 w 1438803"/>
                <a:gd name="connsiteY55" fmla="*/ 188114 h 1213765"/>
                <a:gd name="connsiteX56" fmla="*/ 20103 w 1438803"/>
                <a:gd name="connsiteY56" fmla="*/ 238882 h 1213765"/>
                <a:gd name="connsiteX57" fmla="*/ 16579 w 1438803"/>
                <a:gd name="connsiteY57" fmla="*/ 240692 h 1213765"/>
                <a:gd name="connsiteX58" fmla="*/ 8959 w 1438803"/>
                <a:gd name="connsiteY58" fmla="*/ 267457 h 1213765"/>
                <a:gd name="connsiteX59" fmla="*/ 11054 w 1438803"/>
                <a:gd name="connsiteY59" fmla="*/ 270791 h 1213765"/>
                <a:gd name="connsiteX60" fmla="*/ 11721 w 1438803"/>
                <a:gd name="connsiteY60" fmla="*/ 270886 h 1213765"/>
                <a:gd name="connsiteX61" fmla="*/ 14388 w 1438803"/>
                <a:gd name="connsiteY61" fmla="*/ 268791 h 1213765"/>
                <a:gd name="connsiteX62" fmla="*/ 21913 w 1438803"/>
                <a:gd name="connsiteY62" fmla="*/ 242407 h 1213765"/>
                <a:gd name="connsiteX63" fmla="*/ 20103 w 1438803"/>
                <a:gd name="connsiteY63" fmla="*/ 238882 h 1213765"/>
                <a:gd name="connsiteX64" fmla="*/ 6768 w 1438803"/>
                <a:gd name="connsiteY64" fmla="*/ 292508 h 1213765"/>
                <a:gd name="connsiteX65" fmla="*/ 3625 w 1438803"/>
                <a:gd name="connsiteY65" fmla="*/ 294794 h 1213765"/>
                <a:gd name="connsiteX66" fmla="*/ 577 w 1438803"/>
                <a:gd name="connsiteY66" fmla="*/ 322512 h 1213765"/>
                <a:gd name="connsiteX67" fmla="*/ 3148 w 1438803"/>
                <a:gd name="connsiteY67" fmla="*/ 325465 h 1213765"/>
                <a:gd name="connsiteX68" fmla="*/ 3339 w 1438803"/>
                <a:gd name="connsiteY68" fmla="*/ 325465 h 1213765"/>
                <a:gd name="connsiteX69" fmla="*/ 6101 w 1438803"/>
                <a:gd name="connsiteY69" fmla="*/ 322893 h 1213765"/>
                <a:gd name="connsiteX70" fmla="*/ 9054 w 1438803"/>
                <a:gd name="connsiteY70" fmla="*/ 295651 h 1213765"/>
                <a:gd name="connsiteX71" fmla="*/ 6768 w 1438803"/>
                <a:gd name="connsiteY71" fmla="*/ 292508 h 1213765"/>
                <a:gd name="connsiteX72" fmla="*/ 5530 w 1438803"/>
                <a:gd name="connsiteY72" fmla="*/ 350229 h 1213765"/>
                <a:gd name="connsiteX73" fmla="*/ 2672 w 1438803"/>
                <a:gd name="connsiteY73" fmla="*/ 347562 h 1213765"/>
                <a:gd name="connsiteX74" fmla="*/ 5 w 1438803"/>
                <a:gd name="connsiteY74" fmla="*/ 350420 h 1213765"/>
                <a:gd name="connsiteX75" fmla="*/ 1910 w 1438803"/>
                <a:gd name="connsiteY75" fmla="*/ 378233 h 1213765"/>
                <a:gd name="connsiteX76" fmla="*/ 4672 w 1438803"/>
                <a:gd name="connsiteY76" fmla="*/ 380710 h 1213765"/>
                <a:gd name="connsiteX77" fmla="*/ 4958 w 1438803"/>
                <a:gd name="connsiteY77" fmla="*/ 380710 h 1213765"/>
                <a:gd name="connsiteX78" fmla="*/ 7435 w 1438803"/>
                <a:gd name="connsiteY78" fmla="*/ 377662 h 1213765"/>
                <a:gd name="connsiteX79" fmla="*/ 5530 w 1438803"/>
                <a:gd name="connsiteY79" fmla="*/ 350229 h 1213765"/>
                <a:gd name="connsiteX80" fmla="*/ 18769 w 1438803"/>
                <a:gd name="connsiteY80" fmla="*/ 430906 h 1213765"/>
                <a:gd name="connsiteX81" fmla="*/ 11816 w 1438803"/>
                <a:gd name="connsiteY81" fmla="*/ 404522 h 1213765"/>
                <a:gd name="connsiteX82" fmla="*/ 8578 w 1438803"/>
                <a:gd name="connsiteY82" fmla="*/ 402427 h 1213765"/>
                <a:gd name="connsiteX83" fmla="*/ 6482 w 1438803"/>
                <a:gd name="connsiteY83" fmla="*/ 405665 h 1213765"/>
                <a:gd name="connsiteX84" fmla="*/ 13626 w 1438803"/>
                <a:gd name="connsiteY84" fmla="*/ 432621 h 1213765"/>
                <a:gd name="connsiteX85" fmla="*/ 16293 w 1438803"/>
                <a:gd name="connsiteY85" fmla="*/ 434526 h 1213765"/>
                <a:gd name="connsiteX86" fmla="*/ 17150 w 1438803"/>
                <a:gd name="connsiteY86" fmla="*/ 434431 h 1213765"/>
                <a:gd name="connsiteX87" fmla="*/ 18769 w 1438803"/>
                <a:gd name="connsiteY87" fmla="*/ 430906 h 1213765"/>
                <a:gd name="connsiteX88" fmla="*/ 447680 w 1438803"/>
                <a:gd name="connsiteY88" fmla="*/ 439288 h 1213765"/>
                <a:gd name="connsiteX89" fmla="*/ 420248 w 1438803"/>
                <a:gd name="connsiteY89" fmla="*/ 447575 h 1213765"/>
                <a:gd name="connsiteX90" fmla="*/ 419105 w 1438803"/>
                <a:gd name="connsiteY90" fmla="*/ 451385 h 1213765"/>
                <a:gd name="connsiteX91" fmla="*/ 421582 w 1438803"/>
                <a:gd name="connsiteY91" fmla="*/ 452814 h 1213765"/>
                <a:gd name="connsiteX92" fmla="*/ 422915 w 1438803"/>
                <a:gd name="connsiteY92" fmla="*/ 452433 h 1213765"/>
                <a:gd name="connsiteX93" fmla="*/ 447871 w 1438803"/>
                <a:gd name="connsiteY93" fmla="*/ 444813 h 1213765"/>
                <a:gd name="connsiteX94" fmla="*/ 450538 w 1438803"/>
                <a:gd name="connsiteY94" fmla="*/ 441955 h 1213765"/>
                <a:gd name="connsiteX95" fmla="*/ 447680 w 1438803"/>
                <a:gd name="connsiteY95" fmla="*/ 439288 h 1213765"/>
                <a:gd name="connsiteX96" fmla="*/ 491876 w 1438803"/>
                <a:gd name="connsiteY96" fmla="*/ 471387 h 1213765"/>
                <a:gd name="connsiteX97" fmla="*/ 475303 w 1438803"/>
                <a:gd name="connsiteY97" fmla="*/ 447766 h 1213765"/>
                <a:gd name="connsiteX98" fmla="*/ 471397 w 1438803"/>
                <a:gd name="connsiteY98" fmla="*/ 448337 h 1213765"/>
                <a:gd name="connsiteX99" fmla="*/ 471874 w 1438803"/>
                <a:gd name="connsiteY99" fmla="*/ 452242 h 1213765"/>
                <a:gd name="connsiteX100" fmla="*/ 486637 w 1438803"/>
                <a:gd name="connsiteY100" fmla="*/ 473293 h 1213765"/>
                <a:gd name="connsiteX101" fmla="*/ 489209 w 1438803"/>
                <a:gd name="connsiteY101" fmla="*/ 475102 h 1213765"/>
                <a:gd name="connsiteX102" fmla="*/ 490162 w 1438803"/>
                <a:gd name="connsiteY102" fmla="*/ 474912 h 1213765"/>
                <a:gd name="connsiteX103" fmla="*/ 491876 w 1438803"/>
                <a:gd name="connsiteY103" fmla="*/ 471387 h 1213765"/>
                <a:gd name="connsiteX104" fmla="*/ 40772 w 1438803"/>
                <a:gd name="connsiteY104" fmla="*/ 480817 h 1213765"/>
                <a:gd name="connsiteX105" fmla="*/ 28485 w 1438803"/>
                <a:gd name="connsiteY105" fmla="*/ 456433 h 1213765"/>
                <a:gd name="connsiteX106" fmla="*/ 24865 w 1438803"/>
                <a:gd name="connsiteY106" fmla="*/ 455004 h 1213765"/>
                <a:gd name="connsiteX107" fmla="*/ 23437 w 1438803"/>
                <a:gd name="connsiteY107" fmla="*/ 458624 h 1213765"/>
                <a:gd name="connsiteX108" fmla="*/ 36010 w 1438803"/>
                <a:gd name="connsiteY108" fmla="*/ 483484 h 1213765"/>
                <a:gd name="connsiteX109" fmla="*/ 38391 w 1438803"/>
                <a:gd name="connsiteY109" fmla="*/ 484913 h 1213765"/>
                <a:gd name="connsiteX110" fmla="*/ 39724 w 1438803"/>
                <a:gd name="connsiteY110" fmla="*/ 484532 h 1213765"/>
                <a:gd name="connsiteX111" fmla="*/ 40772 w 1438803"/>
                <a:gd name="connsiteY111" fmla="*/ 480817 h 1213765"/>
                <a:gd name="connsiteX112" fmla="*/ 401389 w 1438803"/>
                <a:gd name="connsiteY112" fmla="*/ 464434 h 1213765"/>
                <a:gd name="connsiteX113" fmla="*/ 397483 w 1438803"/>
                <a:gd name="connsiteY113" fmla="*/ 464244 h 1213765"/>
                <a:gd name="connsiteX114" fmla="*/ 378529 w 1438803"/>
                <a:gd name="connsiteY114" fmla="*/ 484913 h 1213765"/>
                <a:gd name="connsiteX115" fmla="*/ 379005 w 1438803"/>
                <a:gd name="connsiteY115" fmla="*/ 488818 h 1213765"/>
                <a:gd name="connsiteX116" fmla="*/ 380719 w 1438803"/>
                <a:gd name="connsiteY116" fmla="*/ 489390 h 1213765"/>
                <a:gd name="connsiteX117" fmla="*/ 382910 w 1438803"/>
                <a:gd name="connsiteY117" fmla="*/ 488342 h 1213765"/>
                <a:gd name="connsiteX118" fmla="*/ 401198 w 1438803"/>
                <a:gd name="connsiteY118" fmla="*/ 468340 h 1213765"/>
                <a:gd name="connsiteX119" fmla="*/ 401389 w 1438803"/>
                <a:gd name="connsiteY119" fmla="*/ 464434 h 1213765"/>
                <a:gd name="connsiteX120" fmla="*/ 493114 w 1438803"/>
                <a:gd name="connsiteY120" fmla="*/ 496819 h 1213765"/>
                <a:gd name="connsiteX121" fmla="*/ 490162 w 1438803"/>
                <a:gd name="connsiteY121" fmla="*/ 499391 h 1213765"/>
                <a:gd name="connsiteX122" fmla="*/ 484161 w 1438803"/>
                <a:gd name="connsiteY122" fmla="*/ 525299 h 1213765"/>
                <a:gd name="connsiteX123" fmla="*/ 485685 w 1438803"/>
                <a:gd name="connsiteY123" fmla="*/ 528919 h 1213765"/>
                <a:gd name="connsiteX124" fmla="*/ 486733 w 1438803"/>
                <a:gd name="connsiteY124" fmla="*/ 529109 h 1213765"/>
                <a:gd name="connsiteX125" fmla="*/ 489304 w 1438803"/>
                <a:gd name="connsiteY125" fmla="*/ 527395 h 1213765"/>
                <a:gd name="connsiteX126" fmla="*/ 495591 w 1438803"/>
                <a:gd name="connsiteY126" fmla="*/ 499772 h 1213765"/>
                <a:gd name="connsiteX127" fmla="*/ 493114 w 1438803"/>
                <a:gd name="connsiteY127" fmla="*/ 496819 h 1213765"/>
                <a:gd name="connsiteX128" fmla="*/ 73157 w 1438803"/>
                <a:gd name="connsiteY128" fmla="*/ 524728 h 1213765"/>
                <a:gd name="connsiteX129" fmla="*/ 55726 w 1438803"/>
                <a:gd name="connsiteY129" fmla="*/ 503677 h 1213765"/>
                <a:gd name="connsiteX130" fmla="*/ 51916 w 1438803"/>
                <a:gd name="connsiteY130" fmla="*/ 503106 h 1213765"/>
                <a:gd name="connsiteX131" fmla="*/ 51345 w 1438803"/>
                <a:gd name="connsiteY131" fmla="*/ 507011 h 1213765"/>
                <a:gd name="connsiteX132" fmla="*/ 69157 w 1438803"/>
                <a:gd name="connsiteY132" fmla="*/ 528538 h 1213765"/>
                <a:gd name="connsiteX133" fmla="*/ 71157 w 1438803"/>
                <a:gd name="connsiteY133" fmla="*/ 529395 h 1213765"/>
                <a:gd name="connsiteX134" fmla="*/ 73062 w 1438803"/>
                <a:gd name="connsiteY134" fmla="*/ 528633 h 1213765"/>
                <a:gd name="connsiteX135" fmla="*/ 73157 w 1438803"/>
                <a:gd name="connsiteY135" fmla="*/ 524728 h 1213765"/>
                <a:gd name="connsiteX136" fmla="*/ 366527 w 1438803"/>
                <a:gd name="connsiteY136" fmla="*/ 507106 h 1213765"/>
                <a:gd name="connsiteX137" fmla="*/ 362717 w 1438803"/>
                <a:gd name="connsiteY137" fmla="*/ 508059 h 1213765"/>
                <a:gd name="connsiteX138" fmla="*/ 349763 w 1438803"/>
                <a:gd name="connsiteY138" fmla="*/ 532824 h 1213765"/>
                <a:gd name="connsiteX139" fmla="*/ 351097 w 1438803"/>
                <a:gd name="connsiteY139" fmla="*/ 536443 h 1213765"/>
                <a:gd name="connsiteX140" fmla="*/ 352240 w 1438803"/>
                <a:gd name="connsiteY140" fmla="*/ 536729 h 1213765"/>
                <a:gd name="connsiteX141" fmla="*/ 354811 w 1438803"/>
                <a:gd name="connsiteY141" fmla="*/ 535110 h 1213765"/>
                <a:gd name="connsiteX142" fmla="*/ 367480 w 1438803"/>
                <a:gd name="connsiteY142" fmla="*/ 510916 h 1213765"/>
                <a:gd name="connsiteX143" fmla="*/ 366527 w 1438803"/>
                <a:gd name="connsiteY143" fmla="*/ 507106 h 1213765"/>
                <a:gd name="connsiteX144" fmla="*/ 114496 w 1438803"/>
                <a:gd name="connsiteY144" fmla="*/ 560161 h 1213765"/>
                <a:gd name="connsiteX145" fmla="*/ 92779 w 1438803"/>
                <a:gd name="connsiteY145" fmla="*/ 543587 h 1213765"/>
                <a:gd name="connsiteX146" fmla="*/ 88873 w 1438803"/>
                <a:gd name="connsiteY146" fmla="*/ 543873 h 1213765"/>
                <a:gd name="connsiteX147" fmla="*/ 89159 w 1438803"/>
                <a:gd name="connsiteY147" fmla="*/ 547778 h 1213765"/>
                <a:gd name="connsiteX148" fmla="*/ 111352 w 1438803"/>
                <a:gd name="connsiteY148" fmla="*/ 564637 h 1213765"/>
                <a:gd name="connsiteX149" fmla="*/ 112876 w 1438803"/>
                <a:gd name="connsiteY149" fmla="*/ 565114 h 1213765"/>
                <a:gd name="connsiteX150" fmla="*/ 115162 w 1438803"/>
                <a:gd name="connsiteY150" fmla="*/ 563875 h 1213765"/>
                <a:gd name="connsiteX151" fmla="*/ 114496 w 1438803"/>
                <a:gd name="connsiteY151" fmla="*/ 560161 h 1213765"/>
                <a:gd name="connsiteX152" fmla="*/ 474731 w 1438803"/>
                <a:gd name="connsiteY152" fmla="*/ 548064 h 1213765"/>
                <a:gd name="connsiteX153" fmla="*/ 470826 w 1438803"/>
                <a:gd name="connsiteY153" fmla="*/ 548635 h 1213765"/>
                <a:gd name="connsiteX154" fmla="*/ 452062 w 1438803"/>
                <a:gd name="connsiteY154" fmla="*/ 567876 h 1213765"/>
                <a:gd name="connsiteX155" fmla="*/ 451681 w 1438803"/>
                <a:gd name="connsiteY155" fmla="*/ 571781 h 1213765"/>
                <a:gd name="connsiteX156" fmla="*/ 453776 w 1438803"/>
                <a:gd name="connsiteY156" fmla="*/ 572829 h 1213765"/>
                <a:gd name="connsiteX157" fmla="*/ 455491 w 1438803"/>
                <a:gd name="connsiteY157" fmla="*/ 572257 h 1213765"/>
                <a:gd name="connsiteX158" fmla="*/ 475112 w 1438803"/>
                <a:gd name="connsiteY158" fmla="*/ 552064 h 1213765"/>
                <a:gd name="connsiteX159" fmla="*/ 474731 w 1438803"/>
                <a:gd name="connsiteY159" fmla="*/ 548064 h 1213765"/>
                <a:gd name="connsiteX160" fmla="*/ 342810 w 1438803"/>
                <a:gd name="connsiteY160" fmla="*/ 557017 h 1213765"/>
                <a:gd name="connsiteX161" fmla="*/ 339286 w 1438803"/>
                <a:gd name="connsiteY161" fmla="*/ 558637 h 1213765"/>
                <a:gd name="connsiteX162" fmla="*/ 330904 w 1438803"/>
                <a:gd name="connsiteY162" fmla="*/ 585211 h 1213765"/>
                <a:gd name="connsiteX163" fmla="*/ 332809 w 1438803"/>
                <a:gd name="connsiteY163" fmla="*/ 588545 h 1213765"/>
                <a:gd name="connsiteX164" fmla="*/ 333571 w 1438803"/>
                <a:gd name="connsiteY164" fmla="*/ 588640 h 1213765"/>
                <a:gd name="connsiteX165" fmla="*/ 336238 w 1438803"/>
                <a:gd name="connsiteY165" fmla="*/ 586640 h 1213765"/>
                <a:gd name="connsiteX166" fmla="*/ 344429 w 1438803"/>
                <a:gd name="connsiteY166" fmla="*/ 560446 h 1213765"/>
                <a:gd name="connsiteX167" fmla="*/ 342810 w 1438803"/>
                <a:gd name="connsiteY167" fmla="*/ 557017 h 1213765"/>
                <a:gd name="connsiteX168" fmla="*/ 162787 w 1438803"/>
                <a:gd name="connsiteY168" fmla="*/ 585688 h 1213765"/>
                <a:gd name="connsiteX169" fmla="*/ 138022 w 1438803"/>
                <a:gd name="connsiteY169" fmla="*/ 574162 h 1213765"/>
                <a:gd name="connsiteX170" fmla="*/ 134308 w 1438803"/>
                <a:gd name="connsiteY170" fmla="*/ 575305 h 1213765"/>
                <a:gd name="connsiteX171" fmla="*/ 135451 w 1438803"/>
                <a:gd name="connsiteY171" fmla="*/ 579020 h 1213765"/>
                <a:gd name="connsiteX172" fmla="*/ 160787 w 1438803"/>
                <a:gd name="connsiteY172" fmla="*/ 590736 h 1213765"/>
                <a:gd name="connsiteX173" fmla="*/ 161835 w 1438803"/>
                <a:gd name="connsiteY173" fmla="*/ 590926 h 1213765"/>
                <a:gd name="connsiteX174" fmla="*/ 164407 w 1438803"/>
                <a:gd name="connsiteY174" fmla="*/ 589212 h 1213765"/>
                <a:gd name="connsiteX175" fmla="*/ 162787 w 1438803"/>
                <a:gd name="connsiteY175" fmla="*/ 585688 h 1213765"/>
                <a:gd name="connsiteX176" fmla="*/ 433393 w 1438803"/>
                <a:gd name="connsiteY176" fmla="*/ 584068 h 1213765"/>
                <a:gd name="connsiteX177" fmla="*/ 429678 w 1438803"/>
                <a:gd name="connsiteY177" fmla="*/ 582925 h 1213765"/>
                <a:gd name="connsiteX178" fmla="*/ 404913 w 1438803"/>
                <a:gd name="connsiteY178" fmla="*/ 594070 h 1213765"/>
                <a:gd name="connsiteX179" fmla="*/ 403294 w 1438803"/>
                <a:gd name="connsiteY179" fmla="*/ 597594 h 1213765"/>
                <a:gd name="connsiteX180" fmla="*/ 405865 w 1438803"/>
                <a:gd name="connsiteY180" fmla="*/ 599404 h 1213765"/>
                <a:gd name="connsiteX181" fmla="*/ 406818 w 1438803"/>
                <a:gd name="connsiteY181" fmla="*/ 599213 h 1213765"/>
                <a:gd name="connsiteX182" fmla="*/ 432345 w 1438803"/>
                <a:gd name="connsiteY182" fmla="*/ 587783 h 1213765"/>
                <a:gd name="connsiteX183" fmla="*/ 433393 w 1438803"/>
                <a:gd name="connsiteY183" fmla="*/ 584068 h 1213765"/>
                <a:gd name="connsiteX184" fmla="*/ 215175 w 1438803"/>
                <a:gd name="connsiteY184" fmla="*/ 601213 h 1213765"/>
                <a:gd name="connsiteX185" fmla="*/ 188600 w 1438803"/>
                <a:gd name="connsiteY185" fmla="*/ 594641 h 1213765"/>
                <a:gd name="connsiteX186" fmla="*/ 185171 w 1438803"/>
                <a:gd name="connsiteY186" fmla="*/ 596546 h 1213765"/>
                <a:gd name="connsiteX187" fmla="*/ 187076 w 1438803"/>
                <a:gd name="connsiteY187" fmla="*/ 599975 h 1213765"/>
                <a:gd name="connsiteX188" fmla="*/ 214127 w 1438803"/>
                <a:gd name="connsiteY188" fmla="*/ 606643 h 1213765"/>
                <a:gd name="connsiteX189" fmla="*/ 214699 w 1438803"/>
                <a:gd name="connsiteY189" fmla="*/ 606738 h 1213765"/>
                <a:gd name="connsiteX190" fmla="*/ 217461 w 1438803"/>
                <a:gd name="connsiteY190" fmla="*/ 604547 h 1213765"/>
                <a:gd name="connsiteX191" fmla="*/ 215175 w 1438803"/>
                <a:gd name="connsiteY191" fmla="*/ 601213 h 1213765"/>
                <a:gd name="connsiteX192" fmla="*/ 381958 w 1438803"/>
                <a:gd name="connsiteY192" fmla="*/ 603880 h 1213765"/>
                <a:gd name="connsiteX193" fmla="*/ 378624 w 1438803"/>
                <a:gd name="connsiteY193" fmla="*/ 601785 h 1213765"/>
                <a:gd name="connsiteX194" fmla="*/ 351763 w 1438803"/>
                <a:gd name="connsiteY194" fmla="*/ 606643 h 1213765"/>
                <a:gd name="connsiteX195" fmla="*/ 349382 w 1438803"/>
                <a:gd name="connsiteY195" fmla="*/ 609691 h 1213765"/>
                <a:gd name="connsiteX196" fmla="*/ 352144 w 1438803"/>
                <a:gd name="connsiteY196" fmla="*/ 612072 h 1213765"/>
                <a:gd name="connsiteX197" fmla="*/ 352525 w 1438803"/>
                <a:gd name="connsiteY197" fmla="*/ 612072 h 1213765"/>
                <a:gd name="connsiteX198" fmla="*/ 379957 w 1438803"/>
                <a:gd name="connsiteY198" fmla="*/ 607119 h 1213765"/>
                <a:gd name="connsiteX199" fmla="*/ 381958 w 1438803"/>
                <a:gd name="connsiteY199" fmla="*/ 603880 h 1213765"/>
                <a:gd name="connsiteX200" fmla="*/ 269563 w 1438803"/>
                <a:gd name="connsiteY200" fmla="*/ 608262 h 1213765"/>
                <a:gd name="connsiteX201" fmla="*/ 242226 w 1438803"/>
                <a:gd name="connsiteY201" fmla="*/ 605595 h 1213765"/>
                <a:gd name="connsiteX202" fmla="*/ 239178 w 1438803"/>
                <a:gd name="connsiteY202" fmla="*/ 607976 h 1213765"/>
                <a:gd name="connsiteX203" fmla="*/ 241559 w 1438803"/>
                <a:gd name="connsiteY203" fmla="*/ 611024 h 1213765"/>
                <a:gd name="connsiteX204" fmla="*/ 269182 w 1438803"/>
                <a:gd name="connsiteY204" fmla="*/ 613786 h 1213765"/>
                <a:gd name="connsiteX205" fmla="*/ 269372 w 1438803"/>
                <a:gd name="connsiteY205" fmla="*/ 613786 h 1213765"/>
                <a:gd name="connsiteX206" fmla="*/ 272134 w 1438803"/>
                <a:gd name="connsiteY206" fmla="*/ 611215 h 1213765"/>
                <a:gd name="connsiteX207" fmla="*/ 269563 w 1438803"/>
                <a:gd name="connsiteY207" fmla="*/ 608262 h 1213765"/>
                <a:gd name="connsiteX208" fmla="*/ 327760 w 1438803"/>
                <a:gd name="connsiteY208" fmla="*/ 610071 h 1213765"/>
                <a:gd name="connsiteX209" fmla="*/ 326808 w 1438803"/>
                <a:gd name="connsiteY209" fmla="*/ 610071 h 1213765"/>
                <a:gd name="connsiteX210" fmla="*/ 324522 w 1438803"/>
                <a:gd name="connsiteY210" fmla="*/ 609024 h 1213765"/>
                <a:gd name="connsiteX211" fmla="*/ 297090 w 1438803"/>
                <a:gd name="connsiteY211" fmla="*/ 609405 h 1213765"/>
                <a:gd name="connsiteX212" fmla="*/ 294232 w 1438803"/>
                <a:gd name="connsiteY212" fmla="*/ 612167 h 1213765"/>
                <a:gd name="connsiteX213" fmla="*/ 296995 w 1438803"/>
                <a:gd name="connsiteY213" fmla="*/ 615025 h 1213765"/>
                <a:gd name="connsiteX214" fmla="*/ 324141 w 1438803"/>
                <a:gd name="connsiteY214" fmla="*/ 614644 h 1213765"/>
                <a:gd name="connsiteX215" fmla="*/ 320045 w 1438803"/>
                <a:gd name="connsiteY215" fmla="*/ 639790 h 1213765"/>
                <a:gd name="connsiteX216" fmla="*/ 322426 w 1438803"/>
                <a:gd name="connsiteY216" fmla="*/ 642933 h 1213765"/>
                <a:gd name="connsiteX217" fmla="*/ 322807 w 1438803"/>
                <a:gd name="connsiteY217" fmla="*/ 642933 h 1213765"/>
                <a:gd name="connsiteX218" fmla="*/ 325570 w 1438803"/>
                <a:gd name="connsiteY218" fmla="*/ 640552 h 1213765"/>
                <a:gd name="connsiteX219" fmla="*/ 330142 w 1438803"/>
                <a:gd name="connsiteY219" fmla="*/ 613405 h 1213765"/>
                <a:gd name="connsiteX220" fmla="*/ 327760 w 1438803"/>
                <a:gd name="connsiteY220" fmla="*/ 610071 h 1213765"/>
                <a:gd name="connsiteX221" fmla="*/ 320045 w 1438803"/>
                <a:gd name="connsiteY221" fmla="*/ 664745 h 1213765"/>
                <a:gd name="connsiteX222" fmla="*/ 317092 w 1438803"/>
                <a:gd name="connsiteY222" fmla="*/ 667317 h 1213765"/>
                <a:gd name="connsiteX223" fmla="*/ 315854 w 1438803"/>
                <a:gd name="connsiteY223" fmla="*/ 695130 h 1213765"/>
                <a:gd name="connsiteX224" fmla="*/ 318616 w 1438803"/>
                <a:gd name="connsiteY224" fmla="*/ 697987 h 1213765"/>
                <a:gd name="connsiteX225" fmla="*/ 318616 w 1438803"/>
                <a:gd name="connsiteY225" fmla="*/ 697987 h 1213765"/>
                <a:gd name="connsiteX226" fmla="*/ 321379 w 1438803"/>
                <a:gd name="connsiteY226" fmla="*/ 695225 h 1213765"/>
                <a:gd name="connsiteX227" fmla="*/ 322617 w 1438803"/>
                <a:gd name="connsiteY227" fmla="*/ 667793 h 1213765"/>
                <a:gd name="connsiteX228" fmla="*/ 320045 w 1438803"/>
                <a:gd name="connsiteY228" fmla="*/ 664745 h 1213765"/>
                <a:gd name="connsiteX229" fmla="*/ 321664 w 1438803"/>
                <a:gd name="connsiteY229" fmla="*/ 722657 h 1213765"/>
                <a:gd name="connsiteX230" fmla="*/ 318807 w 1438803"/>
                <a:gd name="connsiteY230" fmla="*/ 719990 h 1213765"/>
                <a:gd name="connsiteX231" fmla="*/ 316140 w 1438803"/>
                <a:gd name="connsiteY231" fmla="*/ 722848 h 1213765"/>
                <a:gd name="connsiteX232" fmla="*/ 317950 w 1438803"/>
                <a:gd name="connsiteY232" fmla="*/ 750565 h 1213765"/>
                <a:gd name="connsiteX233" fmla="*/ 320712 w 1438803"/>
                <a:gd name="connsiteY233" fmla="*/ 753042 h 1213765"/>
                <a:gd name="connsiteX234" fmla="*/ 320998 w 1438803"/>
                <a:gd name="connsiteY234" fmla="*/ 753042 h 1213765"/>
                <a:gd name="connsiteX235" fmla="*/ 323474 w 1438803"/>
                <a:gd name="connsiteY235" fmla="*/ 749994 h 1213765"/>
                <a:gd name="connsiteX236" fmla="*/ 321664 w 1438803"/>
                <a:gd name="connsiteY236" fmla="*/ 722657 h 1213765"/>
                <a:gd name="connsiteX237" fmla="*/ 331475 w 1438803"/>
                <a:gd name="connsiteY237" fmla="*/ 804477 h 1213765"/>
                <a:gd name="connsiteX238" fmla="*/ 326808 w 1438803"/>
                <a:gd name="connsiteY238" fmla="*/ 777331 h 1213765"/>
                <a:gd name="connsiteX239" fmla="*/ 323665 w 1438803"/>
                <a:gd name="connsiteY239" fmla="*/ 775045 h 1213765"/>
                <a:gd name="connsiteX240" fmla="*/ 321379 w 1438803"/>
                <a:gd name="connsiteY240" fmla="*/ 778188 h 1213765"/>
                <a:gd name="connsiteX241" fmla="*/ 326141 w 1438803"/>
                <a:gd name="connsiteY241" fmla="*/ 805525 h 1213765"/>
                <a:gd name="connsiteX242" fmla="*/ 328808 w 1438803"/>
                <a:gd name="connsiteY242" fmla="*/ 807715 h 1213765"/>
                <a:gd name="connsiteX243" fmla="*/ 329380 w 1438803"/>
                <a:gd name="connsiteY243" fmla="*/ 807620 h 1213765"/>
                <a:gd name="connsiteX244" fmla="*/ 331475 w 1438803"/>
                <a:gd name="connsiteY244" fmla="*/ 804477 h 1213765"/>
                <a:gd name="connsiteX245" fmla="*/ 345001 w 1438803"/>
                <a:gd name="connsiteY245" fmla="*/ 857817 h 1213765"/>
                <a:gd name="connsiteX246" fmla="*/ 337571 w 1438803"/>
                <a:gd name="connsiteY246" fmla="*/ 831337 h 1213765"/>
                <a:gd name="connsiteX247" fmla="*/ 334237 w 1438803"/>
                <a:gd name="connsiteY247" fmla="*/ 829337 h 1213765"/>
                <a:gd name="connsiteX248" fmla="*/ 332237 w 1438803"/>
                <a:gd name="connsiteY248" fmla="*/ 832671 h 1213765"/>
                <a:gd name="connsiteX249" fmla="*/ 339667 w 1438803"/>
                <a:gd name="connsiteY249" fmla="*/ 859436 h 1213765"/>
                <a:gd name="connsiteX250" fmla="*/ 342334 w 1438803"/>
                <a:gd name="connsiteY250" fmla="*/ 861341 h 1213765"/>
                <a:gd name="connsiteX251" fmla="*/ 343191 w 1438803"/>
                <a:gd name="connsiteY251" fmla="*/ 861246 h 1213765"/>
                <a:gd name="connsiteX252" fmla="*/ 345001 w 1438803"/>
                <a:gd name="connsiteY252" fmla="*/ 857817 h 1213765"/>
                <a:gd name="connsiteX253" fmla="*/ 363574 w 1438803"/>
                <a:gd name="connsiteY253" fmla="*/ 909538 h 1213765"/>
                <a:gd name="connsiteX254" fmla="*/ 353668 w 1438803"/>
                <a:gd name="connsiteY254" fmla="*/ 883915 h 1213765"/>
                <a:gd name="connsiteX255" fmla="*/ 350144 w 1438803"/>
                <a:gd name="connsiteY255" fmla="*/ 882296 h 1213765"/>
                <a:gd name="connsiteX256" fmla="*/ 348430 w 1438803"/>
                <a:gd name="connsiteY256" fmla="*/ 885820 h 1213765"/>
                <a:gd name="connsiteX257" fmla="*/ 358431 w 1438803"/>
                <a:gd name="connsiteY257" fmla="*/ 911728 h 1213765"/>
                <a:gd name="connsiteX258" fmla="*/ 361003 w 1438803"/>
                <a:gd name="connsiteY258" fmla="*/ 913443 h 1213765"/>
                <a:gd name="connsiteX259" fmla="*/ 362050 w 1438803"/>
                <a:gd name="connsiteY259" fmla="*/ 913252 h 1213765"/>
                <a:gd name="connsiteX260" fmla="*/ 363574 w 1438803"/>
                <a:gd name="connsiteY260" fmla="*/ 909538 h 1213765"/>
                <a:gd name="connsiteX261" fmla="*/ 387101 w 1438803"/>
                <a:gd name="connsiteY261" fmla="*/ 959258 h 1213765"/>
                <a:gd name="connsiteX262" fmla="*/ 374814 w 1438803"/>
                <a:gd name="connsiteY262" fmla="*/ 934684 h 1213765"/>
                <a:gd name="connsiteX263" fmla="*/ 371099 w 1438803"/>
                <a:gd name="connsiteY263" fmla="*/ 933350 h 1213765"/>
                <a:gd name="connsiteX264" fmla="*/ 369766 w 1438803"/>
                <a:gd name="connsiteY264" fmla="*/ 936970 h 1213765"/>
                <a:gd name="connsiteX265" fmla="*/ 382148 w 1438803"/>
                <a:gd name="connsiteY265" fmla="*/ 961830 h 1213765"/>
                <a:gd name="connsiteX266" fmla="*/ 384625 w 1438803"/>
                <a:gd name="connsiteY266" fmla="*/ 963259 h 1213765"/>
                <a:gd name="connsiteX267" fmla="*/ 385958 w 1438803"/>
                <a:gd name="connsiteY267" fmla="*/ 962973 h 1213765"/>
                <a:gd name="connsiteX268" fmla="*/ 387101 w 1438803"/>
                <a:gd name="connsiteY268" fmla="*/ 959258 h 1213765"/>
                <a:gd name="connsiteX269" fmla="*/ 414914 w 1438803"/>
                <a:gd name="connsiteY269" fmla="*/ 1006693 h 1213765"/>
                <a:gd name="connsiteX270" fmla="*/ 400436 w 1438803"/>
                <a:gd name="connsiteY270" fmla="*/ 983261 h 1213765"/>
                <a:gd name="connsiteX271" fmla="*/ 396626 w 1438803"/>
                <a:gd name="connsiteY271" fmla="*/ 982309 h 1213765"/>
                <a:gd name="connsiteX272" fmla="*/ 395674 w 1438803"/>
                <a:gd name="connsiteY272" fmla="*/ 986119 h 1213765"/>
                <a:gd name="connsiteX273" fmla="*/ 410247 w 1438803"/>
                <a:gd name="connsiteY273" fmla="*/ 1009741 h 1213765"/>
                <a:gd name="connsiteX274" fmla="*/ 412533 w 1438803"/>
                <a:gd name="connsiteY274" fmla="*/ 1010979 h 1213765"/>
                <a:gd name="connsiteX275" fmla="*/ 414057 w 1438803"/>
                <a:gd name="connsiteY275" fmla="*/ 1010503 h 1213765"/>
                <a:gd name="connsiteX276" fmla="*/ 414914 w 1438803"/>
                <a:gd name="connsiteY276" fmla="*/ 1006693 h 1213765"/>
                <a:gd name="connsiteX277" fmla="*/ 446823 w 1438803"/>
                <a:gd name="connsiteY277" fmla="*/ 1051460 h 1213765"/>
                <a:gd name="connsiteX278" fmla="*/ 430345 w 1438803"/>
                <a:gd name="connsiteY278" fmla="*/ 1029362 h 1213765"/>
                <a:gd name="connsiteX279" fmla="*/ 426535 w 1438803"/>
                <a:gd name="connsiteY279" fmla="*/ 1028695 h 1213765"/>
                <a:gd name="connsiteX280" fmla="*/ 425868 w 1438803"/>
                <a:gd name="connsiteY280" fmla="*/ 1032505 h 1213765"/>
                <a:gd name="connsiteX281" fmla="*/ 442441 w 1438803"/>
                <a:gd name="connsiteY281" fmla="*/ 1054794 h 1213765"/>
                <a:gd name="connsiteX282" fmla="*/ 444632 w 1438803"/>
                <a:gd name="connsiteY282" fmla="*/ 1055842 h 1213765"/>
                <a:gd name="connsiteX283" fmla="*/ 446347 w 1438803"/>
                <a:gd name="connsiteY283" fmla="*/ 1055270 h 1213765"/>
                <a:gd name="connsiteX284" fmla="*/ 446823 w 1438803"/>
                <a:gd name="connsiteY284" fmla="*/ 1051460 h 1213765"/>
                <a:gd name="connsiteX285" fmla="*/ 482256 w 1438803"/>
                <a:gd name="connsiteY285" fmla="*/ 1093561 h 1213765"/>
                <a:gd name="connsiteX286" fmla="*/ 481589 w 1438803"/>
                <a:gd name="connsiteY286" fmla="*/ 1092799 h 1213765"/>
                <a:gd name="connsiteX287" fmla="*/ 464063 w 1438803"/>
                <a:gd name="connsiteY287" fmla="*/ 1072891 h 1213765"/>
                <a:gd name="connsiteX288" fmla="*/ 460158 w 1438803"/>
                <a:gd name="connsiteY288" fmla="*/ 1072510 h 1213765"/>
                <a:gd name="connsiteX289" fmla="*/ 459777 w 1438803"/>
                <a:gd name="connsiteY289" fmla="*/ 1076416 h 1213765"/>
                <a:gd name="connsiteX290" fmla="*/ 477398 w 1438803"/>
                <a:gd name="connsiteY290" fmla="*/ 1096513 h 1213765"/>
                <a:gd name="connsiteX291" fmla="*/ 478065 w 1438803"/>
                <a:gd name="connsiteY291" fmla="*/ 1097275 h 1213765"/>
                <a:gd name="connsiteX292" fmla="*/ 480160 w 1438803"/>
                <a:gd name="connsiteY292" fmla="*/ 1098133 h 1213765"/>
                <a:gd name="connsiteX293" fmla="*/ 481970 w 1438803"/>
                <a:gd name="connsiteY293" fmla="*/ 1097371 h 1213765"/>
                <a:gd name="connsiteX294" fmla="*/ 482256 w 1438803"/>
                <a:gd name="connsiteY294" fmla="*/ 1093561 h 1213765"/>
                <a:gd name="connsiteX295" fmla="*/ 1438661 w 1438803"/>
                <a:gd name="connsiteY295" fmla="*/ 1105848 h 1213765"/>
                <a:gd name="connsiteX296" fmla="*/ 1435137 w 1438803"/>
                <a:gd name="connsiteY296" fmla="*/ 1104133 h 1213765"/>
                <a:gd name="connsiteX297" fmla="*/ 1408753 w 1438803"/>
                <a:gd name="connsiteY297" fmla="*/ 1112515 h 1213765"/>
                <a:gd name="connsiteX298" fmla="*/ 1406943 w 1438803"/>
                <a:gd name="connsiteY298" fmla="*/ 1115944 h 1213765"/>
                <a:gd name="connsiteX299" fmla="*/ 1409610 w 1438803"/>
                <a:gd name="connsiteY299" fmla="*/ 1117945 h 1213765"/>
                <a:gd name="connsiteX300" fmla="*/ 1410467 w 1438803"/>
                <a:gd name="connsiteY300" fmla="*/ 1117849 h 1213765"/>
                <a:gd name="connsiteX301" fmla="*/ 1437042 w 1438803"/>
                <a:gd name="connsiteY301" fmla="*/ 1109467 h 1213765"/>
                <a:gd name="connsiteX302" fmla="*/ 1438661 w 1438803"/>
                <a:gd name="connsiteY302" fmla="*/ 1105848 h 1213765"/>
                <a:gd name="connsiteX303" fmla="*/ 1385702 w 1438803"/>
                <a:gd name="connsiteY303" fmla="*/ 1122231 h 1213765"/>
                <a:gd name="connsiteX304" fmla="*/ 1382273 w 1438803"/>
                <a:gd name="connsiteY304" fmla="*/ 1120326 h 1213765"/>
                <a:gd name="connsiteX305" fmla="*/ 1355698 w 1438803"/>
                <a:gd name="connsiteY305" fmla="*/ 1127946 h 1213765"/>
                <a:gd name="connsiteX306" fmla="*/ 1353794 w 1438803"/>
                <a:gd name="connsiteY306" fmla="*/ 1131375 h 1213765"/>
                <a:gd name="connsiteX307" fmla="*/ 1356461 w 1438803"/>
                <a:gd name="connsiteY307" fmla="*/ 1133375 h 1213765"/>
                <a:gd name="connsiteX308" fmla="*/ 1357222 w 1438803"/>
                <a:gd name="connsiteY308" fmla="*/ 1133280 h 1213765"/>
                <a:gd name="connsiteX309" fmla="*/ 1383893 w 1438803"/>
                <a:gd name="connsiteY309" fmla="*/ 1125660 h 1213765"/>
                <a:gd name="connsiteX310" fmla="*/ 1385702 w 1438803"/>
                <a:gd name="connsiteY310" fmla="*/ 1122231 h 1213765"/>
                <a:gd name="connsiteX311" fmla="*/ 523213 w 1438803"/>
                <a:gd name="connsiteY311" fmla="*/ 1129660 h 1213765"/>
                <a:gd name="connsiteX312" fmla="*/ 501782 w 1438803"/>
                <a:gd name="connsiteY312" fmla="*/ 1112611 h 1213765"/>
                <a:gd name="connsiteX313" fmla="*/ 497877 w 1438803"/>
                <a:gd name="connsiteY313" fmla="*/ 1112801 h 1213765"/>
                <a:gd name="connsiteX314" fmla="*/ 498163 w 1438803"/>
                <a:gd name="connsiteY314" fmla="*/ 1116706 h 1213765"/>
                <a:gd name="connsiteX315" fmla="*/ 519975 w 1438803"/>
                <a:gd name="connsiteY315" fmla="*/ 1134042 h 1213765"/>
                <a:gd name="connsiteX316" fmla="*/ 521594 w 1438803"/>
                <a:gd name="connsiteY316" fmla="*/ 1134518 h 1213765"/>
                <a:gd name="connsiteX317" fmla="*/ 523880 w 1438803"/>
                <a:gd name="connsiteY317" fmla="*/ 1133375 h 1213765"/>
                <a:gd name="connsiteX318" fmla="*/ 523213 w 1438803"/>
                <a:gd name="connsiteY318" fmla="*/ 1129660 h 1213765"/>
                <a:gd name="connsiteX319" fmla="*/ 1332362 w 1438803"/>
                <a:gd name="connsiteY319" fmla="*/ 1137185 h 1213765"/>
                <a:gd name="connsiteX320" fmla="*/ 1329028 w 1438803"/>
                <a:gd name="connsiteY320" fmla="*/ 1135185 h 1213765"/>
                <a:gd name="connsiteX321" fmla="*/ 1302263 w 1438803"/>
                <a:gd name="connsiteY321" fmla="*/ 1142138 h 1213765"/>
                <a:gd name="connsiteX322" fmla="*/ 1300263 w 1438803"/>
                <a:gd name="connsiteY322" fmla="*/ 1145472 h 1213765"/>
                <a:gd name="connsiteX323" fmla="*/ 1302930 w 1438803"/>
                <a:gd name="connsiteY323" fmla="*/ 1147567 h 1213765"/>
                <a:gd name="connsiteX324" fmla="*/ 1303597 w 1438803"/>
                <a:gd name="connsiteY324" fmla="*/ 1147472 h 1213765"/>
                <a:gd name="connsiteX325" fmla="*/ 1330457 w 1438803"/>
                <a:gd name="connsiteY325" fmla="*/ 1140519 h 1213765"/>
                <a:gd name="connsiteX326" fmla="*/ 1332362 w 1438803"/>
                <a:gd name="connsiteY326" fmla="*/ 1137185 h 1213765"/>
                <a:gd name="connsiteX327" fmla="*/ 1278736 w 1438803"/>
                <a:gd name="connsiteY327" fmla="*/ 1150901 h 1213765"/>
                <a:gd name="connsiteX328" fmla="*/ 1275403 w 1438803"/>
                <a:gd name="connsiteY328" fmla="*/ 1148901 h 1213765"/>
                <a:gd name="connsiteX329" fmla="*/ 1248542 w 1438803"/>
                <a:gd name="connsiteY329" fmla="*/ 1155283 h 1213765"/>
                <a:gd name="connsiteX330" fmla="*/ 1246447 w 1438803"/>
                <a:gd name="connsiteY330" fmla="*/ 1158616 h 1213765"/>
                <a:gd name="connsiteX331" fmla="*/ 1249114 w 1438803"/>
                <a:gd name="connsiteY331" fmla="*/ 1160712 h 1213765"/>
                <a:gd name="connsiteX332" fmla="*/ 1249780 w 1438803"/>
                <a:gd name="connsiteY332" fmla="*/ 1160617 h 1213765"/>
                <a:gd name="connsiteX333" fmla="*/ 1276736 w 1438803"/>
                <a:gd name="connsiteY333" fmla="*/ 1154235 h 1213765"/>
                <a:gd name="connsiteX334" fmla="*/ 1278736 w 1438803"/>
                <a:gd name="connsiteY334" fmla="*/ 1150901 h 1213765"/>
                <a:gd name="connsiteX335" fmla="*/ 570362 w 1438803"/>
                <a:gd name="connsiteY335" fmla="*/ 1157569 h 1213765"/>
                <a:gd name="connsiteX336" fmla="*/ 546169 w 1438803"/>
                <a:gd name="connsiteY336" fmla="*/ 1144615 h 1213765"/>
                <a:gd name="connsiteX337" fmla="*/ 542359 w 1438803"/>
                <a:gd name="connsiteY337" fmla="*/ 1145567 h 1213765"/>
                <a:gd name="connsiteX338" fmla="*/ 543311 w 1438803"/>
                <a:gd name="connsiteY338" fmla="*/ 1149377 h 1213765"/>
                <a:gd name="connsiteX339" fmla="*/ 567886 w 1438803"/>
                <a:gd name="connsiteY339" fmla="*/ 1162522 h 1213765"/>
                <a:gd name="connsiteX340" fmla="*/ 569124 w 1438803"/>
                <a:gd name="connsiteY340" fmla="*/ 1162807 h 1213765"/>
                <a:gd name="connsiteX341" fmla="*/ 571600 w 1438803"/>
                <a:gd name="connsiteY341" fmla="*/ 1161283 h 1213765"/>
                <a:gd name="connsiteX342" fmla="*/ 570362 w 1438803"/>
                <a:gd name="connsiteY342" fmla="*/ 1157569 h 1213765"/>
                <a:gd name="connsiteX343" fmla="*/ 1224920 w 1438803"/>
                <a:gd name="connsiteY343" fmla="*/ 1163474 h 1213765"/>
                <a:gd name="connsiteX344" fmla="*/ 1221586 w 1438803"/>
                <a:gd name="connsiteY344" fmla="*/ 1161379 h 1213765"/>
                <a:gd name="connsiteX345" fmla="*/ 1194536 w 1438803"/>
                <a:gd name="connsiteY345" fmla="*/ 1167189 h 1213765"/>
                <a:gd name="connsiteX346" fmla="*/ 1192440 w 1438803"/>
                <a:gd name="connsiteY346" fmla="*/ 1170523 h 1213765"/>
                <a:gd name="connsiteX347" fmla="*/ 1195202 w 1438803"/>
                <a:gd name="connsiteY347" fmla="*/ 1172713 h 1213765"/>
                <a:gd name="connsiteX348" fmla="*/ 1195774 w 1438803"/>
                <a:gd name="connsiteY348" fmla="*/ 1172618 h 1213765"/>
                <a:gd name="connsiteX349" fmla="*/ 1222825 w 1438803"/>
                <a:gd name="connsiteY349" fmla="*/ 1166808 h 1213765"/>
                <a:gd name="connsiteX350" fmla="*/ 1224920 w 1438803"/>
                <a:gd name="connsiteY350" fmla="*/ 1163474 h 1213765"/>
                <a:gd name="connsiteX351" fmla="*/ 621226 w 1438803"/>
                <a:gd name="connsiteY351" fmla="*/ 1177952 h 1213765"/>
                <a:gd name="connsiteX352" fmla="*/ 595413 w 1438803"/>
                <a:gd name="connsiteY352" fmla="*/ 1168618 h 1213765"/>
                <a:gd name="connsiteX353" fmla="*/ 591793 w 1438803"/>
                <a:gd name="connsiteY353" fmla="*/ 1170142 h 1213765"/>
                <a:gd name="connsiteX354" fmla="*/ 593317 w 1438803"/>
                <a:gd name="connsiteY354" fmla="*/ 1173761 h 1213765"/>
                <a:gd name="connsiteX355" fmla="*/ 619416 w 1438803"/>
                <a:gd name="connsiteY355" fmla="*/ 1183191 h 1213765"/>
                <a:gd name="connsiteX356" fmla="*/ 620273 w 1438803"/>
                <a:gd name="connsiteY356" fmla="*/ 1183286 h 1213765"/>
                <a:gd name="connsiteX357" fmla="*/ 622940 w 1438803"/>
                <a:gd name="connsiteY357" fmla="*/ 1181381 h 1213765"/>
                <a:gd name="connsiteX358" fmla="*/ 621226 w 1438803"/>
                <a:gd name="connsiteY358" fmla="*/ 1177952 h 1213765"/>
                <a:gd name="connsiteX359" fmla="*/ 1167484 w 1438803"/>
                <a:gd name="connsiteY359" fmla="*/ 1172713 h 1213765"/>
                <a:gd name="connsiteX360" fmla="*/ 1140338 w 1438803"/>
                <a:gd name="connsiteY360" fmla="*/ 1177952 h 1213765"/>
                <a:gd name="connsiteX361" fmla="*/ 1138147 w 1438803"/>
                <a:gd name="connsiteY361" fmla="*/ 1181191 h 1213765"/>
                <a:gd name="connsiteX362" fmla="*/ 1140910 w 1438803"/>
                <a:gd name="connsiteY362" fmla="*/ 1183477 h 1213765"/>
                <a:gd name="connsiteX363" fmla="*/ 1141386 w 1438803"/>
                <a:gd name="connsiteY363" fmla="*/ 1183381 h 1213765"/>
                <a:gd name="connsiteX364" fmla="*/ 1168532 w 1438803"/>
                <a:gd name="connsiteY364" fmla="*/ 1178143 h 1213765"/>
                <a:gd name="connsiteX365" fmla="*/ 1170723 w 1438803"/>
                <a:gd name="connsiteY365" fmla="*/ 1174904 h 1213765"/>
                <a:gd name="connsiteX366" fmla="*/ 1167484 w 1438803"/>
                <a:gd name="connsiteY366" fmla="*/ 1172713 h 1213765"/>
                <a:gd name="connsiteX367" fmla="*/ 1113192 w 1438803"/>
                <a:gd name="connsiteY367" fmla="*/ 1182810 h 1213765"/>
                <a:gd name="connsiteX368" fmla="*/ 1085950 w 1438803"/>
                <a:gd name="connsiteY368" fmla="*/ 1187287 h 1213765"/>
                <a:gd name="connsiteX369" fmla="*/ 1083665 w 1438803"/>
                <a:gd name="connsiteY369" fmla="*/ 1190430 h 1213765"/>
                <a:gd name="connsiteX370" fmla="*/ 1086427 w 1438803"/>
                <a:gd name="connsiteY370" fmla="*/ 1192716 h 1213765"/>
                <a:gd name="connsiteX371" fmla="*/ 1086903 w 1438803"/>
                <a:gd name="connsiteY371" fmla="*/ 1192621 h 1213765"/>
                <a:gd name="connsiteX372" fmla="*/ 1114240 w 1438803"/>
                <a:gd name="connsiteY372" fmla="*/ 1188049 h 1213765"/>
                <a:gd name="connsiteX373" fmla="*/ 1116526 w 1438803"/>
                <a:gd name="connsiteY373" fmla="*/ 1184905 h 1213765"/>
                <a:gd name="connsiteX374" fmla="*/ 1113192 w 1438803"/>
                <a:gd name="connsiteY374" fmla="*/ 1182810 h 1213765"/>
                <a:gd name="connsiteX375" fmla="*/ 674375 w 1438803"/>
                <a:gd name="connsiteY375" fmla="*/ 1192144 h 1213765"/>
                <a:gd name="connsiteX376" fmla="*/ 647610 w 1438803"/>
                <a:gd name="connsiteY376" fmla="*/ 1185763 h 1213765"/>
                <a:gd name="connsiteX377" fmla="*/ 644276 w 1438803"/>
                <a:gd name="connsiteY377" fmla="*/ 1187763 h 1213765"/>
                <a:gd name="connsiteX378" fmla="*/ 646181 w 1438803"/>
                <a:gd name="connsiteY378" fmla="*/ 1191097 h 1213765"/>
                <a:gd name="connsiteX379" fmla="*/ 673232 w 1438803"/>
                <a:gd name="connsiteY379" fmla="*/ 1197574 h 1213765"/>
                <a:gd name="connsiteX380" fmla="*/ 673804 w 1438803"/>
                <a:gd name="connsiteY380" fmla="*/ 1197669 h 1213765"/>
                <a:gd name="connsiteX381" fmla="*/ 676471 w 1438803"/>
                <a:gd name="connsiteY381" fmla="*/ 1195478 h 1213765"/>
                <a:gd name="connsiteX382" fmla="*/ 674375 w 1438803"/>
                <a:gd name="connsiteY382" fmla="*/ 1192144 h 1213765"/>
                <a:gd name="connsiteX383" fmla="*/ 1058614 w 1438803"/>
                <a:gd name="connsiteY383" fmla="*/ 1191478 h 1213765"/>
                <a:gd name="connsiteX384" fmla="*/ 1031277 w 1438803"/>
                <a:gd name="connsiteY384" fmla="*/ 1195192 h 1213765"/>
                <a:gd name="connsiteX385" fmla="*/ 1028896 w 1438803"/>
                <a:gd name="connsiteY385" fmla="*/ 1198240 h 1213765"/>
                <a:gd name="connsiteX386" fmla="*/ 1031658 w 1438803"/>
                <a:gd name="connsiteY386" fmla="*/ 1200622 h 1213765"/>
                <a:gd name="connsiteX387" fmla="*/ 1032039 w 1438803"/>
                <a:gd name="connsiteY387" fmla="*/ 1200622 h 1213765"/>
                <a:gd name="connsiteX388" fmla="*/ 1059471 w 1438803"/>
                <a:gd name="connsiteY388" fmla="*/ 1196812 h 1213765"/>
                <a:gd name="connsiteX389" fmla="*/ 1061757 w 1438803"/>
                <a:gd name="connsiteY389" fmla="*/ 1193668 h 1213765"/>
                <a:gd name="connsiteX390" fmla="*/ 1058614 w 1438803"/>
                <a:gd name="connsiteY390" fmla="*/ 1191478 h 1213765"/>
                <a:gd name="connsiteX391" fmla="*/ 728572 w 1438803"/>
                <a:gd name="connsiteY391" fmla="*/ 1201384 h 1213765"/>
                <a:gd name="connsiteX392" fmla="*/ 701331 w 1438803"/>
                <a:gd name="connsiteY392" fmla="*/ 1197383 h 1213765"/>
                <a:gd name="connsiteX393" fmla="*/ 698188 w 1438803"/>
                <a:gd name="connsiteY393" fmla="*/ 1199669 h 1213765"/>
                <a:gd name="connsiteX394" fmla="*/ 700474 w 1438803"/>
                <a:gd name="connsiteY394" fmla="*/ 1202812 h 1213765"/>
                <a:gd name="connsiteX395" fmla="*/ 727906 w 1438803"/>
                <a:gd name="connsiteY395" fmla="*/ 1206908 h 1213765"/>
                <a:gd name="connsiteX396" fmla="*/ 728287 w 1438803"/>
                <a:gd name="connsiteY396" fmla="*/ 1206908 h 1213765"/>
                <a:gd name="connsiteX397" fmla="*/ 731049 w 1438803"/>
                <a:gd name="connsiteY397" fmla="*/ 1204527 h 1213765"/>
                <a:gd name="connsiteX398" fmla="*/ 728572 w 1438803"/>
                <a:gd name="connsiteY398" fmla="*/ 1201384 h 1213765"/>
                <a:gd name="connsiteX399" fmla="*/ 1003845 w 1438803"/>
                <a:gd name="connsiteY399" fmla="*/ 1198526 h 1213765"/>
                <a:gd name="connsiteX400" fmla="*/ 976413 w 1438803"/>
                <a:gd name="connsiteY400" fmla="*/ 1201479 h 1213765"/>
                <a:gd name="connsiteX401" fmla="*/ 973936 w 1438803"/>
                <a:gd name="connsiteY401" fmla="*/ 1204527 h 1213765"/>
                <a:gd name="connsiteX402" fmla="*/ 976699 w 1438803"/>
                <a:gd name="connsiteY402" fmla="*/ 1207003 h 1213765"/>
                <a:gd name="connsiteX403" fmla="*/ 976984 w 1438803"/>
                <a:gd name="connsiteY403" fmla="*/ 1207003 h 1213765"/>
                <a:gd name="connsiteX404" fmla="*/ 1004512 w 1438803"/>
                <a:gd name="connsiteY404" fmla="*/ 1204146 h 1213765"/>
                <a:gd name="connsiteX405" fmla="*/ 1006893 w 1438803"/>
                <a:gd name="connsiteY405" fmla="*/ 1201098 h 1213765"/>
                <a:gd name="connsiteX406" fmla="*/ 1003845 w 1438803"/>
                <a:gd name="connsiteY406" fmla="*/ 1198526 h 1213765"/>
                <a:gd name="connsiteX407" fmla="*/ 948886 w 1438803"/>
                <a:gd name="connsiteY407" fmla="*/ 1203860 h 1213765"/>
                <a:gd name="connsiteX408" fmla="*/ 921358 w 1438803"/>
                <a:gd name="connsiteY408" fmla="*/ 1205860 h 1213765"/>
                <a:gd name="connsiteX409" fmla="*/ 918787 w 1438803"/>
                <a:gd name="connsiteY409" fmla="*/ 1208813 h 1213765"/>
                <a:gd name="connsiteX410" fmla="*/ 921549 w 1438803"/>
                <a:gd name="connsiteY410" fmla="*/ 1211385 h 1213765"/>
                <a:gd name="connsiteX411" fmla="*/ 921739 w 1438803"/>
                <a:gd name="connsiteY411" fmla="*/ 1211385 h 1213765"/>
                <a:gd name="connsiteX412" fmla="*/ 949362 w 1438803"/>
                <a:gd name="connsiteY412" fmla="*/ 1209385 h 1213765"/>
                <a:gd name="connsiteX413" fmla="*/ 951934 w 1438803"/>
                <a:gd name="connsiteY413" fmla="*/ 1206432 h 1213765"/>
                <a:gd name="connsiteX414" fmla="*/ 948886 w 1438803"/>
                <a:gd name="connsiteY414" fmla="*/ 1203860 h 1213765"/>
                <a:gd name="connsiteX415" fmla="*/ 783436 w 1438803"/>
                <a:gd name="connsiteY415" fmla="*/ 1206432 h 1213765"/>
                <a:gd name="connsiteX416" fmla="*/ 756004 w 1438803"/>
                <a:gd name="connsiteY416" fmla="*/ 1204336 h 1213765"/>
                <a:gd name="connsiteX417" fmla="*/ 752956 w 1438803"/>
                <a:gd name="connsiteY417" fmla="*/ 1206813 h 1213765"/>
                <a:gd name="connsiteX418" fmla="*/ 755433 w 1438803"/>
                <a:gd name="connsiteY418" fmla="*/ 1209861 h 1213765"/>
                <a:gd name="connsiteX419" fmla="*/ 783055 w 1438803"/>
                <a:gd name="connsiteY419" fmla="*/ 1211956 h 1213765"/>
                <a:gd name="connsiteX420" fmla="*/ 783246 w 1438803"/>
                <a:gd name="connsiteY420" fmla="*/ 1211956 h 1213765"/>
                <a:gd name="connsiteX421" fmla="*/ 786008 w 1438803"/>
                <a:gd name="connsiteY421" fmla="*/ 1209385 h 1213765"/>
                <a:gd name="connsiteX422" fmla="*/ 783436 w 1438803"/>
                <a:gd name="connsiteY422" fmla="*/ 1206432 h 1213765"/>
                <a:gd name="connsiteX423" fmla="*/ 893736 w 1438803"/>
                <a:gd name="connsiteY423" fmla="*/ 1207194 h 1213765"/>
                <a:gd name="connsiteX424" fmla="*/ 866113 w 1438803"/>
                <a:gd name="connsiteY424" fmla="*/ 1208051 h 1213765"/>
                <a:gd name="connsiteX425" fmla="*/ 863446 w 1438803"/>
                <a:gd name="connsiteY425" fmla="*/ 1210909 h 1213765"/>
                <a:gd name="connsiteX426" fmla="*/ 866209 w 1438803"/>
                <a:gd name="connsiteY426" fmla="*/ 1213576 h 1213765"/>
                <a:gd name="connsiteX427" fmla="*/ 866304 w 1438803"/>
                <a:gd name="connsiteY427" fmla="*/ 1213576 h 1213765"/>
                <a:gd name="connsiteX428" fmla="*/ 894022 w 1438803"/>
                <a:gd name="connsiteY428" fmla="*/ 1212718 h 1213765"/>
                <a:gd name="connsiteX429" fmla="*/ 896689 w 1438803"/>
                <a:gd name="connsiteY429" fmla="*/ 1209861 h 1213765"/>
                <a:gd name="connsiteX430" fmla="*/ 893736 w 1438803"/>
                <a:gd name="connsiteY430" fmla="*/ 1207194 h 1213765"/>
                <a:gd name="connsiteX431" fmla="*/ 838491 w 1438803"/>
                <a:gd name="connsiteY431" fmla="*/ 1208242 h 1213765"/>
                <a:gd name="connsiteX432" fmla="*/ 810868 w 1438803"/>
                <a:gd name="connsiteY432" fmla="*/ 1207765 h 1213765"/>
                <a:gd name="connsiteX433" fmla="*/ 808011 w 1438803"/>
                <a:gd name="connsiteY433" fmla="*/ 1210432 h 1213765"/>
                <a:gd name="connsiteX434" fmla="*/ 810678 w 1438803"/>
                <a:gd name="connsiteY434" fmla="*/ 1213290 h 1213765"/>
                <a:gd name="connsiteX435" fmla="*/ 838396 w 1438803"/>
                <a:gd name="connsiteY435" fmla="*/ 1213766 h 1213765"/>
                <a:gd name="connsiteX436" fmla="*/ 841158 w 1438803"/>
                <a:gd name="connsiteY436" fmla="*/ 1211004 h 1213765"/>
                <a:gd name="connsiteX437" fmla="*/ 838491 w 1438803"/>
                <a:gd name="connsiteY437" fmla="*/ 1208242 h 12137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</a:cxnLst>
              <a:rect l="l" t="t" r="r" b="b"/>
              <a:pathLst>
                <a:path w="1438803" h="1213765">
                  <a:moveTo>
                    <a:pt x="279088" y="1995"/>
                  </a:moveTo>
                  <a:cubicBezTo>
                    <a:pt x="278707" y="567"/>
                    <a:pt x="277183" y="-290"/>
                    <a:pt x="275659" y="91"/>
                  </a:cubicBezTo>
                  <a:cubicBezTo>
                    <a:pt x="273658" y="662"/>
                    <a:pt x="271658" y="1234"/>
                    <a:pt x="269753" y="1900"/>
                  </a:cubicBezTo>
                  <a:cubicBezTo>
                    <a:pt x="268324" y="2376"/>
                    <a:pt x="267467" y="3901"/>
                    <a:pt x="267943" y="5329"/>
                  </a:cubicBezTo>
                  <a:cubicBezTo>
                    <a:pt x="268324" y="6472"/>
                    <a:pt x="269372" y="7234"/>
                    <a:pt x="270610" y="7234"/>
                  </a:cubicBezTo>
                  <a:cubicBezTo>
                    <a:pt x="270896" y="7234"/>
                    <a:pt x="271182" y="7234"/>
                    <a:pt x="271468" y="7139"/>
                  </a:cubicBezTo>
                  <a:cubicBezTo>
                    <a:pt x="273373" y="6568"/>
                    <a:pt x="275373" y="5901"/>
                    <a:pt x="277278" y="5329"/>
                  </a:cubicBezTo>
                  <a:cubicBezTo>
                    <a:pt x="278707" y="4948"/>
                    <a:pt x="279564" y="3424"/>
                    <a:pt x="279088" y="1995"/>
                  </a:cubicBezTo>
                  <a:close/>
                  <a:moveTo>
                    <a:pt x="246988" y="12473"/>
                  </a:moveTo>
                  <a:cubicBezTo>
                    <a:pt x="246417" y="11044"/>
                    <a:pt x="244893" y="10282"/>
                    <a:pt x="243464" y="10854"/>
                  </a:cubicBezTo>
                  <a:cubicBezTo>
                    <a:pt x="234796" y="14188"/>
                    <a:pt x="226129" y="17712"/>
                    <a:pt x="217842" y="21522"/>
                  </a:cubicBezTo>
                  <a:cubicBezTo>
                    <a:pt x="216508" y="22189"/>
                    <a:pt x="215842" y="23808"/>
                    <a:pt x="216508" y="25141"/>
                  </a:cubicBezTo>
                  <a:cubicBezTo>
                    <a:pt x="216985" y="26189"/>
                    <a:pt x="217937" y="26761"/>
                    <a:pt x="218985" y="26761"/>
                  </a:cubicBezTo>
                  <a:cubicBezTo>
                    <a:pt x="219366" y="26761"/>
                    <a:pt x="219747" y="26665"/>
                    <a:pt x="220128" y="26475"/>
                  </a:cubicBezTo>
                  <a:cubicBezTo>
                    <a:pt x="228319" y="22760"/>
                    <a:pt x="236892" y="19236"/>
                    <a:pt x="245464" y="15997"/>
                  </a:cubicBezTo>
                  <a:cubicBezTo>
                    <a:pt x="246893" y="15521"/>
                    <a:pt x="247560" y="13902"/>
                    <a:pt x="246988" y="12473"/>
                  </a:cubicBezTo>
                  <a:close/>
                  <a:moveTo>
                    <a:pt x="196601" y="35047"/>
                  </a:moveTo>
                  <a:cubicBezTo>
                    <a:pt x="195839" y="33714"/>
                    <a:pt x="194220" y="33238"/>
                    <a:pt x="192886" y="33904"/>
                  </a:cubicBezTo>
                  <a:cubicBezTo>
                    <a:pt x="184695" y="38286"/>
                    <a:pt x="176599" y="43048"/>
                    <a:pt x="168883" y="48001"/>
                  </a:cubicBezTo>
                  <a:cubicBezTo>
                    <a:pt x="167550" y="48858"/>
                    <a:pt x="167169" y="50478"/>
                    <a:pt x="168026" y="51811"/>
                  </a:cubicBezTo>
                  <a:cubicBezTo>
                    <a:pt x="168598" y="52669"/>
                    <a:pt x="169455" y="53145"/>
                    <a:pt x="170312" y="53145"/>
                  </a:cubicBezTo>
                  <a:cubicBezTo>
                    <a:pt x="170788" y="53145"/>
                    <a:pt x="171360" y="53049"/>
                    <a:pt x="171836" y="52764"/>
                  </a:cubicBezTo>
                  <a:cubicBezTo>
                    <a:pt x="179551" y="47906"/>
                    <a:pt x="187457" y="43239"/>
                    <a:pt x="195553" y="38953"/>
                  </a:cubicBezTo>
                  <a:cubicBezTo>
                    <a:pt x="196887" y="38095"/>
                    <a:pt x="197363" y="36381"/>
                    <a:pt x="196601" y="35047"/>
                  </a:cubicBezTo>
                  <a:close/>
                  <a:moveTo>
                    <a:pt x="149738" y="64194"/>
                  </a:moveTo>
                  <a:cubicBezTo>
                    <a:pt x="148881" y="62956"/>
                    <a:pt x="147166" y="62670"/>
                    <a:pt x="145928" y="63622"/>
                  </a:cubicBezTo>
                  <a:cubicBezTo>
                    <a:pt x="138403" y="69147"/>
                    <a:pt x="131164" y="74957"/>
                    <a:pt x="124211" y="80958"/>
                  </a:cubicBezTo>
                  <a:cubicBezTo>
                    <a:pt x="123068" y="82006"/>
                    <a:pt x="122878" y="83720"/>
                    <a:pt x="123925" y="84863"/>
                  </a:cubicBezTo>
                  <a:cubicBezTo>
                    <a:pt x="124497" y="85530"/>
                    <a:pt x="125259" y="85816"/>
                    <a:pt x="126021" y="85816"/>
                  </a:cubicBezTo>
                  <a:cubicBezTo>
                    <a:pt x="126592" y="85816"/>
                    <a:pt x="127259" y="85625"/>
                    <a:pt x="127831" y="85149"/>
                  </a:cubicBezTo>
                  <a:cubicBezTo>
                    <a:pt x="134689" y="79243"/>
                    <a:pt x="141928" y="73528"/>
                    <a:pt x="149262" y="68099"/>
                  </a:cubicBezTo>
                  <a:cubicBezTo>
                    <a:pt x="150405" y="67146"/>
                    <a:pt x="150691" y="65432"/>
                    <a:pt x="149738" y="64194"/>
                  </a:cubicBezTo>
                  <a:close/>
                  <a:moveTo>
                    <a:pt x="107638" y="99912"/>
                  </a:moveTo>
                  <a:cubicBezTo>
                    <a:pt x="106590" y="98770"/>
                    <a:pt x="104780" y="98770"/>
                    <a:pt x="103732" y="99912"/>
                  </a:cubicBezTo>
                  <a:cubicBezTo>
                    <a:pt x="97160" y="106390"/>
                    <a:pt x="90778" y="113248"/>
                    <a:pt x="84778" y="120296"/>
                  </a:cubicBezTo>
                  <a:cubicBezTo>
                    <a:pt x="83825" y="121439"/>
                    <a:pt x="83920" y="123154"/>
                    <a:pt x="85063" y="124201"/>
                  </a:cubicBezTo>
                  <a:cubicBezTo>
                    <a:pt x="85540" y="124678"/>
                    <a:pt x="86206" y="124868"/>
                    <a:pt x="86873" y="124868"/>
                  </a:cubicBezTo>
                  <a:cubicBezTo>
                    <a:pt x="87635" y="124868"/>
                    <a:pt x="88397" y="124487"/>
                    <a:pt x="88969" y="123916"/>
                  </a:cubicBezTo>
                  <a:cubicBezTo>
                    <a:pt x="94874" y="117058"/>
                    <a:pt x="101161" y="110295"/>
                    <a:pt x="107638" y="103818"/>
                  </a:cubicBezTo>
                  <a:cubicBezTo>
                    <a:pt x="108685" y="102675"/>
                    <a:pt x="108685" y="100960"/>
                    <a:pt x="107638" y="99912"/>
                  </a:cubicBezTo>
                  <a:close/>
                  <a:moveTo>
                    <a:pt x="71347" y="141441"/>
                  </a:moveTo>
                  <a:cubicBezTo>
                    <a:pt x="70109" y="140584"/>
                    <a:pt x="68395" y="140775"/>
                    <a:pt x="67537" y="142013"/>
                  </a:cubicBezTo>
                  <a:cubicBezTo>
                    <a:pt x="62013" y="149538"/>
                    <a:pt x="56774" y="157253"/>
                    <a:pt x="51916" y="165064"/>
                  </a:cubicBezTo>
                  <a:cubicBezTo>
                    <a:pt x="51154" y="166397"/>
                    <a:pt x="51535" y="168112"/>
                    <a:pt x="52774" y="168874"/>
                  </a:cubicBezTo>
                  <a:cubicBezTo>
                    <a:pt x="53250" y="169159"/>
                    <a:pt x="53726" y="169254"/>
                    <a:pt x="54202" y="169254"/>
                  </a:cubicBezTo>
                  <a:cubicBezTo>
                    <a:pt x="55155" y="169254"/>
                    <a:pt x="56012" y="168778"/>
                    <a:pt x="56488" y="167921"/>
                  </a:cubicBezTo>
                  <a:cubicBezTo>
                    <a:pt x="61251" y="160206"/>
                    <a:pt x="66490" y="152586"/>
                    <a:pt x="71824" y="145252"/>
                  </a:cubicBezTo>
                  <a:cubicBezTo>
                    <a:pt x="72776" y="144108"/>
                    <a:pt x="72586" y="142394"/>
                    <a:pt x="71347" y="141441"/>
                  </a:cubicBezTo>
                  <a:close/>
                  <a:moveTo>
                    <a:pt x="41820" y="188114"/>
                  </a:moveTo>
                  <a:cubicBezTo>
                    <a:pt x="40486" y="187447"/>
                    <a:pt x="38772" y="187924"/>
                    <a:pt x="38105" y="189257"/>
                  </a:cubicBezTo>
                  <a:cubicBezTo>
                    <a:pt x="33819" y="197449"/>
                    <a:pt x="29914" y="206021"/>
                    <a:pt x="26294" y="214498"/>
                  </a:cubicBezTo>
                  <a:cubicBezTo>
                    <a:pt x="25723" y="215927"/>
                    <a:pt x="26389" y="217546"/>
                    <a:pt x="27818" y="218118"/>
                  </a:cubicBezTo>
                  <a:cubicBezTo>
                    <a:pt x="28199" y="218308"/>
                    <a:pt x="28485" y="218308"/>
                    <a:pt x="28866" y="218308"/>
                  </a:cubicBezTo>
                  <a:cubicBezTo>
                    <a:pt x="29914" y="218308"/>
                    <a:pt x="30961" y="217641"/>
                    <a:pt x="31438" y="216594"/>
                  </a:cubicBezTo>
                  <a:cubicBezTo>
                    <a:pt x="34962" y="208212"/>
                    <a:pt x="38867" y="199830"/>
                    <a:pt x="43058" y="191733"/>
                  </a:cubicBezTo>
                  <a:cubicBezTo>
                    <a:pt x="43725" y="190495"/>
                    <a:pt x="43153" y="188876"/>
                    <a:pt x="41820" y="188114"/>
                  </a:cubicBezTo>
                  <a:close/>
                  <a:moveTo>
                    <a:pt x="20103" y="238882"/>
                  </a:moveTo>
                  <a:cubicBezTo>
                    <a:pt x="18674" y="238406"/>
                    <a:pt x="17055" y="239168"/>
                    <a:pt x="16579" y="240692"/>
                  </a:cubicBezTo>
                  <a:cubicBezTo>
                    <a:pt x="13721" y="249455"/>
                    <a:pt x="11149" y="258504"/>
                    <a:pt x="8959" y="267457"/>
                  </a:cubicBezTo>
                  <a:cubicBezTo>
                    <a:pt x="8578" y="268981"/>
                    <a:pt x="9530" y="270410"/>
                    <a:pt x="11054" y="270791"/>
                  </a:cubicBezTo>
                  <a:cubicBezTo>
                    <a:pt x="11245" y="270886"/>
                    <a:pt x="11435" y="270886"/>
                    <a:pt x="11721" y="270886"/>
                  </a:cubicBezTo>
                  <a:cubicBezTo>
                    <a:pt x="12959" y="270886"/>
                    <a:pt x="14102" y="270029"/>
                    <a:pt x="14388" y="268791"/>
                  </a:cubicBezTo>
                  <a:cubicBezTo>
                    <a:pt x="16483" y="259933"/>
                    <a:pt x="19055" y="251074"/>
                    <a:pt x="21913" y="242407"/>
                  </a:cubicBezTo>
                  <a:cubicBezTo>
                    <a:pt x="22294" y="240883"/>
                    <a:pt x="21532" y="239358"/>
                    <a:pt x="20103" y="238882"/>
                  </a:cubicBezTo>
                  <a:close/>
                  <a:moveTo>
                    <a:pt x="6768" y="292508"/>
                  </a:moveTo>
                  <a:cubicBezTo>
                    <a:pt x="5244" y="292318"/>
                    <a:pt x="3910" y="293365"/>
                    <a:pt x="3625" y="294794"/>
                  </a:cubicBezTo>
                  <a:cubicBezTo>
                    <a:pt x="2196" y="304033"/>
                    <a:pt x="1243" y="313273"/>
                    <a:pt x="577" y="322512"/>
                  </a:cubicBezTo>
                  <a:cubicBezTo>
                    <a:pt x="481" y="324036"/>
                    <a:pt x="1624" y="325369"/>
                    <a:pt x="3148" y="325465"/>
                  </a:cubicBezTo>
                  <a:cubicBezTo>
                    <a:pt x="3244" y="325465"/>
                    <a:pt x="3244" y="325465"/>
                    <a:pt x="3339" y="325465"/>
                  </a:cubicBezTo>
                  <a:cubicBezTo>
                    <a:pt x="4768" y="325465"/>
                    <a:pt x="6006" y="324321"/>
                    <a:pt x="6101" y="322893"/>
                  </a:cubicBezTo>
                  <a:cubicBezTo>
                    <a:pt x="6673" y="313844"/>
                    <a:pt x="7720" y="304700"/>
                    <a:pt x="9054" y="295651"/>
                  </a:cubicBezTo>
                  <a:cubicBezTo>
                    <a:pt x="9340" y="294127"/>
                    <a:pt x="8292" y="292699"/>
                    <a:pt x="6768" y="292508"/>
                  </a:cubicBezTo>
                  <a:close/>
                  <a:moveTo>
                    <a:pt x="5530" y="350229"/>
                  </a:moveTo>
                  <a:cubicBezTo>
                    <a:pt x="5530" y="348706"/>
                    <a:pt x="4196" y="347467"/>
                    <a:pt x="2672" y="347562"/>
                  </a:cubicBezTo>
                  <a:cubicBezTo>
                    <a:pt x="1148" y="347658"/>
                    <a:pt x="-90" y="348896"/>
                    <a:pt x="5" y="350420"/>
                  </a:cubicBezTo>
                  <a:cubicBezTo>
                    <a:pt x="196" y="359754"/>
                    <a:pt x="862" y="369089"/>
                    <a:pt x="1910" y="378233"/>
                  </a:cubicBezTo>
                  <a:cubicBezTo>
                    <a:pt x="2101" y="379662"/>
                    <a:pt x="3244" y="380710"/>
                    <a:pt x="4672" y="380710"/>
                  </a:cubicBezTo>
                  <a:lnTo>
                    <a:pt x="4958" y="380710"/>
                  </a:lnTo>
                  <a:cubicBezTo>
                    <a:pt x="6482" y="380519"/>
                    <a:pt x="7530" y="379186"/>
                    <a:pt x="7435" y="377662"/>
                  </a:cubicBezTo>
                  <a:cubicBezTo>
                    <a:pt x="6387" y="368613"/>
                    <a:pt x="5720" y="359374"/>
                    <a:pt x="5530" y="350229"/>
                  </a:cubicBezTo>
                  <a:close/>
                  <a:moveTo>
                    <a:pt x="18769" y="430906"/>
                  </a:moveTo>
                  <a:cubicBezTo>
                    <a:pt x="16007" y="422334"/>
                    <a:pt x="13721" y="413475"/>
                    <a:pt x="11816" y="404522"/>
                  </a:cubicBezTo>
                  <a:cubicBezTo>
                    <a:pt x="11530" y="402998"/>
                    <a:pt x="10006" y="402046"/>
                    <a:pt x="8578" y="402427"/>
                  </a:cubicBezTo>
                  <a:cubicBezTo>
                    <a:pt x="7054" y="402712"/>
                    <a:pt x="6101" y="404236"/>
                    <a:pt x="6482" y="405665"/>
                  </a:cubicBezTo>
                  <a:cubicBezTo>
                    <a:pt x="8387" y="414809"/>
                    <a:pt x="10864" y="423858"/>
                    <a:pt x="13626" y="432621"/>
                  </a:cubicBezTo>
                  <a:cubicBezTo>
                    <a:pt x="14007" y="433764"/>
                    <a:pt x="15055" y="434526"/>
                    <a:pt x="16293" y="434526"/>
                  </a:cubicBezTo>
                  <a:cubicBezTo>
                    <a:pt x="16579" y="434526"/>
                    <a:pt x="16864" y="434526"/>
                    <a:pt x="17150" y="434431"/>
                  </a:cubicBezTo>
                  <a:cubicBezTo>
                    <a:pt x="18484" y="433954"/>
                    <a:pt x="19246" y="432430"/>
                    <a:pt x="18769" y="430906"/>
                  </a:cubicBezTo>
                  <a:close/>
                  <a:moveTo>
                    <a:pt x="447680" y="439288"/>
                  </a:moveTo>
                  <a:cubicBezTo>
                    <a:pt x="438917" y="439669"/>
                    <a:pt x="429678" y="442432"/>
                    <a:pt x="420248" y="447575"/>
                  </a:cubicBezTo>
                  <a:cubicBezTo>
                    <a:pt x="418915" y="448337"/>
                    <a:pt x="418438" y="449956"/>
                    <a:pt x="419105" y="451385"/>
                  </a:cubicBezTo>
                  <a:cubicBezTo>
                    <a:pt x="419581" y="452337"/>
                    <a:pt x="420534" y="452814"/>
                    <a:pt x="421582" y="452814"/>
                  </a:cubicBezTo>
                  <a:cubicBezTo>
                    <a:pt x="422058" y="452814"/>
                    <a:pt x="422439" y="452719"/>
                    <a:pt x="422915" y="452433"/>
                  </a:cubicBezTo>
                  <a:cubicBezTo>
                    <a:pt x="431583" y="447670"/>
                    <a:pt x="439965" y="445194"/>
                    <a:pt x="447871" y="444813"/>
                  </a:cubicBezTo>
                  <a:cubicBezTo>
                    <a:pt x="449395" y="444718"/>
                    <a:pt x="450633" y="443479"/>
                    <a:pt x="450538" y="441955"/>
                  </a:cubicBezTo>
                  <a:cubicBezTo>
                    <a:pt x="450442" y="440431"/>
                    <a:pt x="449204" y="439288"/>
                    <a:pt x="447680" y="439288"/>
                  </a:cubicBezTo>
                  <a:close/>
                  <a:moveTo>
                    <a:pt x="491876" y="471387"/>
                  </a:moveTo>
                  <a:cubicBezTo>
                    <a:pt x="488352" y="461577"/>
                    <a:pt x="482637" y="453385"/>
                    <a:pt x="475303" y="447766"/>
                  </a:cubicBezTo>
                  <a:cubicBezTo>
                    <a:pt x="474064" y="446908"/>
                    <a:pt x="472350" y="447099"/>
                    <a:pt x="471397" y="448337"/>
                  </a:cubicBezTo>
                  <a:cubicBezTo>
                    <a:pt x="470445" y="449575"/>
                    <a:pt x="470731" y="451290"/>
                    <a:pt x="471874" y="452242"/>
                  </a:cubicBezTo>
                  <a:cubicBezTo>
                    <a:pt x="478351" y="457195"/>
                    <a:pt x="483494" y="464434"/>
                    <a:pt x="486637" y="473293"/>
                  </a:cubicBezTo>
                  <a:cubicBezTo>
                    <a:pt x="487018" y="474436"/>
                    <a:pt x="488066" y="475102"/>
                    <a:pt x="489209" y="475102"/>
                  </a:cubicBezTo>
                  <a:cubicBezTo>
                    <a:pt x="489495" y="475102"/>
                    <a:pt x="489781" y="475007"/>
                    <a:pt x="490162" y="474912"/>
                  </a:cubicBezTo>
                  <a:cubicBezTo>
                    <a:pt x="491686" y="474436"/>
                    <a:pt x="492448" y="472816"/>
                    <a:pt x="491876" y="471387"/>
                  </a:cubicBezTo>
                  <a:close/>
                  <a:moveTo>
                    <a:pt x="40772" y="480817"/>
                  </a:moveTo>
                  <a:cubicBezTo>
                    <a:pt x="36295" y="473007"/>
                    <a:pt x="32104" y="464815"/>
                    <a:pt x="28485" y="456433"/>
                  </a:cubicBezTo>
                  <a:cubicBezTo>
                    <a:pt x="27913" y="455100"/>
                    <a:pt x="26199" y="454433"/>
                    <a:pt x="24865" y="455004"/>
                  </a:cubicBezTo>
                  <a:cubicBezTo>
                    <a:pt x="23437" y="455576"/>
                    <a:pt x="22770" y="457291"/>
                    <a:pt x="23437" y="458624"/>
                  </a:cubicBezTo>
                  <a:cubicBezTo>
                    <a:pt x="27247" y="467196"/>
                    <a:pt x="31438" y="475579"/>
                    <a:pt x="36010" y="483484"/>
                  </a:cubicBezTo>
                  <a:cubicBezTo>
                    <a:pt x="36486" y="484341"/>
                    <a:pt x="37438" y="484913"/>
                    <a:pt x="38391" y="484913"/>
                  </a:cubicBezTo>
                  <a:cubicBezTo>
                    <a:pt x="38867" y="484913"/>
                    <a:pt x="39343" y="484818"/>
                    <a:pt x="39724" y="484532"/>
                  </a:cubicBezTo>
                  <a:cubicBezTo>
                    <a:pt x="41058" y="483865"/>
                    <a:pt x="41534" y="482151"/>
                    <a:pt x="40772" y="480817"/>
                  </a:cubicBezTo>
                  <a:close/>
                  <a:moveTo>
                    <a:pt x="401389" y="464434"/>
                  </a:moveTo>
                  <a:cubicBezTo>
                    <a:pt x="400341" y="463291"/>
                    <a:pt x="398626" y="463196"/>
                    <a:pt x="397483" y="464244"/>
                  </a:cubicBezTo>
                  <a:cubicBezTo>
                    <a:pt x="390911" y="470245"/>
                    <a:pt x="384529" y="477198"/>
                    <a:pt x="378529" y="484913"/>
                  </a:cubicBezTo>
                  <a:cubicBezTo>
                    <a:pt x="377576" y="486056"/>
                    <a:pt x="377767" y="487866"/>
                    <a:pt x="379005" y="488818"/>
                  </a:cubicBezTo>
                  <a:cubicBezTo>
                    <a:pt x="379481" y="489199"/>
                    <a:pt x="380148" y="489390"/>
                    <a:pt x="380719" y="489390"/>
                  </a:cubicBezTo>
                  <a:cubicBezTo>
                    <a:pt x="381577" y="489390"/>
                    <a:pt x="382339" y="489009"/>
                    <a:pt x="382910" y="488342"/>
                  </a:cubicBezTo>
                  <a:cubicBezTo>
                    <a:pt x="388720" y="480817"/>
                    <a:pt x="394912" y="474150"/>
                    <a:pt x="401198" y="468340"/>
                  </a:cubicBezTo>
                  <a:cubicBezTo>
                    <a:pt x="402341" y="467292"/>
                    <a:pt x="402436" y="465577"/>
                    <a:pt x="401389" y="464434"/>
                  </a:cubicBezTo>
                  <a:close/>
                  <a:moveTo>
                    <a:pt x="493114" y="496819"/>
                  </a:moveTo>
                  <a:cubicBezTo>
                    <a:pt x="491590" y="496724"/>
                    <a:pt x="490257" y="497867"/>
                    <a:pt x="490162" y="499391"/>
                  </a:cubicBezTo>
                  <a:cubicBezTo>
                    <a:pt x="489590" y="508059"/>
                    <a:pt x="487590" y="516822"/>
                    <a:pt x="484161" y="525299"/>
                  </a:cubicBezTo>
                  <a:cubicBezTo>
                    <a:pt x="483589" y="526728"/>
                    <a:pt x="484256" y="528347"/>
                    <a:pt x="485685" y="528919"/>
                  </a:cubicBezTo>
                  <a:cubicBezTo>
                    <a:pt x="486066" y="529014"/>
                    <a:pt x="486352" y="529109"/>
                    <a:pt x="486733" y="529109"/>
                  </a:cubicBezTo>
                  <a:cubicBezTo>
                    <a:pt x="487876" y="529109"/>
                    <a:pt x="488828" y="528442"/>
                    <a:pt x="489304" y="527395"/>
                  </a:cubicBezTo>
                  <a:cubicBezTo>
                    <a:pt x="492924" y="518250"/>
                    <a:pt x="495115" y="509011"/>
                    <a:pt x="495591" y="499772"/>
                  </a:cubicBezTo>
                  <a:cubicBezTo>
                    <a:pt x="495781" y="498153"/>
                    <a:pt x="494543" y="496915"/>
                    <a:pt x="493114" y="496819"/>
                  </a:cubicBezTo>
                  <a:close/>
                  <a:moveTo>
                    <a:pt x="73157" y="524728"/>
                  </a:moveTo>
                  <a:cubicBezTo>
                    <a:pt x="66966" y="518060"/>
                    <a:pt x="61156" y="511012"/>
                    <a:pt x="55726" y="503677"/>
                  </a:cubicBezTo>
                  <a:cubicBezTo>
                    <a:pt x="54869" y="502439"/>
                    <a:pt x="53155" y="502153"/>
                    <a:pt x="51916" y="503106"/>
                  </a:cubicBezTo>
                  <a:cubicBezTo>
                    <a:pt x="50678" y="504058"/>
                    <a:pt x="50392" y="505773"/>
                    <a:pt x="51345" y="507011"/>
                  </a:cubicBezTo>
                  <a:cubicBezTo>
                    <a:pt x="56869" y="514536"/>
                    <a:pt x="62870" y="521775"/>
                    <a:pt x="69157" y="528538"/>
                  </a:cubicBezTo>
                  <a:cubicBezTo>
                    <a:pt x="69728" y="529109"/>
                    <a:pt x="70490" y="529395"/>
                    <a:pt x="71157" y="529395"/>
                  </a:cubicBezTo>
                  <a:cubicBezTo>
                    <a:pt x="71824" y="529395"/>
                    <a:pt x="72490" y="529204"/>
                    <a:pt x="73062" y="528633"/>
                  </a:cubicBezTo>
                  <a:cubicBezTo>
                    <a:pt x="74110" y="527585"/>
                    <a:pt x="74205" y="525871"/>
                    <a:pt x="73157" y="524728"/>
                  </a:cubicBezTo>
                  <a:close/>
                  <a:moveTo>
                    <a:pt x="366527" y="507106"/>
                  </a:moveTo>
                  <a:cubicBezTo>
                    <a:pt x="365194" y="506344"/>
                    <a:pt x="363479" y="506725"/>
                    <a:pt x="362717" y="508059"/>
                  </a:cubicBezTo>
                  <a:cubicBezTo>
                    <a:pt x="358145" y="515774"/>
                    <a:pt x="353764" y="524156"/>
                    <a:pt x="349763" y="532824"/>
                  </a:cubicBezTo>
                  <a:cubicBezTo>
                    <a:pt x="349096" y="534157"/>
                    <a:pt x="349763" y="535872"/>
                    <a:pt x="351097" y="536443"/>
                  </a:cubicBezTo>
                  <a:cubicBezTo>
                    <a:pt x="351478" y="536634"/>
                    <a:pt x="351859" y="536729"/>
                    <a:pt x="352240" y="536729"/>
                  </a:cubicBezTo>
                  <a:cubicBezTo>
                    <a:pt x="353287" y="536729"/>
                    <a:pt x="354335" y="536158"/>
                    <a:pt x="354811" y="535110"/>
                  </a:cubicBezTo>
                  <a:cubicBezTo>
                    <a:pt x="358717" y="526633"/>
                    <a:pt x="363003" y="518441"/>
                    <a:pt x="367480" y="510916"/>
                  </a:cubicBezTo>
                  <a:cubicBezTo>
                    <a:pt x="368337" y="509583"/>
                    <a:pt x="367861" y="507964"/>
                    <a:pt x="366527" y="507106"/>
                  </a:cubicBezTo>
                  <a:close/>
                  <a:moveTo>
                    <a:pt x="114496" y="560161"/>
                  </a:moveTo>
                  <a:cubicBezTo>
                    <a:pt x="106971" y="555112"/>
                    <a:pt x="99637" y="549493"/>
                    <a:pt x="92779" y="543587"/>
                  </a:cubicBezTo>
                  <a:cubicBezTo>
                    <a:pt x="91636" y="542635"/>
                    <a:pt x="89921" y="542730"/>
                    <a:pt x="88873" y="543873"/>
                  </a:cubicBezTo>
                  <a:cubicBezTo>
                    <a:pt x="87921" y="545016"/>
                    <a:pt x="88016" y="546730"/>
                    <a:pt x="89159" y="547778"/>
                  </a:cubicBezTo>
                  <a:cubicBezTo>
                    <a:pt x="96208" y="553779"/>
                    <a:pt x="103637" y="559494"/>
                    <a:pt x="111352" y="564637"/>
                  </a:cubicBezTo>
                  <a:cubicBezTo>
                    <a:pt x="111829" y="565018"/>
                    <a:pt x="112400" y="565114"/>
                    <a:pt x="112876" y="565114"/>
                  </a:cubicBezTo>
                  <a:cubicBezTo>
                    <a:pt x="113734" y="565114"/>
                    <a:pt x="114686" y="564733"/>
                    <a:pt x="115162" y="563875"/>
                  </a:cubicBezTo>
                  <a:cubicBezTo>
                    <a:pt x="116115" y="562732"/>
                    <a:pt x="115829" y="561018"/>
                    <a:pt x="114496" y="560161"/>
                  </a:cubicBezTo>
                  <a:close/>
                  <a:moveTo>
                    <a:pt x="474731" y="548064"/>
                  </a:moveTo>
                  <a:cubicBezTo>
                    <a:pt x="473493" y="547111"/>
                    <a:pt x="471778" y="547397"/>
                    <a:pt x="470826" y="548635"/>
                  </a:cubicBezTo>
                  <a:cubicBezTo>
                    <a:pt x="465587" y="555493"/>
                    <a:pt x="459205" y="561970"/>
                    <a:pt x="452062" y="567876"/>
                  </a:cubicBezTo>
                  <a:cubicBezTo>
                    <a:pt x="450919" y="568828"/>
                    <a:pt x="450728" y="570543"/>
                    <a:pt x="451681" y="571781"/>
                  </a:cubicBezTo>
                  <a:cubicBezTo>
                    <a:pt x="452252" y="572448"/>
                    <a:pt x="453014" y="572829"/>
                    <a:pt x="453776" y="572829"/>
                  </a:cubicBezTo>
                  <a:cubicBezTo>
                    <a:pt x="454348" y="572829"/>
                    <a:pt x="455014" y="572638"/>
                    <a:pt x="455491" y="572257"/>
                  </a:cubicBezTo>
                  <a:cubicBezTo>
                    <a:pt x="463015" y="566066"/>
                    <a:pt x="469588" y="559303"/>
                    <a:pt x="475112" y="552064"/>
                  </a:cubicBezTo>
                  <a:cubicBezTo>
                    <a:pt x="476160" y="550731"/>
                    <a:pt x="475969" y="548921"/>
                    <a:pt x="474731" y="548064"/>
                  </a:cubicBezTo>
                  <a:close/>
                  <a:moveTo>
                    <a:pt x="342810" y="557017"/>
                  </a:moveTo>
                  <a:cubicBezTo>
                    <a:pt x="341381" y="556446"/>
                    <a:pt x="339762" y="557208"/>
                    <a:pt x="339286" y="558637"/>
                  </a:cubicBezTo>
                  <a:cubicBezTo>
                    <a:pt x="336238" y="567209"/>
                    <a:pt x="333380" y="576163"/>
                    <a:pt x="330904" y="585211"/>
                  </a:cubicBezTo>
                  <a:cubicBezTo>
                    <a:pt x="330523" y="586640"/>
                    <a:pt x="331380" y="588164"/>
                    <a:pt x="332809" y="588545"/>
                  </a:cubicBezTo>
                  <a:cubicBezTo>
                    <a:pt x="333094" y="588640"/>
                    <a:pt x="333285" y="588640"/>
                    <a:pt x="333571" y="588640"/>
                  </a:cubicBezTo>
                  <a:cubicBezTo>
                    <a:pt x="334809" y="588640"/>
                    <a:pt x="335857" y="587783"/>
                    <a:pt x="336238" y="586640"/>
                  </a:cubicBezTo>
                  <a:cubicBezTo>
                    <a:pt x="338714" y="577687"/>
                    <a:pt x="341476" y="568924"/>
                    <a:pt x="344429" y="560446"/>
                  </a:cubicBezTo>
                  <a:cubicBezTo>
                    <a:pt x="345001" y="559018"/>
                    <a:pt x="344239" y="557494"/>
                    <a:pt x="342810" y="557017"/>
                  </a:cubicBezTo>
                  <a:close/>
                  <a:moveTo>
                    <a:pt x="162787" y="585688"/>
                  </a:moveTo>
                  <a:cubicBezTo>
                    <a:pt x="154310" y="582259"/>
                    <a:pt x="145928" y="578449"/>
                    <a:pt x="138022" y="574162"/>
                  </a:cubicBezTo>
                  <a:cubicBezTo>
                    <a:pt x="136689" y="573496"/>
                    <a:pt x="134974" y="573972"/>
                    <a:pt x="134308" y="575305"/>
                  </a:cubicBezTo>
                  <a:cubicBezTo>
                    <a:pt x="133641" y="576639"/>
                    <a:pt x="134117" y="578353"/>
                    <a:pt x="135451" y="579020"/>
                  </a:cubicBezTo>
                  <a:cubicBezTo>
                    <a:pt x="143547" y="583306"/>
                    <a:pt x="152024" y="587212"/>
                    <a:pt x="160787" y="590736"/>
                  </a:cubicBezTo>
                  <a:cubicBezTo>
                    <a:pt x="161168" y="590831"/>
                    <a:pt x="161454" y="590926"/>
                    <a:pt x="161835" y="590926"/>
                  </a:cubicBezTo>
                  <a:cubicBezTo>
                    <a:pt x="162978" y="590926"/>
                    <a:pt x="163930" y="590260"/>
                    <a:pt x="164407" y="589212"/>
                  </a:cubicBezTo>
                  <a:cubicBezTo>
                    <a:pt x="164883" y="587878"/>
                    <a:pt x="164216" y="586259"/>
                    <a:pt x="162787" y="585688"/>
                  </a:cubicBezTo>
                  <a:close/>
                  <a:moveTo>
                    <a:pt x="433393" y="584068"/>
                  </a:moveTo>
                  <a:cubicBezTo>
                    <a:pt x="432631" y="582735"/>
                    <a:pt x="431011" y="582259"/>
                    <a:pt x="429678" y="582925"/>
                  </a:cubicBezTo>
                  <a:cubicBezTo>
                    <a:pt x="422058" y="587116"/>
                    <a:pt x="413676" y="590831"/>
                    <a:pt x="404913" y="594070"/>
                  </a:cubicBezTo>
                  <a:cubicBezTo>
                    <a:pt x="403484" y="594546"/>
                    <a:pt x="402722" y="596165"/>
                    <a:pt x="403294" y="597594"/>
                  </a:cubicBezTo>
                  <a:cubicBezTo>
                    <a:pt x="403675" y="598737"/>
                    <a:pt x="404722" y="599404"/>
                    <a:pt x="405865" y="599404"/>
                  </a:cubicBezTo>
                  <a:cubicBezTo>
                    <a:pt x="406151" y="599404"/>
                    <a:pt x="406437" y="599404"/>
                    <a:pt x="406818" y="599213"/>
                  </a:cubicBezTo>
                  <a:cubicBezTo>
                    <a:pt x="415867" y="595879"/>
                    <a:pt x="424534" y="592069"/>
                    <a:pt x="432345" y="587783"/>
                  </a:cubicBezTo>
                  <a:cubicBezTo>
                    <a:pt x="433583" y="587021"/>
                    <a:pt x="434059" y="585402"/>
                    <a:pt x="433393" y="584068"/>
                  </a:cubicBezTo>
                  <a:close/>
                  <a:moveTo>
                    <a:pt x="215175" y="601213"/>
                  </a:moveTo>
                  <a:cubicBezTo>
                    <a:pt x="206126" y="599404"/>
                    <a:pt x="197173" y="597118"/>
                    <a:pt x="188600" y="594641"/>
                  </a:cubicBezTo>
                  <a:cubicBezTo>
                    <a:pt x="187076" y="594260"/>
                    <a:pt x="185552" y="595022"/>
                    <a:pt x="185171" y="596546"/>
                  </a:cubicBezTo>
                  <a:cubicBezTo>
                    <a:pt x="184790" y="597975"/>
                    <a:pt x="185552" y="599499"/>
                    <a:pt x="187076" y="599975"/>
                  </a:cubicBezTo>
                  <a:cubicBezTo>
                    <a:pt x="195839" y="602547"/>
                    <a:pt x="204888" y="604738"/>
                    <a:pt x="214127" y="606643"/>
                  </a:cubicBezTo>
                  <a:cubicBezTo>
                    <a:pt x="214318" y="606738"/>
                    <a:pt x="214508" y="606738"/>
                    <a:pt x="214699" y="606738"/>
                  </a:cubicBezTo>
                  <a:cubicBezTo>
                    <a:pt x="216032" y="606738"/>
                    <a:pt x="217175" y="605881"/>
                    <a:pt x="217461" y="604547"/>
                  </a:cubicBezTo>
                  <a:cubicBezTo>
                    <a:pt x="217651" y="602928"/>
                    <a:pt x="216699" y="601499"/>
                    <a:pt x="215175" y="601213"/>
                  </a:cubicBezTo>
                  <a:close/>
                  <a:moveTo>
                    <a:pt x="381958" y="603880"/>
                  </a:moveTo>
                  <a:cubicBezTo>
                    <a:pt x="381577" y="602356"/>
                    <a:pt x="380148" y="601499"/>
                    <a:pt x="378624" y="601785"/>
                  </a:cubicBezTo>
                  <a:cubicBezTo>
                    <a:pt x="370051" y="603785"/>
                    <a:pt x="361003" y="605404"/>
                    <a:pt x="351763" y="606643"/>
                  </a:cubicBezTo>
                  <a:cubicBezTo>
                    <a:pt x="350239" y="606833"/>
                    <a:pt x="349192" y="608262"/>
                    <a:pt x="349382" y="609691"/>
                  </a:cubicBezTo>
                  <a:cubicBezTo>
                    <a:pt x="349573" y="611119"/>
                    <a:pt x="350716" y="612072"/>
                    <a:pt x="352144" y="612072"/>
                  </a:cubicBezTo>
                  <a:cubicBezTo>
                    <a:pt x="352240" y="612072"/>
                    <a:pt x="352430" y="612072"/>
                    <a:pt x="352525" y="612072"/>
                  </a:cubicBezTo>
                  <a:cubicBezTo>
                    <a:pt x="362050" y="610834"/>
                    <a:pt x="371290" y="609214"/>
                    <a:pt x="379957" y="607119"/>
                  </a:cubicBezTo>
                  <a:cubicBezTo>
                    <a:pt x="381386" y="606833"/>
                    <a:pt x="382339" y="605309"/>
                    <a:pt x="381958" y="603880"/>
                  </a:cubicBezTo>
                  <a:close/>
                  <a:moveTo>
                    <a:pt x="269563" y="608262"/>
                  </a:moveTo>
                  <a:cubicBezTo>
                    <a:pt x="260704" y="607595"/>
                    <a:pt x="251465" y="606643"/>
                    <a:pt x="242226" y="605595"/>
                  </a:cubicBezTo>
                  <a:cubicBezTo>
                    <a:pt x="240702" y="605404"/>
                    <a:pt x="239368" y="606452"/>
                    <a:pt x="239178" y="607976"/>
                  </a:cubicBezTo>
                  <a:cubicBezTo>
                    <a:pt x="238987" y="609500"/>
                    <a:pt x="240035" y="610834"/>
                    <a:pt x="241559" y="611024"/>
                  </a:cubicBezTo>
                  <a:cubicBezTo>
                    <a:pt x="250989" y="612167"/>
                    <a:pt x="260228" y="613120"/>
                    <a:pt x="269182" y="613786"/>
                  </a:cubicBezTo>
                  <a:lnTo>
                    <a:pt x="269372" y="613786"/>
                  </a:lnTo>
                  <a:cubicBezTo>
                    <a:pt x="270801" y="613786"/>
                    <a:pt x="272039" y="612643"/>
                    <a:pt x="272134" y="611215"/>
                  </a:cubicBezTo>
                  <a:cubicBezTo>
                    <a:pt x="272230" y="609691"/>
                    <a:pt x="271087" y="608357"/>
                    <a:pt x="269563" y="608262"/>
                  </a:cubicBezTo>
                  <a:close/>
                  <a:moveTo>
                    <a:pt x="327760" y="610071"/>
                  </a:moveTo>
                  <a:cubicBezTo>
                    <a:pt x="327379" y="609976"/>
                    <a:pt x="327094" y="609976"/>
                    <a:pt x="326808" y="610071"/>
                  </a:cubicBezTo>
                  <a:cubicBezTo>
                    <a:pt x="326236" y="609405"/>
                    <a:pt x="325474" y="608929"/>
                    <a:pt x="324522" y="609024"/>
                  </a:cubicBezTo>
                  <a:cubicBezTo>
                    <a:pt x="315664" y="609500"/>
                    <a:pt x="306520" y="609595"/>
                    <a:pt x="297090" y="609405"/>
                  </a:cubicBezTo>
                  <a:cubicBezTo>
                    <a:pt x="295661" y="609310"/>
                    <a:pt x="294328" y="610643"/>
                    <a:pt x="294232" y="612167"/>
                  </a:cubicBezTo>
                  <a:cubicBezTo>
                    <a:pt x="294232" y="613691"/>
                    <a:pt x="295375" y="614929"/>
                    <a:pt x="296995" y="615025"/>
                  </a:cubicBezTo>
                  <a:cubicBezTo>
                    <a:pt x="306329" y="615120"/>
                    <a:pt x="315378" y="615025"/>
                    <a:pt x="324141" y="614644"/>
                  </a:cubicBezTo>
                  <a:cubicBezTo>
                    <a:pt x="322522" y="622835"/>
                    <a:pt x="321188" y="631312"/>
                    <a:pt x="320045" y="639790"/>
                  </a:cubicBezTo>
                  <a:cubicBezTo>
                    <a:pt x="319855" y="641314"/>
                    <a:pt x="320902" y="642742"/>
                    <a:pt x="322426" y="642933"/>
                  </a:cubicBezTo>
                  <a:cubicBezTo>
                    <a:pt x="322522" y="642933"/>
                    <a:pt x="322712" y="642933"/>
                    <a:pt x="322807" y="642933"/>
                  </a:cubicBezTo>
                  <a:cubicBezTo>
                    <a:pt x="324141" y="642933"/>
                    <a:pt x="325379" y="641885"/>
                    <a:pt x="325570" y="640552"/>
                  </a:cubicBezTo>
                  <a:cubicBezTo>
                    <a:pt x="326808" y="631408"/>
                    <a:pt x="328332" y="622264"/>
                    <a:pt x="330142" y="613405"/>
                  </a:cubicBezTo>
                  <a:cubicBezTo>
                    <a:pt x="330237" y="611881"/>
                    <a:pt x="329284" y="610357"/>
                    <a:pt x="327760" y="610071"/>
                  </a:cubicBezTo>
                  <a:close/>
                  <a:moveTo>
                    <a:pt x="320045" y="664745"/>
                  </a:moveTo>
                  <a:cubicBezTo>
                    <a:pt x="318521" y="664650"/>
                    <a:pt x="317188" y="665793"/>
                    <a:pt x="317092" y="667317"/>
                  </a:cubicBezTo>
                  <a:cubicBezTo>
                    <a:pt x="316426" y="676461"/>
                    <a:pt x="315949" y="685795"/>
                    <a:pt x="315854" y="695130"/>
                  </a:cubicBezTo>
                  <a:cubicBezTo>
                    <a:pt x="315854" y="696654"/>
                    <a:pt x="316997" y="697892"/>
                    <a:pt x="318616" y="697987"/>
                  </a:cubicBezTo>
                  <a:lnTo>
                    <a:pt x="318616" y="697987"/>
                  </a:lnTo>
                  <a:cubicBezTo>
                    <a:pt x="320140" y="697987"/>
                    <a:pt x="321379" y="696749"/>
                    <a:pt x="321379" y="695225"/>
                  </a:cubicBezTo>
                  <a:cubicBezTo>
                    <a:pt x="321569" y="685986"/>
                    <a:pt x="321950" y="676842"/>
                    <a:pt x="322617" y="667793"/>
                  </a:cubicBezTo>
                  <a:cubicBezTo>
                    <a:pt x="322712" y="666269"/>
                    <a:pt x="321569" y="664936"/>
                    <a:pt x="320045" y="664745"/>
                  </a:cubicBezTo>
                  <a:close/>
                  <a:moveTo>
                    <a:pt x="321664" y="722657"/>
                  </a:moveTo>
                  <a:cubicBezTo>
                    <a:pt x="321569" y="721133"/>
                    <a:pt x="320331" y="719990"/>
                    <a:pt x="318807" y="719990"/>
                  </a:cubicBezTo>
                  <a:cubicBezTo>
                    <a:pt x="317283" y="720085"/>
                    <a:pt x="316140" y="721324"/>
                    <a:pt x="316140" y="722848"/>
                  </a:cubicBezTo>
                  <a:cubicBezTo>
                    <a:pt x="316521" y="731992"/>
                    <a:pt x="317092" y="741326"/>
                    <a:pt x="317950" y="750565"/>
                  </a:cubicBezTo>
                  <a:cubicBezTo>
                    <a:pt x="318045" y="751994"/>
                    <a:pt x="319283" y="753042"/>
                    <a:pt x="320712" y="753042"/>
                  </a:cubicBezTo>
                  <a:lnTo>
                    <a:pt x="320998" y="753042"/>
                  </a:lnTo>
                  <a:cubicBezTo>
                    <a:pt x="322522" y="752946"/>
                    <a:pt x="323665" y="751518"/>
                    <a:pt x="323474" y="749994"/>
                  </a:cubicBezTo>
                  <a:cubicBezTo>
                    <a:pt x="322712" y="740945"/>
                    <a:pt x="322045" y="731706"/>
                    <a:pt x="321664" y="722657"/>
                  </a:cubicBezTo>
                  <a:close/>
                  <a:moveTo>
                    <a:pt x="331475" y="804477"/>
                  </a:moveTo>
                  <a:cubicBezTo>
                    <a:pt x="329665" y="795523"/>
                    <a:pt x="328141" y="786379"/>
                    <a:pt x="326808" y="777331"/>
                  </a:cubicBezTo>
                  <a:cubicBezTo>
                    <a:pt x="326617" y="775807"/>
                    <a:pt x="325189" y="774759"/>
                    <a:pt x="323665" y="775045"/>
                  </a:cubicBezTo>
                  <a:cubicBezTo>
                    <a:pt x="322141" y="775235"/>
                    <a:pt x="321093" y="776664"/>
                    <a:pt x="321379" y="778188"/>
                  </a:cubicBezTo>
                  <a:cubicBezTo>
                    <a:pt x="322712" y="787237"/>
                    <a:pt x="324331" y="796476"/>
                    <a:pt x="326141" y="805525"/>
                  </a:cubicBezTo>
                  <a:cubicBezTo>
                    <a:pt x="326427" y="806858"/>
                    <a:pt x="327570" y="807715"/>
                    <a:pt x="328808" y="807715"/>
                  </a:cubicBezTo>
                  <a:cubicBezTo>
                    <a:pt x="328999" y="807715"/>
                    <a:pt x="329189" y="807715"/>
                    <a:pt x="329380" y="807620"/>
                  </a:cubicBezTo>
                  <a:cubicBezTo>
                    <a:pt x="330904" y="807429"/>
                    <a:pt x="331856" y="806001"/>
                    <a:pt x="331475" y="804477"/>
                  </a:cubicBezTo>
                  <a:close/>
                  <a:moveTo>
                    <a:pt x="345001" y="857817"/>
                  </a:moveTo>
                  <a:cubicBezTo>
                    <a:pt x="342334" y="849054"/>
                    <a:pt x="339857" y="840196"/>
                    <a:pt x="337571" y="831337"/>
                  </a:cubicBezTo>
                  <a:cubicBezTo>
                    <a:pt x="337190" y="829813"/>
                    <a:pt x="335666" y="828956"/>
                    <a:pt x="334237" y="829337"/>
                  </a:cubicBezTo>
                  <a:cubicBezTo>
                    <a:pt x="332713" y="829718"/>
                    <a:pt x="331856" y="831147"/>
                    <a:pt x="332237" y="832671"/>
                  </a:cubicBezTo>
                  <a:cubicBezTo>
                    <a:pt x="334523" y="841624"/>
                    <a:pt x="337000" y="850578"/>
                    <a:pt x="339667" y="859436"/>
                  </a:cubicBezTo>
                  <a:cubicBezTo>
                    <a:pt x="340048" y="860579"/>
                    <a:pt x="341095" y="861341"/>
                    <a:pt x="342334" y="861341"/>
                  </a:cubicBezTo>
                  <a:cubicBezTo>
                    <a:pt x="342619" y="861341"/>
                    <a:pt x="342905" y="861341"/>
                    <a:pt x="343191" y="861246"/>
                  </a:cubicBezTo>
                  <a:cubicBezTo>
                    <a:pt x="344620" y="860770"/>
                    <a:pt x="345382" y="859246"/>
                    <a:pt x="345001" y="857817"/>
                  </a:cubicBezTo>
                  <a:close/>
                  <a:moveTo>
                    <a:pt x="363574" y="909538"/>
                  </a:moveTo>
                  <a:cubicBezTo>
                    <a:pt x="360050" y="901060"/>
                    <a:pt x="356716" y="892488"/>
                    <a:pt x="353668" y="883915"/>
                  </a:cubicBezTo>
                  <a:cubicBezTo>
                    <a:pt x="353192" y="882487"/>
                    <a:pt x="351573" y="881725"/>
                    <a:pt x="350144" y="882296"/>
                  </a:cubicBezTo>
                  <a:cubicBezTo>
                    <a:pt x="348715" y="882772"/>
                    <a:pt x="347953" y="884392"/>
                    <a:pt x="348430" y="885820"/>
                  </a:cubicBezTo>
                  <a:cubicBezTo>
                    <a:pt x="351573" y="894488"/>
                    <a:pt x="354907" y="903156"/>
                    <a:pt x="358431" y="911728"/>
                  </a:cubicBezTo>
                  <a:cubicBezTo>
                    <a:pt x="358907" y="912776"/>
                    <a:pt x="359860" y="913443"/>
                    <a:pt x="361003" y="913443"/>
                  </a:cubicBezTo>
                  <a:cubicBezTo>
                    <a:pt x="361384" y="913443"/>
                    <a:pt x="361669" y="913348"/>
                    <a:pt x="362050" y="913252"/>
                  </a:cubicBezTo>
                  <a:cubicBezTo>
                    <a:pt x="363574" y="912586"/>
                    <a:pt x="364241" y="910871"/>
                    <a:pt x="363574" y="909538"/>
                  </a:cubicBezTo>
                  <a:close/>
                  <a:moveTo>
                    <a:pt x="387101" y="959258"/>
                  </a:moveTo>
                  <a:cubicBezTo>
                    <a:pt x="382815" y="951162"/>
                    <a:pt x="378624" y="942875"/>
                    <a:pt x="374814" y="934684"/>
                  </a:cubicBezTo>
                  <a:cubicBezTo>
                    <a:pt x="374147" y="933255"/>
                    <a:pt x="372528" y="932683"/>
                    <a:pt x="371099" y="933350"/>
                  </a:cubicBezTo>
                  <a:cubicBezTo>
                    <a:pt x="369766" y="934017"/>
                    <a:pt x="369099" y="935636"/>
                    <a:pt x="369766" y="936970"/>
                  </a:cubicBezTo>
                  <a:cubicBezTo>
                    <a:pt x="373671" y="945256"/>
                    <a:pt x="377862" y="953638"/>
                    <a:pt x="382148" y="961830"/>
                  </a:cubicBezTo>
                  <a:cubicBezTo>
                    <a:pt x="382624" y="962782"/>
                    <a:pt x="383577" y="963259"/>
                    <a:pt x="384625" y="963259"/>
                  </a:cubicBezTo>
                  <a:cubicBezTo>
                    <a:pt x="385006" y="963259"/>
                    <a:pt x="385482" y="963163"/>
                    <a:pt x="385958" y="962973"/>
                  </a:cubicBezTo>
                  <a:cubicBezTo>
                    <a:pt x="387292" y="962306"/>
                    <a:pt x="387768" y="960592"/>
                    <a:pt x="387101" y="959258"/>
                  </a:cubicBezTo>
                  <a:close/>
                  <a:moveTo>
                    <a:pt x="414914" y="1006693"/>
                  </a:moveTo>
                  <a:cubicBezTo>
                    <a:pt x="409961" y="998977"/>
                    <a:pt x="405103" y="991167"/>
                    <a:pt x="400436" y="983261"/>
                  </a:cubicBezTo>
                  <a:cubicBezTo>
                    <a:pt x="399674" y="981928"/>
                    <a:pt x="397960" y="981451"/>
                    <a:pt x="396626" y="982309"/>
                  </a:cubicBezTo>
                  <a:cubicBezTo>
                    <a:pt x="395293" y="983166"/>
                    <a:pt x="394816" y="984785"/>
                    <a:pt x="395674" y="986119"/>
                  </a:cubicBezTo>
                  <a:cubicBezTo>
                    <a:pt x="400341" y="994024"/>
                    <a:pt x="405199" y="1001930"/>
                    <a:pt x="410247" y="1009741"/>
                  </a:cubicBezTo>
                  <a:cubicBezTo>
                    <a:pt x="410818" y="1010598"/>
                    <a:pt x="411676" y="1010979"/>
                    <a:pt x="412533" y="1010979"/>
                  </a:cubicBezTo>
                  <a:cubicBezTo>
                    <a:pt x="413009" y="1010979"/>
                    <a:pt x="413581" y="1010884"/>
                    <a:pt x="414057" y="1010503"/>
                  </a:cubicBezTo>
                  <a:cubicBezTo>
                    <a:pt x="415390" y="1009645"/>
                    <a:pt x="415771" y="1007931"/>
                    <a:pt x="414914" y="1006693"/>
                  </a:cubicBezTo>
                  <a:close/>
                  <a:moveTo>
                    <a:pt x="446823" y="1051460"/>
                  </a:moveTo>
                  <a:cubicBezTo>
                    <a:pt x="441203" y="1044221"/>
                    <a:pt x="435679" y="1036792"/>
                    <a:pt x="430345" y="1029362"/>
                  </a:cubicBezTo>
                  <a:cubicBezTo>
                    <a:pt x="429487" y="1028124"/>
                    <a:pt x="427773" y="1027838"/>
                    <a:pt x="426535" y="1028695"/>
                  </a:cubicBezTo>
                  <a:cubicBezTo>
                    <a:pt x="425296" y="1029553"/>
                    <a:pt x="425011" y="1031267"/>
                    <a:pt x="425868" y="1032505"/>
                  </a:cubicBezTo>
                  <a:cubicBezTo>
                    <a:pt x="431202" y="1040030"/>
                    <a:pt x="436822" y="1047460"/>
                    <a:pt x="442441" y="1054794"/>
                  </a:cubicBezTo>
                  <a:cubicBezTo>
                    <a:pt x="443013" y="1055461"/>
                    <a:pt x="443775" y="1055842"/>
                    <a:pt x="444632" y="1055842"/>
                  </a:cubicBezTo>
                  <a:cubicBezTo>
                    <a:pt x="445204" y="1055842"/>
                    <a:pt x="445870" y="1055651"/>
                    <a:pt x="446347" y="1055270"/>
                  </a:cubicBezTo>
                  <a:cubicBezTo>
                    <a:pt x="447490" y="1054413"/>
                    <a:pt x="447775" y="1052698"/>
                    <a:pt x="446823" y="1051460"/>
                  </a:cubicBezTo>
                  <a:close/>
                  <a:moveTo>
                    <a:pt x="482256" y="1093561"/>
                  </a:moveTo>
                  <a:lnTo>
                    <a:pt x="481589" y="1092799"/>
                  </a:lnTo>
                  <a:cubicBezTo>
                    <a:pt x="475588" y="1086226"/>
                    <a:pt x="469778" y="1079559"/>
                    <a:pt x="464063" y="1072891"/>
                  </a:cubicBezTo>
                  <a:cubicBezTo>
                    <a:pt x="463111" y="1071748"/>
                    <a:pt x="461301" y="1071558"/>
                    <a:pt x="460158" y="1072510"/>
                  </a:cubicBezTo>
                  <a:cubicBezTo>
                    <a:pt x="459015" y="1073463"/>
                    <a:pt x="458824" y="1075273"/>
                    <a:pt x="459777" y="1076416"/>
                  </a:cubicBezTo>
                  <a:cubicBezTo>
                    <a:pt x="465492" y="1083178"/>
                    <a:pt x="471397" y="1089941"/>
                    <a:pt x="477398" y="1096513"/>
                  </a:cubicBezTo>
                  <a:lnTo>
                    <a:pt x="478065" y="1097275"/>
                  </a:lnTo>
                  <a:cubicBezTo>
                    <a:pt x="478636" y="1097847"/>
                    <a:pt x="479398" y="1098133"/>
                    <a:pt x="480160" y="1098133"/>
                  </a:cubicBezTo>
                  <a:cubicBezTo>
                    <a:pt x="480827" y="1098133"/>
                    <a:pt x="481494" y="1097847"/>
                    <a:pt x="481970" y="1097371"/>
                  </a:cubicBezTo>
                  <a:cubicBezTo>
                    <a:pt x="483304" y="1096418"/>
                    <a:pt x="483304" y="1094608"/>
                    <a:pt x="482256" y="1093561"/>
                  </a:cubicBezTo>
                  <a:close/>
                  <a:moveTo>
                    <a:pt x="1438661" y="1105848"/>
                  </a:moveTo>
                  <a:cubicBezTo>
                    <a:pt x="1438185" y="1104419"/>
                    <a:pt x="1436661" y="1103657"/>
                    <a:pt x="1435137" y="1104133"/>
                  </a:cubicBezTo>
                  <a:cubicBezTo>
                    <a:pt x="1435042" y="1104133"/>
                    <a:pt x="1425517" y="1107372"/>
                    <a:pt x="1408753" y="1112515"/>
                  </a:cubicBezTo>
                  <a:cubicBezTo>
                    <a:pt x="1407324" y="1112992"/>
                    <a:pt x="1406467" y="1114516"/>
                    <a:pt x="1406943" y="1115944"/>
                  </a:cubicBezTo>
                  <a:cubicBezTo>
                    <a:pt x="1407324" y="1117087"/>
                    <a:pt x="1408372" y="1117945"/>
                    <a:pt x="1409610" y="1117945"/>
                  </a:cubicBezTo>
                  <a:cubicBezTo>
                    <a:pt x="1409896" y="1117945"/>
                    <a:pt x="1410181" y="1117849"/>
                    <a:pt x="1410467" y="1117849"/>
                  </a:cubicBezTo>
                  <a:cubicBezTo>
                    <a:pt x="1427327" y="1112706"/>
                    <a:pt x="1436947" y="1109467"/>
                    <a:pt x="1437042" y="1109467"/>
                  </a:cubicBezTo>
                  <a:cubicBezTo>
                    <a:pt x="1438376" y="1108801"/>
                    <a:pt x="1439137" y="1107277"/>
                    <a:pt x="1438661" y="1105848"/>
                  </a:cubicBezTo>
                  <a:close/>
                  <a:moveTo>
                    <a:pt x="1385702" y="1122231"/>
                  </a:moveTo>
                  <a:cubicBezTo>
                    <a:pt x="1385321" y="1120802"/>
                    <a:pt x="1383702" y="1119945"/>
                    <a:pt x="1382273" y="1120326"/>
                  </a:cubicBezTo>
                  <a:cubicBezTo>
                    <a:pt x="1373605" y="1122898"/>
                    <a:pt x="1364557" y="1125374"/>
                    <a:pt x="1355698" y="1127946"/>
                  </a:cubicBezTo>
                  <a:cubicBezTo>
                    <a:pt x="1354270" y="1128327"/>
                    <a:pt x="1353412" y="1129851"/>
                    <a:pt x="1353794" y="1131375"/>
                  </a:cubicBezTo>
                  <a:cubicBezTo>
                    <a:pt x="1354174" y="1132613"/>
                    <a:pt x="1355222" y="1133375"/>
                    <a:pt x="1356461" y="1133375"/>
                  </a:cubicBezTo>
                  <a:cubicBezTo>
                    <a:pt x="1356746" y="1133375"/>
                    <a:pt x="1356937" y="1133375"/>
                    <a:pt x="1357222" y="1133280"/>
                  </a:cubicBezTo>
                  <a:cubicBezTo>
                    <a:pt x="1366176" y="1130803"/>
                    <a:pt x="1375129" y="1128232"/>
                    <a:pt x="1383893" y="1125660"/>
                  </a:cubicBezTo>
                  <a:cubicBezTo>
                    <a:pt x="1385226" y="1125279"/>
                    <a:pt x="1386083" y="1123755"/>
                    <a:pt x="1385702" y="1122231"/>
                  </a:cubicBezTo>
                  <a:close/>
                  <a:moveTo>
                    <a:pt x="523213" y="1129660"/>
                  </a:moveTo>
                  <a:cubicBezTo>
                    <a:pt x="515784" y="1124326"/>
                    <a:pt x="508545" y="1118516"/>
                    <a:pt x="501782" y="1112611"/>
                  </a:cubicBezTo>
                  <a:cubicBezTo>
                    <a:pt x="500639" y="1111563"/>
                    <a:pt x="498925" y="1111753"/>
                    <a:pt x="497877" y="1112801"/>
                  </a:cubicBezTo>
                  <a:cubicBezTo>
                    <a:pt x="496829" y="1113944"/>
                    <a:pt x="497020" y="1115659"/>
                    <a:pt x="498163" y="1116706"/>
                  </a:cubicBezTo>
                  <a:cubicBezTo>
                    <a:pt x="505021" y="1122707"/>
                    <a:pt x="512355" y="1128613"/>
                    <a:pt x="519975" y="1134042"/>
                  </a:cubicBezTo>
                  <a:cubicBezTo>
                    <a:pt x="520451" y="1134423"/>
                    <a:pt x="521023" y="1134518"/>
                    <a:pt x="521594" y="1134518"/>
                  </a:cubicBezTo>
                  <a:cubicBezTo>
                    <a:pt x="522451" y="1134518"/>
                    <a:pt x="523309" y="1134137"/>
                    <a:pt x="523880" y="1133375"/>
                  </a:cubicBezTo>
                  <a:cubicBezTo>
                    <a:pt x="524737" y="1132232"/>
                    <a:pt x="524452" y="1130518"/>
                    <a:pt x="523213" y="1129660"/>
                  </a:cubicBezTo>
                  <a:close/>
                  <a:moveTo>
                    <a:pt x="1332362" y="1137185"/>
                  </a:moveTo>
                  <a:cubicBezTo>
                    <a:pt x="1331981" y="1135756"/>
                    <a:pt x="1330457" y="1134804"/>
                    <a:pt x="1329028" y="1135185"/>
                  </a:cubicBezTo>
                  <a:cubicBezTo>
                    <a:pt x="1320551" y="1137471"/>
                    <a:pt x="1311598" y="1139757"/>
                    <a:pt x="1302263" y="1142138"/>
                  </a:cubicBezTo>
                  <a:cubicBezTo>
                    <a:pt x="1300739" y="1142519"/>
                    <a:pt x="1299882" y="1144043"/>
                    <a:pt x="1300263" y="1145472"/>
                  </a:cubicBezTo>
                  <a:cubicBezTo>
                    <a:pt x="1300549" y="1146710"/>
                    <a:pt x="1301692" y="1147567"/>
                    <a:pt x="1302930" y="1147567"/>
                  </a:cubicBezTo>
                  <a:cubicBezTo>
                    <a:pt x="1303120" y="1147567"/>
                    <a:pt x="1303406" y="1147567"/>
                    <a:pt x="1303597" y="1147472"/>
                  </a:cubicBezTo>
                  <a:cubicBezTo>
                    <a:pt x="1312931" y="1145091"/>
                    <a:pt x="1321885" y="1142710"/>
                    <a:pt x="1330457" y="1140519"/>
                  </a:cubicBezTo>
                  <a:cubicBezTo>
                    <a:pt x="1331886" y="1140138"/>
                    <a:pt x="1332743" y="1138614"/>
                    <a:pt x="1332362" y="1137185"/>
                  </a:cubicBezTo>
                  <a:close/>
                  <a:moveTo>
                    <a:pt x="1278736" y="1150901"/>
                  </a:moveTo>
                  <a:cubicBezTo>
                    <a:pt x="1278355" y="1149377"/>
                    <a:pt x="1276927" y="1148520"/>
                    <a:pt x="1275403" y="1148901"/>
                  </a:cubicBezTo>
                  <a:cubicBezTo>
                    <a:pt x="1266735" y="1150996"/>
                    <a:pt x="1257686" y="1153187"/>
                    <a:pt x="1248542" y="1155283"/>
                  </a:cubicBezTo>
                  <a:cubicBezTo>
                    <a:pt x="1247018" y="1155664"/>
                    <a:pt x="1246161" y="1157092"/>
                    <a:pt x="1246447" y="1158616"/>
                  </a:cubicBezTo>
                  <a:cubicBezTo>
                    <a:pt x="1246732" y="1159855"/>
                    <a:pt x="1247875" y="1160712"/>
                    <a:pt x="1249114" y="1160712"/>
                  </a:cubicBezTo>
                  <a:cubicBezTo>
                    <a:pt x="1249304" y="1160712"/>
                    <a:pt x="1249495" y="1160712"/>
                    <a:pt x="1249780" y="1160617"/>
                  </a:cubicBezTo>
                  <a:cubicBezTo>
                    <a:pt x="1259020" y="1158521"/>
                    <a:pt x="1267973" y="1156330"/>
                    <a:pt x="1276736" y="1154235"/>
                  </a:cubicBezTo>
                  <a:cubicBezTo>
                    <a:pt x="1278165" y="1153854"/>
                    <a:pt x="1279117" y="1152425"/>
                    <a:pt x="1278736" y="1150901"/>
                  </a:cubicBezTo>
                  <a:close/>
                  <a:moveTo>
                    <a:pt x="570362" y="1157569"/>
                  </a:moveTo>
                  <a:cubicBezTo>
                    <a:pt x="561980" y="1153473"/>
                    <a:pt x="553884" y="1149187"/>
                    <a:pt x="546169" y="1144615"/>
                  </a:cubicBezTo>
                  <a:cubicBezTo>
                    <a:pt x="544835" y="1143853"/>
                    <a:pt x="543121" y="1144234"/>
                    <a:pt x="542359" y="1145567"/>
                  </a:cubicBezTo>
                  <a:cubicBezTo>
                    <a:pt x="541597" y="1146901"/>
                    <a:pt x="541978" y="1148615"/>
                    <a:pt x="543311" y="1149377"/>
                  </a:cubicBezTo>
                  <a:cubicBezTo>
                    <a:pt x="551122" y="1153949"/>
                    <a:pt x="559408" y="1158426"/>
                    <a:pt x="567886" y="1162522"/>
                  </a:cubicBezTo>
                  <a:cubicBezTo>
                    <a:pt x="568267" y="1162712"/>
                    <a:pt x="568648" y="1162807"/>
                    <a:pt x="569124" y="1162807"/>
                  </a:cubicBezTo>
                  <a:cubicBezTo>
                    <a:pt x="570172" y="1162807"/>
                    <a:pt x="571124" y="1162236"/>
                    <a:pt x="571600" y="1161283"/>
                  </a:cubicBezTo>
                  <a:cubicBezTo>
                    <a:pt x="572267" y="1159855"/>
                    <a:pt x="571696" y="1158140"/>
                    <a:pt x="570362" y="1157569"/>
                  </a:cubicBezTo>
                  <a:close/>
                  <a:moveTo>
                    <a:pt x="1224920" y="1163474"/>
                  </a:moveTo>
                  <a:cubicBezTo>
                    <a:pt x="1224539" y="1161950"/>
                    <a:pt x="1223111" y="1161093"/>
                    <a:pt x="1221586" y="1161379"/>
                  </a:cubicBezTo>
                  <a:cubicBezTo>
                    <a:pt x="1212728" y="1163379"/>
                    <a:pt x="1203775" y="1165284"/>
                    <a:pt x="1194536" y="1167189"/>
                  </a:cubicBezTo>
                  <a:cubicBezTo>
                    <a:pt x="1193011" y="1167475"/>
                    <a:pt x="1192059" y="1168999"/>
                    <a:pt x="1192440" y="1170523"/>
                  </a:cubicBezTo>
                  <a:cubicBezTo>
                    <a:pt x="1192726" y="1171856"/>
                    <a:pt x="1193869" y="1172713"/>
                    <a:pt x="1195202" y="1172713"/>
                  </a:cubicBezTo>
                  <a:cubicBezTo>
                    <a:pt x="1195393" y="1172713"/>
                    <a:pt x="1195583" y="1172713"/>
                    <a:pt x="1195774" y="1172618"/>
                  </a:cubicBezTo>
                  <a:cubicBezTo>
                    <a:pt x="1205013" y="1170713"/>
                    <a:pt x="1213966" y="1168713"/>
                    <a:pt x="1222825" y="1166808"/>
                  </a:cubicBezTo>
                  <a:cubicBezTo>
                    <a:pt x="1224253" y="1166522"/>
                    <a:pt x="1225206" y="1164998"/>
                    <a:pt x="1224920" y="1163474"/>
                  </a:cubicBezTo>
                  <a:close/>
                  <a:moveTo>
                    <a:pt x="621226" y="1177952"/>
                  </a:moveTo>
                  <a:cubicBezTo>
                    <a:pt x="612367" y="1175095"/>
                    <a:pt x="603700" y="1171951"/>
                    <a:pt x="595413" y="1168618"/>
                  </a:cubicBezTo>
                  <a:cubicBezTo>
                    <a:pt x="593984" y="1168046"/>
                    <a:pt x="592365" y="1168713"/>
                    <a:pt x="591793" y="1170142"/>
                  </a:cubicBezTo>
                  <a:cubicBezTo>
                    <a:pt x="591222" y="1171570"/>
                    <a:pt x="591889" y="1173190"/>
                    <a:pt x="593317" y="1173761"/>
                  </a:cubicBezTo>
                  <a:cubicBezTo>
                    <a:pt x="601699" y="1177095"/>
                    <a:pt x="610462" y="1180333"/>
                    <a:pt x="619416" y="1183191"/>
                  </a:cubicBezTo>
                  <a:cubicBezTo>
                    <a:pt x="619702" y="1183286"/>
                    <a:pt x="619987" y="1183286"/>
                    <a:pt x="620273" y="1183286"/>
                  </a:cubicBezTo>
                  <a:cubicBezTo>
                    <a:pt x="621416" y="1183286"/>
                    <a:pt x="622559" y="1182524"/>
                    <a:pt x="622940" y="1181381"/>
                  </a:cubicBezTo>
                  <a:cubicBezTo>
                    <a:pt x="623512" y="1179952"/>
                    <a:pt x="622654" y="1178428"/>
                    <a:pt x="621226" y="1177952"/>
                  </a:cubicBezTo>
                  <a:close/>
                  <a:moveTo>
                    <a:pt x="1167484" y="1172713"/>
                  </a:moveTo>
                  <a:cubicBezTo>
                    <a:pt x="1158436" y="1174523"/>
                    <a:pt x="1149292" y="1176238"/>
                    <a:pt x="1140338" y="1177952"/>
                  </a:cubicBezTo>
                  <a:cubicBezTo>
                    <a:pt x="1138814" y="1178238"/>
                    <a:pt x="1137862" y="1179667"/>
                    <a:pt x="1138147" y="1181191"/>
                  </a:cubicBezTo>
                  <a:cubicBezTo>
                    <a:pt x="1138433" y="1182524"/>
                    <a:pt x="1139576" y="1183477"/>
                    <a:pt x="1140910" y="1183477"/>
                  </a:cubicBezTo>
                  <a:cubicBezTo>
                    <a:pt x="1141100" y="1183477"/>
                    <a:pt x="1141291" y="1183477"/>
                    <a:pt x="1141386" y="1183381"/>
                  </a:cubicBezTo>
                  <a:cubicBezTo>
                    <a:pt x="1150340" y="1181762"/>
                    <a:pt x="1159483" y="1179952"/>
                    <a:pt x="1168532" y="1178143"/>
                  </a:cubicBezTo>
                  <a:cubicBezTo>
                    <a:pt x="1170056" y="1177857"/>
                    <a:pt x="1171009" y="1176428"/>
                    <a:pt x="1170723" y="1174904"/>
                  </a:cubicBezTo>
                  <a:cubicBezTo>
                    <a:pt x="1170437" y="1173380"/>
                    <a:pt x="1169008" y="1172428"/>
                    <a:pt x="1167484" y="1172713"/>
                  </a:cubicBezTo>
                  <a:close/>
                  <a:moveTo>
                    <a:pt x="1113192" y="1182810"/>
                  </a:moveTo>
                  <a:cubicBezTo>
                    <a:pt x="1104048" y="1184334"/>
                    <a:pt x="1094904" y="1185858"/>
                    <a:pt x="1085950" y="1187287"/>
                  </a:cubicBezTo>
                  <a:cubicBezTo>
                    <a:pt x="1084426" y="1187572"/>
                    <a:pt x="1083379" y="1188906"/>
                    <a:pt x="1083665" y="1190430"/>
                  </a:cubicBezTo>
                  <a:cubicBezTo>
                    <a:pt x="1083855" y="1191763"/>
                    <a:pt x="1085093" y="1192716"/>
                    <a:pt x="1086427" y="1192716"/>
                  </a:cubicBezTo>
                  <a:cubicBezTo>
                    <a:pt x="1086617" y="1192716"/>
                    <a:pt x="1086712" y="1192716"/>
                    <a:pt x="1086903" y="1192621"/>
                  </a:cubicBezTo>
                  <a:cubicBezTo>
                    <a:pt x="1095856" y="1191192"/>
                    <a:pt x="1105096" y="1189668"/>
                    <a:pt x="1114240" y="1188049"/>
                  </a:cubicBezTo>
                  <a:cubicBezTo>
                    <a:pt x="1115764" y="1187763"/>
                    <a:pt x="1116716" y="1186334"/>
                    <a:pt x="1116526" y="1184905"/>
                  </a:cubicBezTo>
                  <a:cubicBezTo>
                    <a:pt x="1116049" y="1183477"/>
                    <a:pt x="1114621" y="1182524"/>
                    <a:pt x="1113192" y="1182810"/>
                  </a:cubicBezTo>
                  <a:close/>
                  <a:moveTo>
                    <a:pt x="674375" y="1192144"/>
                  </a:moveTo>
                  <a:cubicBezTo>
                    <a:pt x="665231" y="1190239"/>
                    <a:pt x="656278" y="1188049"/>
                    <a:pt x="647610" y="1185763"/>
                  </a:cubicBezTo>
                  <a:cubicBezTo>
                    <a:pt x="646086" y="1185382"/>
                    <a:pt x="644657" y="1186239"/>
                    <a:pt x="644276" y="1187763"/>
                  </a:cubicBezTo>
                  <a:cubicBezTo>
                    <a:pt x="643895" y="1189192"/>
                    <a:pt x="644752" y="1190716"/>
                    <a:pt x="646181" y="1191097"/>
                  </a:cubicBezTo>
                  <a:cubicBezTo>
                    <a:pt x="654849" y="1193383"/>
                    <a:pt x="663993" y="1195573"/>
                    <a:pt x="673232" y="1197574"/>
                  </a:cubicBezTo>
                  <a:cubicBezTo>
                    <a:pt x="673423" y="1197669"/>
                    <a:pt x="673613" y="1197669"/>
                    <a:pt x="673804" y="1197669"/>
                  </a:cubicBezTo>
                  <a:cubicBezTo>
                    <a:pt x="675042" y="1197669"/>
                    <a:pt x="676185" y="1196812"/>
                    <a:pt x="676471" y="1195478"/>
                  </a:cubicBezTo>
                  <a:cubicBezTo>
                    <a:pt x="676756" y="1193954"/>
                    <a:pt x="675804" y="1192525"/>
                    <a:pt x="674375" y="1192144"/>
                  </a:cubicBezTo>
                  <a:close/>
                  <a:moveTo>
                    <a:pt x="1058614" y="1191478"/>
                  </a:moveTo>
                  <a:cubicBezTo>
                    <a:pt x="1049374" y="1192811"/>
                    <a:pt x="1040230" y="1194049"/>
                    <a:pt x="1031277" y="1195192"/>
                  </a:cubicBezTo>
                  <a:cubicBezTo>
                    <a:pt x="1029753" y="1195383"/>
                    <a:pt x="1028705" y="1196812"/>
                    <a:pt x="1028896" y="1198240"/>
                  </a:cubicBezTo>
                  <a:cubicBezTo>
                    <a:pt x="1029086" y="1199669"/>
                    <a:pt x="1030229" y="1200622"/>
                    <a:pt x="1031658" y="1200622"/>
                  </a:cubicBezTo>
                  <a:cubicBezTo>
                    <a:pt x="1031753" y="1200622"/>
                    <a:pt x="1031848" y="1200622"/>
                    <a:pt x="1032039" y="1200622"/>
                  </a:cubicBezTo>
                  <a:cubicBezTo>
                    <a:pt x="1040992" y="1199479"/>
                    <a:pt x="1050232" y="1198240"/>
                    <a:pt x="1059471" y="1196812"/>
                  </a:cubicBezTo>
                  <a:cubicBezTo>
                    <a:pt x="1060995" y="1196621"/>
                    <a:pt x="1062043" y="1195192"/>
                    <a:pt x="1061757" y="1193668"/>
                  </a:cubicBezTo>
                  <a:cubicBezTo>
                    <a:pt x="1061471" y="1192240"/>
                    <a:pt x="1060042" y="1191192"/>
                    <a:pt x="1058614" y="1191478"/>
                  </a:cubicBezTo>
                  <a:close/>
                  <a:moveTo>
                    <a:pt x="728572" y="1201384"/>
                  </a:moveTo>
                  <a:cubicBezTo>
                    <a:pt x="719333" y="1200241"/>
                    <a:pt x="710189" y="1198812"/>
                    <a:pt x="701331" y="1197383"/>
                  </a:cubicBezTo>
                  <a:cubicBezTo>
                    <a:pt x="699807" y="1197097"/>
                    <a:pt x="698378" y="1198145"/>
                    <a:pt x="698188" y="1199669"/>
                  </a:cubicBezTo>
                  <a:cubicBezTo>
                    <a:pt x="697902" y="1201193"/>
                    <a:pt x="698950" y="1202622"/>
                    <a:pt x="700474" y="1202812"/>
                  </a:cubicBezTo>
                  <a:cubicBezTo>
                    <a:pt x="709427" y="1204336"/>
                    <a:pt x="718571" y="1205670"/>
                    <a:pt x="727906" y="1206908"/>
                  </a:cubicBezTo>
                  <a:cubicBezTo>
                    <a:pt x="728001" y="1206908"/>
                    <a:pt x="728191" y="1206908"/>
                    <a:pt x="728287" y="1206908"/>
                  </a:cubicBezTo>
                  <a:cubicBezTo>
                    <a:pt x="729620" y="1206908"/>
                    <a:pt x="730858" y="1205860"/>
                    <a:pt x="731049" y="1204527"/>
                  </a:cubicBezTo>
                  <a:cubicBezTo>
                    <a:pt x="731144" y="1202908"/>
                    <a:pt x="730096" y="1201574"/>
                    <a:pt x="728572" y="1201384"/>
                  </a:cubicBezTo>
                  <a:close/>
                  <a:moveTo>
                    <a:pt x="1003845" y="1198526"/>
                  </a:moveTo>
                  <a:cubicBezTo>
                    <a:pt x="994701" y="1199574"/>
                    <a:pt x="985462" y="1200526"/>
                    <a:pt x="976413" y="1201479"/>
                  </a:cubicBezTo>
                  <a:cubicBezTo>
                    <a:pt x="974889" y="1201574"/>
                    <a:pt x="973841" y="1203003"/>
                    <a:pt x="973936" y="1204527"/>
                  </a:cubicBezTo>
                  <a:cubicBezTo>
                    <a:pt x="974032" y="1205956"/>
                    <a:pt x="975270" y="1207003"/>
                    <a:pt x="976699" y="1207003"/>
                  </a:cubicBezTo>
                  <a:cubicBezTo>
                    <a:pt x="976794" y="1207003"/>
                    <a:pt x="976889" y="1207003"/>
                    <a:pt x="976984" y="1207003"/>
                  </a:cubicBezTo>
                  <a:cubicBezTo>
                    <a:pt x="986033" y="1206146"/>
                    <a:pt x="995272" y="1205194"/>
                    <a:pt x="1004512" y="1204146"/>
                  </a:cubicBezTo>
                  <a:cubicBezTo>
                    <a:pt x="1006036" y="1203955"/>
                    <a:pt x="1007083" y="1202622"/>
                    <a:pt x="1006893" y="1201098"/>
                  </a:cubicBezTo>
                  <a:cubicBezTo>
                    <a:pt x="1006702" y="1199479"/>
                    <a:pt x="1005369" y="1198336"/>
                    <a:pt x="1003845" y="1198526"/>
                  </a:cubicBezTo>
                  <a:close/>
                  <a:moveTo>
                    <a:pt x="948886" y="1203860"/>
                  </a:moveTo>
                  <a:cubicBezTo>
                    <a:pt x="939646" y="1204622"/>
                    <a:pt x="930407" y="1205289"/>
                    <a:pt x="921358" y="1205860"/>
                  </a:cubicBezTo>
                  <a:cubicBezTo>
                    <a:pt x="919834" y="1205956"/>
                    <a:pt x="918691" y="1207194"/>
                    <a:pt x="918787" y="1208813"/>
                  </a:cubicBezTo>
                  <a:cubicBezTo>
                    <a:pt x="918882" y="1210242"/>
                    <a:pt x="920120" y="1211385"/>
                    <a:pt x="921549" y="1211385"/>
                  </a:cubicBezTo>
                  <a:lnTo>
                    <a:pt x="921739" y="1211385"/>
                  </a:lnTo>
                  <a:cubicBezTo>
                    <a:pt x="930788" y="1210813"/>
                    <a:pt x="940123" y="1210147"/>
                    <a:pt x="949362" y="1209385"/>
                  </a:cubicBezTo>
                  <a:cubicBezTo>
                    <a:pt x="950886" y="1209289"/>
                    <a:pt x="952029" y="1207956"/>
                    <a:pt x="951934" y="1206432"/>
                  </a:cubicBezTo>
                  <a:cubicBezTo>
                    <a:pt x="951743" y="1204908"/>
                    <a:pt x="950410" y="1203765"/>
                    <a:pt x="948886" y="1203860"/>
                  </a:cubicBezTo>
                  <a:close/>
                  <a:moveTo>
                    <a:pt x="783436" y="1206432"/>
                  </a:moveTo>
                  <a:cubicBezTo>
                    <a:pt x="774197" y="1205860"/>
                    <a:pt x="764958" y="1205194"/>
                    <a:pt x="756004" y="1204336"/>
                  </a:cubicBezTo>
                  <a:cubicBezTo>
                    <a:pt x="754480" y="1204146"/>
                    <a:pt x="753147" y="1205289"/>
                    <a:pt x="752956" y="1206813"/>
                  </a:cubicBezTo>
                  <a:cubicBezTo>
                    <a:pt x="752861" y="1208337"/>
                    <a:pt x="753909" y="1209670"/>
                    <a:pt x="755433" y="1209861"/>
                  </a:cubicBezTo>
                  <a:cubicBezTo>
                    <a:pt x="764482" y="1210718"/>
                    <a:pt x="773721" y="1211385"/>
                    <a:pt x="783055" y="1211956"/>
                  </a:cubicBezTo>
                  <a:lnTo>
                    <a:pt x="783246" y="1211956"/>
                  </a:lnTo>
                  <a:cubicBezTo>
                    <a:pt x="784675" y="1211956"/>
                    <a:pt x="785913" y="1210813"/>
                    <a:pt x="786008" y="1209385"/>
                  </a:cubicBezTo>
                  <a:cubicBezTo>
                    <a:pt x="786103" y="1207861"/>
                    <a:pt x="784960" y="1206527"/>
                    <a:pt x="783436" y="1206432"/>
                  </a:cubicBezTo>
                  <a:close/>
                  <a:moveTo>
                    <a:pt x="893736" y="1207194"/>
                  </a:moveTo>
                  <a:cubicBezTo>
                    <a:pt x="884497" y="1207575"/>
                    <a:pt x="875162" y="1207861"/>
                    <a:pt x="866113" y="1208051"/>
                  </a:cubicBezTo>
                  <a:cubicBezTo>
                    <a:pt x="864589" y="1208051"/>
                    <a:pt x="863351" y="1209385"/>
                    <a:pt x="863446" y="1210909"/>
                  </a:cubicBezTo>
                  <a:cubicBezTo>
                    <a:pt x="863446" y="1212433"/>
                    <a:pt x="864685" y="1213576"/>
                    <a:pt x="866209" y="1213576"/>
                  </a:cubicBezTo>
                  <a:cubicBezTo>
                    <a:pt x="866209" y="1213576"/>
                    <a:pt x="866209" y="1213576"/>
                    <a:pt x="866304" y="1213576"/>
                  </a:cubicBezTo>
                  <a:cubicBezTo>
                    <a:pt x="875353" y="1213385"/>
                    <a:pt x="884782" y="1213099"/>
                    <a:pt x="894022" y="1212718"/>
                  </a:cubicBezTo>
                  <a:cubicBezTo>
                    <a:pt x="895546" y="1212623"/>
                    <a:pt x="896784" y="1211385"/>
                    <a:pt x="896689" y="1209861"/>
                  </a:cubicBezTo>
                  <a:cubicBezTo>
                    <a:pt x="896593" y="1208337"/>
                    <a:pt x="895260" y="1207194"/>
                    <a:pt x="893736" y="1207194"/>
                  </a:cubicBezTo>
                  <a:close/>
                  <a:moveTo>
                    <a:pt x="838491" y="1208242"/>
                  </a:moveTo>
                  <a:cubicBezTo>
                    <a:pt x="829156" y="1208146"/>
                    <a:pt x="819917" y="1208051"/>
                    <a:pt x="810868" y="1207765"/>
                  </a:cubicBezTo>
                  <a:cubicBezTo>
                    <a:pt x="809249" y="1207765"/>
                    <a:pt x="808106" y="1208908"/>
                    <a:pt x="808011" y="1210432"/>
                  </a:cubicBezTo>
                  <a:cubicBezTo>
                    <a:pt x="807916" y="1211956"/>
                    <a:pt x="809154" y="1213290"/>
                    <a:pt x="810678" y="1213290"/>
                  </a:cubicBezTo>
                  <a:cubicBezTo>
                    <a:pt x="819727" y="1213576"/>
                    <a:pt x="829061" y="1213766"/>
                    <a:pt x="838396" y="1213766"/>
                  </a:cubicBezTo>
                  <a:cubicBezTo>
                    <a:pt x="839920" y="1213766"/>
                    <a:pt x="841158" y="1212528"/>
                    <a:pt x="841158" y="1211004"/>
                  </a:cubicBezTo>
                  <a:cubicBezTo>
                    <a:pt x="841253" y="1209480"/>
                    <a:pt x="840015" y="1208242"/>
                    <a:pt x="838491" y="12082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7" name="Freeform 66">
              <a:extLst>
                <a:ext uri="{FF2B5EF4-FFF2-40B4-BE49-F238E27FC236}">
                  <a16:creationId xmlns:a16="http://schemas.microsoft.com/office/drawing/2014/main" id="{AE1A44A2-0829-1DE7-403B-CDB97F1AEBA9}"/>
                </a:ext>
              </a:extLst>
            </p:cNvPr>
            <p:cNvSpPr/>
            <p:nvPr/>
          </p:nvSpPr>
          <p:spPr>
            <a:xfrm>
              <a:off x="4337965" y="2855483"/>
              <a:ext cx="403792" cy="790591"/>
            </a:xfrm>
            <a:custGeom>
              <a:avLst/>
              <a:gdLst>
                <a:gd name="connsiteX0" fmla="*/ 403294 w 403792"/>
                <a:gd name="connsiteY0" fmla="*/ 1160 h 790591"/>
                <a:gd name="connsiteX1" fmla="*/ 399484 w 403792"/>
                <a:gd name="connsiteY1" fmla="*/ 493 h 790591"/>
                <a:gd name="connsiteX2" fmla="*/ 377100 w 403792"/>
                <a:gd name="connsiteY2" fmla="*/ 17257 h 790591"/>
                <a:gd name="connsiteX3" fmla="*/ 376624 w 403792"/>
                <a:gd name="connsiteY3" fmla="*/ 21162 h 790591"/>
                <a:gd name="connsiteX4" fmla="*/ 378815 w 403792"/>
                <a:gd name="connsiteY4" fmla="*/ 22210 h 790591"/>
                <a:gd name="connsiteX5" fmla="*/ 380529 w 403792"/>
                <a:gd name="connsiteY5" fmla="*/ 21638 h 790591"/>
                <a:gd name="connsiteX6" fmla="*/ 402723 w 403792"/>
                <a:gd name="connsiteY6" fmla="*/ 5065 h 790591"/>
                <a:gd name="connsiteX7" fmla="*/ 403294 w 403792"/>
                <a:gd name="connsiteY7" fmla="*/ 1160 h 790591"/>
                <a:gd name="connsiteX8" fmla="*/ 359098 w 403792"/>
                <a:gd name="connsiteY8" fmla="*/ 34783 h 790591"/>
                <a:gd name="connsiteX9" fmla="*/ 355193 w 403792"/>
                <a:gd name="connsiteY9" fmla="*/ 34307 h 790591"/>
                <a:gd name="connsiteX10" fmla="*/ 333666 w 403792"/>
                <a:gd name="connsiteY10" fmla="*/ 51832 h 790591"/>
                <a:gd name="connsiteX11" fmla="*/ 333285 w 403792"/>
                <a:gd name="connsiteY11" fmla="*/ 55738 h 790591"/>
                <a:gd name="connsiteX12" fmla="*/ 335381 w 403792"/>
                <a:gd name="connsiteY12" fmla="*/ 56690 h 790591"/>
                <a:gd name="connsiteX13" fmla="*/ 337095 w 403792"/>
                <a:gd name="connsiteY13" fmla="*/ 56119 h 790591"/>
                <a:gd name="connsiteX14" fmla="*/ 358527 w 403792"/>
                <a:gd name="connsiteY14" fmla="*/ 38593 h 790591"/>
                <a:gd name="connsiteX15" fmla="*/ 359098 w 403792"/>
                <a:gd name="connsiteY15" fmla="*/ 34783 h 790591"/>
                <a:gd name="connsiteX16" fmla="*/ 316426 w 403792"/>
                <a:gd name="connsiteY16" fmla="*/ 70025 h 790591"/>
                <a:gd name="connsiteX17" fmla="*/ 312521 w 403792"/>
                <a:gd name="connsiteY17" fmla="*/ 69740 h 790591"/>
                <a:gd name="connsiteX18" fmla="*/ 291661 w 403792"/>
                <a:gd name="connsiteY18" fmla="*/ 88028 h 790591"/>
                <a:gd name="connsiteX19" fmla="*/ 291471 w 403792"/>
                <a:gd name="connsiteY19" fmla="*/ 91933 h 790591"/>
                <a:gd name="connsiteX20" fmla="*/ 293566 w 403792"/>
                <a:gd name="connsiteY20" fmla="*/ 92885 h 790591"/>
                <a:gd name="connsiteX21" fmla="*/ 295376 w 403792"/>
                <a:gd name="connsiteY21" fmla="*/ 92219 h 790591"/>
                <a:gd name="connsiteX22" fmla="*/ 316140 w 403792"/>
                <a:gd name="connsiteY22" fmla="*/ 74026 h 790591"/>
                <a:gd name="connsiteX23" fmla="*/ 316426 w 403792"/>
                <a:gd name="connsiteY23" fmla="*/ 70025 h 790591"/>
                <a:gd name="connsiteX24" fmla="*/ 274897 w 403792"/>
                <a:gd name="connsiteY24" fmla="*/ 106792 h 790591"/>
                <a:gd name="connsiteX25" fmla="*/ 270992 w 403792"/>
                <a:gd name="connsiteY25" fmla="*/ 106697 h 790591"/>
                <a:gd name="connsiteX26" fmla="*/ 250799 w 403792"/>
                <a:gd name="connsiteY26" fmla="*/ 125651 h 790591"/>
                <a:gd name="connsiteX27" fmla="*/ 250704 w 403792"/>
                <a:gd name="connsiteY27" fmla="*/ 129557 h 790591"/>
                <a:gd name="connsiteX28" fmla="*/ 252704 w 403792"/>
                <a:gd name="connsiteY28" fmla="*/ 130414 h 790591"/>
                <a:gd name="connsiteX29" fmla="*/ 254609 w 403792"/>
                <a:gd name="connsiteY29" fmla="*/ 129652 h 790591"/>
                <a:gd name="connsiteX30" fmla="*/ 274802 w 403792"/>
                <a:gd name="connsiteY30" fmla="*/ 110697 h 790591"/>
                <a:gd name="connsiteX31" fmla="*/ 274897 w 403792"/>
                <a:gd name="connsiteY31" fmla="*/ 106792 h 790591"/>
                <a:gd name="connsiteX32" fmla="*/ 234892 w 403792"/>
                <a:gd name="connsiteY32" fmla="*/ 144987 h 790591"/>
                <a:gd name="connsiteX33" fmla="*/ 230987 w 403792"/>
                <a:gd name="connsiteY33" fmla="*/ 144987 h 790591"/>
                <a:gd name="connsiteX34" fmla="*/ 211461 w 403792"/>
                <a:gd name="connsiteY34" fmla="*/ 164704 h 790591"/>
                <a:gd name="connsiteX35" fmla="*/ 211556 w 403792"/>
                <a:gd name="connsiteY35" fmla="*/ 168609 h 790591"/>
                <a:gd name="connsiteX36" fmla="*/ 213461 w 403792"/>
                <a:gd name="connsiteY36" fmla="*/ 169371 h 790591"/>
                <a:gd name="connsiteX37" fmla="*/ 215461 w 403792"/>
                <a:gd name="connsiteY37" fmla="*/ 168514 h 790591"/>
                <a:gd name="connsiteX38" fmla="*/ 234892 w 403792"/>
                <a:gd name="connsiteY38" fmla="*/ 148892 h 790591"/>
                <a:gd name="connsiteX39" fmla="*/ 234892 w 403792"/>
                <a:gd name="connsiteY39" fmla="*/ 144987 h 790591"/>
                <a:gd name="connsiteX40" fmla="*/ 196221 w 403792"/>
                <a:gd name="connsiteY40" fmla="*/ 184611 h 790591"/>
                <a:gd name="connsiteX41" fmla="*/ 192315 w 403792"/>
                <a:gd name="connsiteY41" fmla="*/ 184706 h 790591"/>
                <a:gd name="connsiteX42" fmla="*/ 173646 w 403792"/>
                <a:gd name="connsiteY42" fmla="*/ 205185 h 790591"/>
                <a:gd name="connsiteX43" fmla="*/ 173837 w 403792"/>
                <a:gd name="connsiteY43" fmla="*/ 209090 h 790591"/>
                <a:gd name="connsiteX44" fmla="*/ 175647 w 403792"/>
                <a:gd name="connsiteY44" fmla="*/ 209757 h 790591"/>
                <a:gd name="connsiteX45" fmla="*/ 177742 w 403792"/>
                <a:gd name="connsiteY45" fmla="*/ 208804 h 790591"/>
                <a:gd name="connsiteX46" fmla="*/ 196316 w 403792"/>
                <a:gd name="connsiteY46" fmla="*/ 188326 h 790591"/>
                <a:gd name="connsiteX47" fmla="*/ 196221 w 403792"/>
                <a:gd name="connsiteY47" fmla="*/ 184611 h 790591"/>
                <a:gd name="connsiteX48" fmla="*/ 159359 w 403792"/>
                <a:gd name="connsiteY48" fmla="*/ 225854 h 790591"/>
                <a:gd name="connsiteX49" fmla="*/ 155454 w 403792"/>
                <a:gd name="connsiteY49" fmla="*/ 226235 h 790591"/>
                <a:gd name="connsiteX50" fmla="*/ 137737 w 403792"/>
                <a:gd name="connsiteY50" fmla="*/ 247571 h 790591"/>
                <a:gd name="connsiteX51" fmla="*/ 138118 w 403792"/>
                <a:gd name="connsiteY51" fmla="*/ 251477 h 790591"/>
                <a:gd name="connsiteX52" fmla="*/ 139833 w 403792"/>
                <a:gd name="connsiteY52" fmla="*/ 252048 h 790591"/>
                <a:gd name="connsiteX53" fmla="*/ 142023 w 403792"/>
                <a:gd name="connsiteY53" fmla="*/ 251000 h 790591"/>
                <a:gd name="connsiteX54" fmla="*/ 159645 w 403792"/>
                <a:gd name="connsiteY54" fmla="*/ 229760 h 790591"/>
                <a:gd name="connsiteX55" fmla="*/ 159359 w 403792"/>
                <a:gd name="connsiteY55" fmla="*/ 225854 h 790591"/>
                <a:gd name="connsiteX56" fmla="*/ 124592 w 403792"/>
                <a:gd name="connsiteY56" fmla="*/ 268907 h 790591"/>
                <a:gd name="connsiteX57" fmla="*/ 120687 w 403792"/>
                <a:gd name="connsiteY57" fmla="*/ 269479 h 790591"/>
                <a:gd name="connsiteX58" fmla="*/ 104209 w 403792"/>
                <a:gd name="connsiteY58" fmla="*/ 291767 h 790591"/>
                <a:gd name="connsiteX59" fmla="*/ 104876 w 403792"/>
                <a:gd name="connsiteY59" fmla="*/ 295577 h 790591"/>
                <a:gd name="connsiteX60" fmla="*/ 106495 w 403792"/>
                <a:gd name="connsiteY60" fmla="*/ 296149 h 790591"/>
                <a:gd name="connsiteX61" fmla="*/ 108781 w 403792"/>
                <a:gd name="connsiteY61" fmla="*/ 295006 h 790591"/>
                <a:gd name="connsiteX62" fmla="*/ 125164 w 403792"/>
                <a:gd name="connsiteY62" fmla="*/ 272812 h 790591"/>
                <a:gd name="connsiteX63" fmla="*/ 124592 w 403792"/>
                <a:gd name="connsiteY63" fmla="*/ 268907 h 790591"/>
                <a:gd name="connsiteX64" fmla="*/ 92303 w 403792"/>
                <a:gd name="connsiteY64" fmla="*/ 313865 h 790591"/>
                <a:gd name="connsiteX65" fmla="*/ 88493 w 403792"/>
                <a:gd name="connsiteY65" fmla="*/ 314627 h 790591"/>
                <a:gd name="connsiteX66" fmla="*/ 73539 w 403792"/>
                <a:gd name="connsiteY66" fmla="*/ 338059 h 790591"/>
                <a:gd name="connsiteX67" fmla="*/ 74491 w 403792"/>
                <a:gd name="connsiteY67" fmla="*/ 341869 h 790591"/>
                <a:gd name="connsiteX68" fmla="*/ 75920 w 403792"/>
                <a:gd name="connsiteY68" fmla="*/ 342250 h 790591"/>
                <a:gd name="connsiteX69" fmla="*/ 78301 w 403792"/>
                <a:gd name="connsiteY69" fmla="*/ 340916 h 790591"/>
                <a:gd name="connsiteX70" fmla="*/ 93160 w 403792"/>
                <a:gd name="connsiteY70" fmla="*/ 317675 h 790591"/>
                <a:gd name="connsiteX71" fmla="*/ 92303 w 403792"/>
                <a:gd name="connsiteY71" fmla="*/ 313865 h 790591"/>
                <a:gd name="connsiteX72" fmla="*/ 63252 w 403792"/>
                <a:gd name="connsiteY72" fmla="*/ 360919 h 790591"/>
                <a:gd name="connsiteX73" fmla="*/ 59442 w 403792"/>
                <a:gd name="connsiteY73" fmla="*/ 361967 h 790591"/>
                <a:gd name="connsiteX74" fmla="*/ 46392 w 403792"/>
                <a:gd name="connsiteY74" fmla="*/ 386446 h 790591"/>
                <a:gd name="connsiteX75" fmla="*/ 47631 w 403792"/>
                <a:gd name="connsiteY75" fmla="*/ 390161 h 790591"/>
                <a:gd name="connsiteX76" fmla="*/ 48869 w 403792"/>
                <a:gd name="connsiteY76" fmla="*/ 390446 h 790591"/>
                <a:gd name="connsiteX77" fmla="*/ 51345 w 403792"/>
                <a:gd name="connsiteY77" fmla="*/ 388922 h 790591"/>
                <a:gd name="connsiteX78" fmla="*/ 64204 w 403792"/>
                <a:gd name="connsiteY78" fmla="*/ 364634 h 790591"/>
                <a:gd name="connsiteX79" fmla="*/ 63252 w 403792"/>
                <a:gd name="connsiteY79" fmla="*/ 360919 h 790591"/>
                <a:gd name="connsiteX80" fmla="*/ 38201 w 403792"/>
                <a:gd name="connsiteY80" fmla="*/ 410163 h 790591"/>
                <a:gd name="connsiteX81" fmla="*/ 34581 w 403792"/>
                <a:gd name="connsiteY81" fmla="*/ 411592 h 790591"/>
                <a:gd name="connsiteX82" fmla="*/ 24104 w 403792"/>
                <a:gd name="connsiteY82" fmla="*/ 437309 h 790591"/>
                <a:gd name="connsiteX83" fmla="*/ 25723 w 403792"/>
                <a:gd name="connsiteY83" fmla="*/ 440834 h 790591"/>
                <a:gd name="connsiteX84" fmla="*/ 26676 w 403792"/>
                <a:gd name="connsiteY84" fmla="*/ 441024 h 790591"/>
                <a:gd name="connsiteX85" fmla="*/ 29247 w 403792"/>
                <a:gd name="connsiteY85" fmla="*/ 439214 h 790591"/>
                <a:gd name="connsiteX86" fmla="*/ 39630 w 403792"/>
                <a:gd name="connsiteY86" fmla="*/ 413783 h 790591"/>
                <a:gd name="connsiteX87" fmla="*/ 38201 w 403792"/>
                <a:gd name="connsiteY87" fmla="*/ 410163 h 790591"/>
                <a:gd name="connsiteX88" fmla="*/ 18579 w 403792"/>
                <a:gd name="connsiteY88" fmla="*/ 461788 h 790591"/>
                <a:gd name="connsiteX89" fmla="*/ 15150 w 403792"/>
                <a:gd name="connsiteY89" fmla="*/ 463598 h 790591"/>
                <a:gd name="connsiteX90" fmla="*/ 7911 w 403792"/>
                <a:gd name="connsiteY90" fmla="*/ 490459 h 790591"/>
                <a:gd name="connsiteX91" fmla="*/ 10007 w 403792"/>
                <a:gd name="connsiteY91" fmla="*/ 493793 h 790591"/>
                <a:gd name="connsiteX92" fmla="*/ 10578 w 403792"/>
                <a:gd name="connsiteY92" fmla="*/ 493888 h 790591"/>
                <a:gd name="connsiteX93" fmla="*/ 13245 w 403792"/>
                <a:gd name="connsiteY93" fmla="*/ 491792 h 790591"/>
                <a:gd name="connsiteX94" fmla="*/ 20389 w 403792"/>
                <a:gd name="connsiteY94" fmla="*/ 465313 h 790591"/>
                <a:gd name="connsiteX95" fmla="*/ 18579 w 403792"/>
                <a:gd name="connsiteY95" fmla="*/ 461788 h 790591"/>
                <a:gd name="connsiteX96" fmla="*/ 5911 w 403792"/>
                <a:gd name="connsiteY96" fmla="*/ 515510 h 790591"/>
                <a:gd name="connsiteX97" fmla="*/ 2768 w 403792"/>
                <a:gd name="connsiteY97" fmla="*/ 517891 h 790591"/>
                <a:gd name="connsiteX98" fmla="*/ 6 w 403792"/>
                <a:gd name="connsiteY98" fmla="*/ 545609 h 790591"/>
                <a:gd name="connsiteX99" fmla="*/ 2673 w 403792"/>
                <a:gd name="connsiteY99" fmla="*/ 548466 h 790591"/>
                <a:gd name="connsiteX100" fmla="*/ 2768 w 403792"/>
                <a:gd name="connsiteY100" fmla="*/ 548466 h 790591"/>
                <a:gd name="connsiteX101" fmla="*/ 5530 w 403792"/>
                <a:gd name="connsiteY101" fmla="*/ 545894 h 790591"/>
                <a:gd name="connsiteX102" fmla="*/ 8197 w 403792"/>
                <a:gd name="connsiteY102" fmla="*/ 518653 h 790591"/>
                <a:gd name="connsiteX103" fmla="*/ 5911 w 403792"/>
                <a:gd name="connsiteY103" fmla="*/ 515510 h 790591"/>
                <a:gd name="connsiteX104" fmla="*/ 5530 w 403792"/>
                <a:gd name="connsiteY104" fmla="*/ 573231 h 790591"/>
                <a:gd name="connsiteX105" fmla="*/ 2577 w 403792"/>
                <a:gd name="connsiteY105" fmla="*/ 570659 h 790591"/>
                <a:gd name="connsiteX106" fmla="*/ 6 w 403792"/>
                <a:gd name="connsiteY106" fmla="*/ 573517 h 790591"/>
                <a:gd name="connsiteX107" fmla="*/ 3149 w 403792"/>
                <a:gd name="connsiteY107" fmla="*/ 601235 h 790591"/>
                <a:gd name="connsiteX108" fmla="*/ 5911 w 403792"/>
                <a:gd name="connsiteY108" fmla="*/ 603520 h 790591"/>
                <a:gd name="connsiteX109" fmla="*/ 6387 w 403792"/>
                <a:gd name="connsiteY109" fmla="*/ 603520 h 790591"/>
                <a:gd name="connsiteX110" fmla="*/ 8673 w 403792"/>
                <a:gd name="connsiteY110" fmla="*/ 600282 h 790591"/>
                <a:gd name="connsiteX111" fmla="*/ 5530 w 403792"/>
                <a:gd name="connsiteY111" fmla="*/ 573231 h 790591"/>
                <a:gd name="connsiteX112" fmla="*/ 24866 w 403792"/>
                <a:gd name="connsiteY112" fmla="*/ 652193 h 790591"/>
                <a:gd name="connsiteX113" fmla="*/ 15055 w 403792"/>
                <a:gd name="connsiteY113" fmla="*/ 626762 h 790591"/>
                <a:gd name="connsiteX114" fmla="*/ 11626 w 403792"/>
                <a:gd name="connsiteY114" fmla="*/ 624952 h 790591"/>
                <a:gd name="connsiteX115" fmla="*/ 9816 w 403792"/>
                <a:gd name="connsiteY115" fmla="*/ 628381 h 790591"/>
                <a:gd name="connsiteX116" fmla="*/ 19913 w 403792"/>
                <a:gd name="connsiteY116" fmla="*/ 654479 h 790591"/>
                <a:gd name="connsiteX117" fmla="*/ 22389 w 403792"/>
                <a:gd name="connsiteY117" fmla="*/ 656099 h 790591"/>
                <a:gd name="connsiteX118" fmla="*/ 23532 w 403792"/>
                <a:gd name="connsiteY118" fmla="*/ 655813 h 790591"/>
                <a:gd name="connsiteX119" fmla="*/ 24866 w 403792"/>
                <a:gd name="connsiteY119" fmla="*/ 652193 h 790591"/>
                <a:gd name="connsiteX120" fmla="*/ 54298 w 403792"/>
                <a:gd name="connsiteY120" fmla="*/ 697818 h 790591"/>
                <a:gd name="connsiteX121" fmla="*/ 38010 w 403792"/>
                <a:gd name="connsiteY121" fmla="*/ 676006 h 790591"/>
                <a:gd name="connsiteX122" fmla="*/ 34200 w 403792"/>
                <a:gd name="connsiteY122" fmla="*/ 675149 h 790591"/>
                <a:gd name="connsiteX123" fmla="*/ 33343 w 403792"/>
                <a:gd name="connsiteY123" fmla="*/ 678959 h 790591"/>
                <a:gd name="connsiteX124" fmla="*/ 50012 w 403792"/>
                <a:gd name="connsiteY124" fmla="*/ 701342 h 790591"/>
                <a:gd name="connsiteX125" fmla="*/ 52107 w 403792"/>
                <a:gd name="connsiteY125" fmla="*/ 702295 h 790591"/>
                <a:gd name="connsiteX126" fmla="*/ 53917 w 403792"/>
                <a:gd name="connsiteY126" fmla="*/ 701628 h 790591"/>
                <a:gd name="connsiteX127" fmla="*/ 54298 w 403792"/>
                <a:gd name="connsiteY127" fmla="*/ 697818 h 790591"/>
                <a:gd name="connsiteX128" fmla="*/ 94589 w 403792"/>
                <a:gd name="connsiteY128" fmla="*/ 734489 h 790591"/>
                <a:gd name="connsiteX129" fmla="*/ 73348 w 403792"/>
                <a:gd name="connsiteY129" fmla="*/ 717439 h 790591"/>
                <a:gd name="connsiteX130" fmla="*/ 69443 w 403792"/>
                <a:gd name="connsiteY130" fmla="*/ 717630 h 790591"/>
                <a:gd name="connsiteX131" fmla="*/ 69633 w 403792"/>
                <a:gd name="connsiteY131" fmla="*/ 721535 h 790591"/>
                <a:gd name="connsiteX132" fmla="*/ 91350 w 403792"/>
                <a:gd name="connsiteY132" fmla="*/ 739061 h 790591"/>
                <a:gd name="connsiteX133" fmla="*/ 92970 w 403792"/>
                <a:gd name="connsiteY133" fmla="*/ 739537 h 790591"/>
                <a:gd name="connsiteX134" fmla="*/ 95256 w 403792"/>
                <a:gd name="connsiteY134" fmla="*/ 738395 h 790591"/>
                <a:gd name="connsiteX135" fmla="*/ 94589 w 403792"/>
                <a:gd name="connsiteY135" fmla="*/ 734489 h 790591"/>
                <a:gd name="connsiteX136" fmla="*/ 403389 w 403792"/>
                <a:gd name="connsiteY136" fmla="*/ 750777 h 790591"/>
                <a:gd name="connsiteX137" fmla="*/ 399579 w 403792"/>
                <a:gd name="connsiteY137" fmla="*/ 749825 h 790591"/>
                <a:gd name="connsiteX138" fmla="*/ 381577 w 403792"/>
                <a:gd name="connsiteY138" fmla="*/ 759730 h 790591"/>
                <a:gd name="connsiteX139" fmla="*/ 380339 w 403792"/>
                <a:gd name="connsiteY139" fmla="*/ 763445 h 790591"/>
                <a:gd name="connsiteX140" fmla="*/ 382815 w 403792"/>
                <a:gd name="connsiteY140" fmla="*/ 765064 h 790591"/>
                <a:gd name="connsiteX141" fmla="*/ 384054 w 403792"/>
                <a:gd name="connsiteY141" fmla="*/ 764779 h 790591"/>
                <a:gd name="connsiteX142" fmla="*/ 402532 w 403792"/>
                <a:gd name="connsiteY142" fmla="*/ 754682 h 790591"/>
                <a:gd name="connsiteX143" fmla="*/ 403389 w 403792"/>
                <a:gd name="connsiteY143" fmla="*/ 750777 h 790591"/>
                <a:gd name="connsiteX144" fmla="*/ 142214 w 403792"/>
                <a:gd name="connsiteY144" fmla="*/ 761064 h 790591"/>
                <a:gd name="connsiteX145" fmla="*/ 117639 w 403792"/>
                <a:gd name="connsiteY145" fmla="*/ 748967 h 790591"/>
                <a:gd name="connsiteX146" fmla="*/ 113829 w 403792"/>
                <a:gd name="connsiteY146" fmla="*/ 750015 h 790591"/>
                <a:gd name="connsiteX147" fmla="*/ 114877 w 403792"/>
                <a:gd name="connsiteY147" fmla="*/ 753825 h 790591"/>
                <a:gd name="connsiteX148" fmla="*/ 139928 w 403792"/>
                <a:gd name="connsiteY148" fmla="*/ 766112 h 790591"/>
                <a:gd name="connsiteX149" fmla="*/ 141071 w 403792"/>
                <a:gd name="connsiteY149" fmla="*/ 766303 h 790591"/>
                <a:gd name="connsiteX150" fmla="*/ 143642 w 403792"/>
                <a:gd name="connsiteY150" fmla="*/ 764684 h 790591"/>
                <a:gd name="connsiteX151" fmla="*/ 142214 w 403792"/>
                <a:gd name="connsiteY151" fmla="*/ 761064 h 790591"/>
                <a:gd name="connsiteX152" fmla="*/ 359860 w 403792"/>
                <a:gd name="connsiteY152" fmla="*/ 771827 h 790591"/>
                <a:gd name="connsiteX153" fmla="*/ 356336 w 403792"/>
                <a:gd name="connsiteY153" fmla="*/ 770113 h 790591"/>
                <a:gd name="connsiteX154" fmla="*/ 330142 w 403792"/>
                <a:gd name="connsiteY154" fmla="*/ 777733 h 790591"/>
                <a:gd name="connsiteX155" fmla="*/ 328047 w 403792"/>
                <a:gd name="connsiteY155" fmla="*/ 781067 h 790591"/>
                <a:gd name="connsiteX156" fmla="*/ 330714 w 403792"/>
                <a:gd name="connsiteY156" fmla="*/ 783162 h 790591"/>
                <a:gd name="connsiteX157" fmla="*/ 331380 w 403792"/>
                <a:gd name="connsiteY157" fmla="*/ 783067 h 790591"/>
                <a:gd name="connsiteX158" fmla="*/ 358146 w 403792"/>
                <a:gd name="connsiteY158" fmla="*/ 775256 h 790591"/>
                <a:gd name="connsiteX159" fmla="*/ 359860 w 403792"/>
                <a:gd name="connsiteY159" fmla="*/ 771827 h 790591"/>
                <a:gd name="connsiteX160" fmla="*/ 194220 w 403792"/>
                <a:gd name="connsiteY160" fmla="*/ 777828 h 790591"/>
                <a:gd name="connsiteX161" fmla="*/ 167836 w 403792"/>
                <a:gd name="connsiteY161" fmla="*/ 770684 h 790591"/>
                <a:gd name="connsiteX162" fmla="*/ 164312 w 403792"/>
                <a:gd name="connsiteY162" fmla="*/ 772494 h 790591"/>
                <a:gd name="connsiteX163" fmla="*/ 166122 w 403792"/>
                <a:gd name="connsiteY163" fmla="*/ 776018 h 790591"/>
                <a:gd name="connsiteX164" fmla="*/ 192982 w 403792"/>
                <a:gd name="connsiteY164" fmla="*/ 783353 h 790591"/>
                <a:gd name="connsiteX165" fmla="*/ 193554 w 403792"/>
                <a:gd name="connsiteY165" fmla="*/ 783448 h 790591"/>
                <a:gd name="connsiteX166" fmla="*/ 196221 w 403792"/>
                <a:gd name="connsiteY166" fmla="*/ 781352 h 790591"/>
                <a:gd name="connsiteX167" fmla="*/ 194220 w 403792"/>
                <a:gd name="connsiteY167" fmla="*/ 777828 h 790591"/>
                <a:gd name="connsiteX168" fmla="*/ 248513 w 403792"/>
                <a:gd name="connsiteY168" fmla="*/ 785067 h 790591"/>
                <a:gd name="connsiteX169" fmla="*/ 221176 w 403792"/>
                <a:gd name="connsiteY169" fmla="*/ 782591 h 790591"/>
                <a:gd name="connsiteX170" fmla="*/ 218128 w 403792"/>
                <a:gd name="connsiteY170" fmla="*/ 784972 h 790591"/>
                <a:gd name="connsiteX171" fmla="*/ 220509 w 403792"/>
                <a:gd name="connsiteY171" fmla="*/ 788020 h 790591"/>
                <a:gd name="connsiteX172" fmla="*/ 248322 w 403792"/>
                <a:gd name="connsiteY172" fmla="*/ 790496 h 790591"/>
                <a:gd name="connsiteX173" fmla="*/ 248417 w 403792"/>
                <a:gd name="connsiteY173" fmla="*/ 790496 h 790591"/>
                <a:gd name="connsiteX174" fmla="*/ 251180 w 403792"/>
                <a:gd name="connsiteY174" fmla="*/ 787829 h 790591"/>
                <a:gd name="connsiteX175" fmla="*/ 248513 w 403792"/>
                <a:gd name="connsiteY175" fmla="*/ 785067 h 790591"/>
                <a:gd name="connsiteX176" fmla="*/ 303186 w 403792"/>
                <a:gd name="connsiteY176" fmla="*/ 782686 h 790591"/>
                <a:gd name="connsiteX177" fmla="*/ 275945 w 403792"/>
                <a:gd name="connsiteY177" fmla="*/ 785067 h 790591"/>
                <a:gd name="connsiteX178" fmla="*/ 273278 w 403792"/>
                <a:gd name="connsiteY178" fmla="*/ 787925 h 790591"/>
                <a:gd name="connsiteX179" fmla="*/ 276040 w 403792"/>
                <a:gd name="connsiteY179" fmla="*/ 790592 h 790591"/>
                <a:gd name="connsiteX180" fmla="*/ 276135 w 403792"/>
                <a:gd name="connsiteY180" fmla="*/ 790592 h 790591"/>
                <a:gd name="connsiteX181" fmla="*/ 303948 w 403792"/>
                <a:gd name="connsiteY181" fmla="*/ 788115 h 790591"/>
                <a:gd name="connsiteX182" fmla="*/ 306330 w 403792"/>
                <a:gd name="connsiteY182" fmla="*/ 785067 h 790591"/>
                <a:gd name="connsiteX183" fmla="*/ 303186 w 403792"/>
                <a:gd name="connsiteY183" fmla="*/ 782686 h 79059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</a:cxnLst>
              <a:rect l="l" t="t" r="r" b="b"/>
              <a:pathLst>
                <a:path w="403792" h="790591">
                  <a:moveTo>
                    <a:pt x="403294" y="1160"/>
                  </a:moveTo>
                  <a:cubicBezTo>
                    <a:pt x="402437" y="-79"/>
                    <a:pt x="400722" y="-364"/>
                    <a:pt x="399484" y="493"/>
                  </a:cubicBezTo>
                  <a:cubicBezTo>
                    <a:pt x="399389" y="588"/>
                    <a:pt x="391007" y="6494"/>
                    <a:pt x="377100" y="17257"/>
                  </a:cubicBezTo>
                  <a:cubicBezTo>
                    <a:pt x="375862" y="18209"/>
                    <a:pt x="375672" y="19924"/>
                    <a:pt x="376624" y="21162"/>
                  </a:cubicBezTo>
                  <a:cubicBezTo>
                    <a:pt x="377196" y="21829"/>
                    <a:pt x="377958" y="22210"/>
                    <a:pt x="378815" y="22210"/>
                  </a:cubicBezTo>
                  <a:cubicBezTo>
                    <a:pt x="379386" y="22210"/>
                    <a:pt x="379958" y="22019"/>
                    <a:pt x="380529" y="21638"/>
                  </a:cubicBezTo>
                  <a:cubicBezTo>
                    <a:pt x="394436" y="10970"/>
                    <a:pt x="402627" y="5065"/>
                    <a:pt x="402723" y="5065"/>
                  </a:cubicBezTo>
                  <a:cubicBezTo>
                    <a:pt x="403866" y="4112"/>
                    <a:pt x="404151" y="2398"/>
                    <a:pt x="403294" y="1160"/>
                  </a:cubicBezTo>
                  <a:close/>
                  <a:moveTo>
                    <a:pt x="359098" y="34783"/>
                  </a:moveTo>
                  <a:cubicBezTo>
                    <a:pt x="358146" y="33544"/>
                    <a:pt x="356431" y="33449"/>
                    <a:pt x="355193" y="34307"/>
                  </a:cubicBezTo>
                  <a:cubicBezTo>
                    <a:pt x="348144" y="40022"/>
                    <a:pt x="340810" y="45927"/>
                    <a:pt x="333666" y="51832"/>
                  </a:cubicBezTo>
                  <a:cubicBezTo>
                    <a:pt x="332523" y="52785"/>
                    <a:pt x="332333" y="54595"/>
                    <a:pt x="333285" y="55738"/>
                  </a:cubicBezTo>
                  <a:cubicBezTo>
                    <a:pt x="333857" y="56405"/>
                    <a:pt x="334619" y="56690"/>
                    <a:pt x="335381" y="56690"/>
                  </a:cubicBezTo>
                  <a:cubicBezTo>
                    <a:pt x="335952" y="56690"/>
                    <a:pt x="336619" y="56500"/>
                    <a:pt x="337095" y="56119"/>
                  </a:cubicBezTo>
                  <a:cubicBezTo>
                    <a:pt x="344239" y="50213"/>
                    <a:pt x="351478" y="44308"/>
                    <a:pt x="358527" y="38593"/>
                  </a:cubicBezTo>
                  <a:cubicBezTo>
                    <a:pt x="359860" y="37640"/>
                    <a:pt x="360051" y="35926"/>
                    <a:pt x="359098" y="34783"/>
                  </a:cubicBezTo>
                  <a:close/>
                  <a:moveTo>
                    <a:pt x="316426" y="70025"/>
                  </a:moveTo>
                  <a:cubicBezTo>
                    <a:pt x="315378" y="68882"/>
                    <a:pt x="313664" y="68692"/>
                    <a:pt x="312521" y="69740"/>
                  </a:cubicBezTo>
                  <a:cubicBezTo>
                    <a:pt x="305568" y="75740"/>
                    <a:pt x="298519" y="81932"/>
                    <a:pt x="291661" y="88028"/>
                  </a:cubicBezTo>
                  <a:cubicBezTo>
                    <a:pt x="290518" y="89075"/>
                    <a:pt x="290423" y="90790"/>
                    <a:pt x="291471" y="91933"/>
                  </a:cubicBezTo>
                  <a:cubicBezTo>
                    <a:pt x="292042" y="92504"/>
                    <a:pt x="292804" y="92885"/>
                    <a:pt x="293566" y="92885"/>
                  </a:cubicBezTo>
                  <a:cubicBezTo>
                    <a:pt x="294233" y="92885"/>
                    <a:pt x="294900" y="92695"/>
                    <a:pt x="295376" y="92219"/>
                  </a:cubicBezTo>
                  <a:cubicBezTo>
                    <a:pt x="302234" y="86123"/>
                    <a:pt x="309187" y="80027"/>
                    <a:pt x="316140" y="74026"/>
                  </a:cubicBezTo>
                  <a:cubicBezTo>
                    <a:pt x="317188" y="72978"/>
                    <a:pt x="317379" y="71168"/>
                    <a:pt x="316426" y="70025"/>
                  </a:cubicBezTo>
                  <a:close/>
                  <a:moveTo>
                    <a:pt x="274897" y="106792"/>
                  </a:moveTo>
                  <a:cubicBezTo>
                    <a:pt x="273849" y="105649"/>
                    <a:pt x="272135" y="105649"/>
                    <a:pt x="270992" y="106697"/>
                  </a:cubicBezTo>
                  <a:cubicBezTo>
                    <a:pt x="264229" y="112983"/>
                    <a:pt x="257371" y="119365"/>
                    <a:pt x="250799" y="125651"/>
                  </a:cubicBezTo>
                  <a:cubicBezTo>
                    <a:pt x="249656" y="126699"/>
                    <a:pt x="249656" y="128414"/>
                    <a:pt x="250704" y="129557"/>
                  </a:cubicBezTo>
                  <a:cubicBezTo>
                    <a:pt x="251275" y="130128"/>
                    <a:pt x="252037" y="130414"/>
                    <a:pt x="252704" y="130414"/>
                  </a:cubicBezTo>
                  <a:cubicBezTo>
                    <a:pt x="253371" y="130414"/>
                    <a:pt x="254037" y="130128"/>
                    <a:pt x="254609" y="129652"/>
                  </a:cubicBezTo>
                  <a:cubicBezTo>
                    <a:pt x="261181" y="123365"/>
                    <a:pt x="267944" y="116984"/>
                    <a:pt x="274802" y="110697"/>
                  </a:cubicBezTo>
                  <a:cubicBezTo>
                    <a:pt x="275945" y="109649"/>
                    <a:pt x="275945" y="107935"/>
                    <a:pt x="274897" y="106792"/>
                  </a:cubicBezTo>
                  <a:close/>
                  <a:moveTo>
                    <a:pt x="234892" y="144987"/>
                  </a:moveTo>
                  <a:cubicBezTo>
                    <a:pt x="233844" y="143939"/>
                    <a:pt x="232034" y="143844"/>
                    <a:pt x="230987" y="144987"/>
                  </a:cubicBezTo>
                  <a:cubicBezTo>
                    <a:pt x="224415" y="151464"/>
                    <a:pt x="217842" y="158132"/>
                    <a:pt x="211461" y="164704"/>
                  </a:cubicBezTo>
                  <a:cubicBezTo>
                    <a:pt x="210413" y="165847"/>
                    <a:pt x="210413" y="167561"/>
                    <a:pt x="211556" y="168609"/>
                  </a:cubicBezTo>
                  <a:cubicBezTo>
                    <a:pt x="212127" y="169180"/>
                    <a:pt x="212794" y="169371"/>
                    <a:pt x="213461" y="169371"/>
                  </a:cubicBezTo>
                  <a:cubicBezTo>
                    <a:pt x="214128" y="169371"/>
                    <a:pt x="214890" y="169085"/>
                    <a:pt x="215461" y="168514"/>
                  </a:cubicBezTo>
                  <a:cubicBezTo>
                    <a:pt x="221748" y="162037"/>
                    <a:pt x="228320" y="155369"/>
                    <a:pt x="234892" y="148892"/>
                  </a:cubicBezTo>
                  <a:cubicBezTo>
                    <a:pt x="235940" y="147844"/>
                    <a:pt x="235940" y="146035"/>
                    <a:pt x="234892" y="144987"/>
                  </a:cubicBezTo>
                  <a:close/>
                  <a:moveTo>
                    <a:pt x="196221" y="184611"/>
                  </a:moveTo>
                  <a:cubicBezTo>
                    <a:pt x="195078" y="183563"/>
                    <a:pt x="193363" y="183659"/>
                    <a:pt x="192315" y="184706"/>
                  </a:cubicBezTo>
                  <a:cubicBezTo>
                    <a:pt x="185934" y="191564"/>
                    <a:pt x="179647" y="198422"/>
                    <a:pt x="173646" y="205185"/>
                  </a:cubicBezTo>
                  <a:cubicBezTo>
                    <a:pt x="172599" y="206328"/>
                    <a:pt x="172694" y="208043"/>
                    <a:pt x="173837" y="209090"/>
                  </a:cubicBezTo>
                  <a:cubicBezTo>
                    <a:pt x="174408" y="209567"/>
                    <a:pt x="174980" y="209757"/>
                    <a:pt x="175647" y="209757"/>
                  </a:cubicBezTo>
                  <a:cubicBezTo>
                    <a:pt x="176409" y="209757"/>
                    <a:pt x="177171" y="209376"/>
                    <a:pt x="177742" y="208804"/>
                  </a:cubicBezTo>
                  <a:cubicBezTo>
                    <a:pt x="183743" y="202042"/>
                    <a:pt x="190029" y="195184"/>
                    <a:pt x="196316" y="188326"/>
                  </a:cubicBezTo>
                  <a:cubicBezTo>
                    <a:pt x="197459" y="187373"/>
                    <a:pt x="197363" y="185659"/>
                    <a:pt x="196221" y="184611"/>
                  </a:cubicBezTo>
                  <a:close/>
                  <a:moveTo>
                    <a:pt x="159359" y="225854"/>
                  </a:moveTo>
                  <a:cubicBezTo>
                    <a:pt x="158216" y="224902"/>
                    <a:pt x="156501" y="224997"/>
                    <a:pt x="155454" y="226235"/>
                  </a:cubicBezTo>
                  <a:cubicBezTo>
                    <a:pt x="149453" y="233379"/>
                    <a:pt x="143452" y="240523"/>
                    <a:pt x="137737" y="247571"/>
                  </a:cubicBezTo>
                  <a:cubicBezTo>
                    <a:pt x="136784" y="248714"/>
                    <a:pt x="136975" y="250524"/>
                    <a:pt x="138118" y="251477"/>
                  </a:cubicBezTo>
                  <a:cubicBezTo>
                    <a:pt x="138594" y="251858"/>
                    <a:pt x="139261" y="252048"/>
                    <a:pt x="139833" y="252048"/>
                  </a:cubicBezTo>
                  <a:cubicBezTo>
                    <a:pt x="140690" y="252048"/>
                    <a:pt x="141452" y="251667"/>
                    <a:pt x="142023" y="251000"/>
                  </a:cubicBezTo>
                  <a:cubicBezTo>
                    <a:pt x="147738" y="243952"/>
                    <a:pt x="153644" y="236808"/>
                    <a:pt x="159645" y="229760"/>
                  </a:cubicBezTo>
                  <a:cubicBezTo>
                    <a:pt x="160692" y="228617"/>
                    <a:pt x="160597" y="226902"/>
                    <a:pt x="159359" y="225854"/>
                  </a:cubicBezTo>
                  <a:close/>
                  <a:moveTo>
                    <a:pt x="124592" y="268907"/>
                  </a:moveTo>
                  <a:cubicBezTo>
                    <a:pt x="123354" y="267955"/>
                    <a:pt x="121640" y="268241"/>
                    <a:pt x="120687" y="269479"/>
                  </a:cubicBezTo>
                  <a:cubicBezTo>
                    <a:pt x="115068" y="276908"/>
                    <a:pt x="109543" y="284433"/>
                    <a:pt x="104209" y="291767"/>
                  </a:cubicBezTo>
                  <a:cubicBezTo>
                    <a:pt x="103352" y="293005"/>
                    <a:pt x="103638" y="294720"/>
                    <a:pt x="104876" y="295577"/>
                  </a:cubicBezTo>
                  <a:cubicBezTo>
                    <a:pt x="105352" y="295958"/>
                    <a:pt x="105924" y="296149"/>
                    <a:pt x="106495" y="296149"/>
                  </a:cubicBezTo>
                  <a:cubicBezTo>
                    <a:pt x="107352" y="296149"/>
                    <a:pt x="108210" y="295768"/>
                    <a:pt x="108781" y="295006"/>
                  </a:cubicBezTo>
                  <a:cubicBezTo>
                    <a:pt x="114020" y="287671"/>
                    <a:pt x="119544" y="280147"/>
                    <a:pt x="125164" y="272812"/>
                  </a:cubicBezTo>
                  <a:cubicBezTo>
                    <a:pt x="126021" y="271574"/>
                    <a:pt x="125831" y="269764"/>
                    <a:pt x="124592" y="268907"/>
                  </a:cubicBezTo>
                  <a:close/>
                  <a:moveTo>
                    <a:pt x="92303" y="313865"/>
                  </a:moveTo>
                  <a:cubicBezTo>
                    <a:pt x="90969" y="313008"/>
                    <a:pt x="89255" y="313389"/>
                    <a:pt x="88493" y="314627"/>
                  </a:cubicBezTo>
                  <a:cubicBezTo>
                    <a:pt x="83349" y="322438"/>
                    <a:pt x="78301" y="330344"/>
                    <a:pt x="73539" y="338059"/>
                  </a:cubicBezTo>
                  <a:cubicBezTo>
                    <a:pt x="72777" y="339392"/>
                    <a:pt x="73158" y="341107"/>
                    <a:pt x="74491" y="341869"/>
                  </a:cubicBezTo>
                  <a:cubicBezTo>
                    <a:pt x="74967" y="342154"/>
                    <a:pt x="75444" y="342250"/>
                    <a:pt x="75920" y="342250"/>
                  </a:cubicBezTo>
                  <a:cubicBezTo>
                    <a:pt x="76872" y="342250"/>
                    <a:pt x="77730" y="341774"/>
                    <a:pt x="78301" y="340916"/>
                  </a:cubicBezTo>
                  <a:cubicBezTo>
                    <a:pt x="82968" y="333296"/>
                    <a:pt x="88017" y="325486"/>
                    <a:pt x="93160" y="317675"/>
                  </a:cubicBezTo>
                  <a:cubicBezTo>
                    <a:pt x="93922" y="316437"/>
                    <a:pt x="93636" y="314722"/>
                    <a:pt x="92303" y="313865"/>
                  </a:cubicBezTo>
                  <a:close/>
                  <a:moveTo>
                    <a:pt x="63252" y="360919"/>
                  </a:moveTo>
                  <a:cubicBezTo>
                    <a:pt x="61918" y="360157"/>
                    <a:pt x="60204" y="360633"/>
                    <a:pt x="59442" y="361967"/>
                  </a:cubicBezTo>
                  <a:cubicBezTo>
                    <a:pt x="54870" y="370158"/>
                    <a:pt x="50488" y="378445"/>
                    <a:pt x="46392" y="386446"/>
                  </a:cubicBezTo>
                  <a:cubicBezTo>
                    <a:pt x="45726" y="387779"/>
                    <a:pt x="46297" y="389494"/>
                    <a:pt x="47631" y="390161"/>
                  </a:cubicBezTo>
                  <a:cubicBezTo>
                    <a:pt x="48012" y="390351"/>
                    <a:pt x="48488" y="390446"/>
                    <a:pt x="48869" y="390446"/>
                  </a:cubicBezTo>
                  <a:cubicBezTo>
                    <a:pt x="49917" y="390446"/>
                    <a:pt x="50869" y="389875"/>
                    <a:pt x="51345" y="388922"/>
                  </a:cubicBezTo>
                  <a:cubicBezTo>
                    <a:pt x="55346" y="380921"/>
                    <a:pt x="59727" y="372730"/>
                    <a:pt x="64204" y="364634"/>
                  </a:cubicBezTo>
                  <a:cubicBezTo>
                    <a:pt x="65061" y="363300"/>
                    <a:pt x="64585" y="361586"/>
                    <a:pt x="63252" y="360919"/>
                  </a:cubicBezTo>
                  <a:close/>
                  <a:moveTo>
                    <a:pt x="38201" y="410163"/>
                  </a:moveTo>
                  <a:cubicBezTo>
                    <a:pt x="36772" y="409592"/>
                    <a:pt x="35153" y="410163"/>
                    <a:pt x="34581" y="411592"/>
                  </a:cubicBezTo>
                  <a:cubicBezTo>
                    <a:pt x="30771" y="420164"/>
                    <a:pt x="27247" y="428832"/>
                    <a:pt x="24104" y="437309"/>
                  </a:cubicBezTo>
                  <a:cubicBezTo>
                    <a:pt x="23532" y="438738"/>
                    <a:pt x="24294" y="440357"/>
                    <a:pt x="25723" y="440834"/>
                  </a:cubicBezTo>
                  <a:cubicBezTo>
                    <a:pt x="26009" y="440929"/>
                    <a:pt x="26390" y="441024"/>
                    <a:pt x="26676" y="441024"/>
                  </a:cubicBezTo>
                  <a:cubicBezTo>
                    <a:pt x="27819" y="441024"/>
                    <a:pt x="28866" y="440357"/>
                    <a:pt x="29247" y="439214"/>
                  </a:cubicBezTo>
                  <a:cubicBezTo>
                    <a:pt x="32391" y="430832"/>
                    <a:pt x="35915" y="422260"/>
                    <a:pt x="39630" y="413783"/>
                  </a:cubicBezTo>
                  <a:cubicBezTo>
                    <a:pt x="40296" y="412449"/>
                    <a:pt x="39630" y="410830"/>
                    <a:pt x="38201" y="410163"/>
                  </a:cubicBezTo>
                  <a:close/>
                  <a:moveTo>
                    <a:pt x="18579" y="461788"/>
                  </a:moveTo>
                  <a:cubicBezTo>
                    <a:pt x="17151" y="461312"/>
                    <a:pt x="15531" y="462170"/>
                    <a:pt x="15150" y="463598"/>
                  </a:cubicBezTo>
                  <a:cubicBezTo>
                    <a:pt x="12388" y="472552"/>
                    <a:pt x="10007" y="481601"/>
                    <a:pt x="7911" y="490459"/>
                  </a:cubicBezTo>
                  <a:cubicBezTo>
                    <a:pt x="7530" y="491983"/>
                    <a:pt x="8483" y="493411"/>
                    <a:pt x="10007" y="493793"/>
                  </a:cubicBezTo>
                  <a:cubicBezTo>
                    <a:pt x="10197" y="493888"/>
                    <a:pt x="10388" y="493888"/>
                    <a:pt x="10578" y="493888"/>
                  </a:cubicBezTo>
                  <a:cubicBezTo>
                    <a:pt x="11817" y="493888"/>
                    <a:pt x="12960" y="493030"/>
                    <a:pt x="13245" y="491792"/>
                  </a:cubicBezTo>
                  <a:cubicBezTo>
                    <a:pt x="15246" y="483125"/>
                    <a:pt x="17627" y="474171"/>
                    <a:pt x="20389" y="465313"/>
                  </a:cubicBezTo>
                  <a:cubicBezTo>
                    <a:pt x="20865" y="463789"/>
                    <a:pt x="20008" y="462265"/>
                    <a:pt x="18579" y="461788"/>
                  </a:cubicBezTo>
                  <a:close/>
                  <a:moveTo>
                    <a:pt x="5911" y="515510"/>
                  </a:moveTo>
                  <a:cubicBezTo>
                    <a:pt x="4387" y="515319"/>
                    <a:pt x="2958" y="516367"/>
                    <a:pt x="2768" y="517891"/>
                  </a:cubicBezTo>
                  <a:cubicBezTo>
                    <a:pt x="1434" y="527225"/>
                    <a:pt x="482" y="536560"/>
                    <a:pt x="6" y="545609"/>
                  </a:cubicBezTo>
                  <a:cubicBezTo>
                    <a:pt x="-90" y="547133"/>
                    <a:pt x="1149" y="548466"/>
                    <a:pt x="2673" y="548466"/>
                  </a:cubicBezTo>
                  <a:lnTo>
                    <a:pt x="2768" y="548466"/>
                  </a:lnTo>
                  <a:cubicBezTo>
                    <a:pt x="4197" y="548466"/>
                    <a:pt x="5435" y="547323"/>
                    <a:pt x="5530" y="545894"/>
                  </a:cubicBezTo>
                  <a:cubicBezTo>
                    <a:pt x="6006" y="537036"/>
                    <a:pt x="6864" y="527892"/>
                    <a:pt x="8197" y="518653"/>
                  </a:cubicBezTo>
                  <a:cubicBezTo>
                    <a:pt x="8483" y="517129"/>
                    <a:pt x="7435" y="515795"/>
                    <a:pt x="5911" y="515510"/>
                  </a:cubicBezTo>
                  <a:close/>
                  <a:moveTo>
                    <a:pt x="5530" y="573231"/>
                  </a:moveTo>
                  <a:cubicBezTo>
                    <a:pt x="5435" y="571707"/>
                    <a:pt x="4197" y="570564"/>
                    <a:pt x="2577" y="570659"/>
                  </a:cubicBezTo>
                  <a:cubicBezTo>
                    <a:pt x="1053" y="570754"/>
                    <a:pt x="-90" y="571993"/>
                    <a:pt x="6" y="573517"/>
                  </a:cubicBezTo>
                  <a:cubicBezTo>
                    <a:pt x="482" y="582946"/>
                    <a:pt x="1625" y="592281"/>
                    <a:pt x="3149" y="601235"/>
                  </a:cubicBezTo>
                  <a:cubicBezTo>
                    <a:pt x="3435" y="602568"/>
                    <a:pt x="4578" y="603520"/>
                    <a:pt x="5911" y="603520"/>
                  </a:cubicBezTo>
                  <a:cubicBezTo>
                    <a:pt x="6102" y="603520"/>
                    <a:pt x="6292" y="603520"/>
                    <a:pt x="6387" y="603520"/>
                  </a:cubicBezTo>
                  <a:cubicBezTo>
                    <a:pt x="7911" y="603235"/>
                    <a:pt x="8864" y="601806"/>
                    <a:pt x="8673" y="600282"/>
                  </a:cubicBezTo>
                  <a:cubicBezTo>
                    <a:pt x="7054" y="591519"/>
                    <a:pt x="6006" y="582470"/>
                    <a:pt x="5530" y="573231"/>
                  </a:cubicBezTo>
                  <a:close/>
                  <a:moveTo>
                    <a:pt x="24866" y="652193"/>
                  </a:moveTo>
                  <a:cubicBezTo>
                    <a:pt x="21056" y="644002"/>
                    <a:pt x="17722" y="635525"/>
                    <a:pt x="15055" y="626762"/>
                  </a:cubicBezTo>
                  <a:cubicBezTo>
                    <a:pt x="14579" y="625333"/>
                    <a:pt x="13055" y="624476"/>
                    <a:pt x="11626" y="624952"/>
                  </a:cubicBezTo>
                  <a:cubicBezTo>
                    <a:pt x="10197" y="625428"/>
                    <a:pt x="9340" y="626952"/>
                    <a:pt x="9816" y="628381"/>
                  </a:cubicBezTo>
                  <a:cubicBezTo>
                    <a:pt x="12579" y="637334"/>
                    <a:pt x="16008" y="646097"/>
                    <a:pt x="19913" y="654479"/>
                  </a:cubicBezTo>
                  <a:cubicBezTo>
                    <a:pt x="20389" y="655432"/>
                    <a:pt x="21342" y="656099"/>
                    <a:pt x="22389" y="656099"/>
                  </a:cubicBezTo>
                  <a:cubicBezTo>
                    <a:pt x="22770" y="656099"/>
                    <a:pt x="23151" y="656003"/>
                    <a:pt x="23532" y="655813"/>
                  </a:cubicBezTo>
                  <a:cubicBezTo>
                    <a:pt x="24961" y="655241"/>
                    <a:pt x="25533" y="653527"/>
                    <a:pt x="24866" y="652193"/>
                  </a:cubicBezTo>
                  <a:close/>
                  <a:moveTo>
                    <a:pt x="54298" y="697818"/>
                  </a:moveTo>
                  <a:cubicBezTo>
                    <a:pt x="48393" y="690865"/>
                    <a:pt x="42868" y="683530"/>
                    <a:pt x="38010" y="676006"/>
                  </a:cubicBezTo>
                  <a:cubicBezTo>
                    <a:pt x="37153" y="674672"/>
                    <a:pt x="35439" y="674387"/>
                    <a:pt x="34200" y="675149"/>
                  </a:cubicBezTo>
                  <a:cubicBezTo>
                    <a:pt x="32867" y="676006"/>
                    <a:pt x="32581" y="677720"/>
                    <a:pt x="33343" y="678959"/>
                  </a:cubicBezTo>
                  <a:cubicBezTo>
                    <a:pt x="38391" y="686674"/>
                    <a:pt x="44011" y="694294"/>
                    <a:pt x="50012" y="701342"/>
                  </a:cubicBezTo>
                  <a:cubicBezTo>
                    <a:pt x="50583" y="702009"/>
                    <a:pt x="51345" y="702295"/>
                    <a:pt x="52107" y="702295"/>
                  </a:cubicBezTo>
                  <a:cubicBezTo>
                    <a:pt x="52774" y="702295"/>
                    <a:pt x="53346" y="702104"/>
                    <a:pt x="53917" y="701628"/>
                  </a:cubicBezTo>
                  <a:cubicBezTo>
                    <a:pt x="55155" y="700771"/>
                    <a:pt x="55346" y="698961"/>
                    <a:pt x="54298" y="697818"/>
                  </a:cubicBezTo>
                  <a:close/>
                  <a:moveTo>
                    <a:pt x="94589" y="734489"/>
                  </a:moveTo>
                  <a:cubicBezTo>
                    <a:pt x="87064" y="729155"/>
                    <a:pt x="80016" y="723440"/>
                    <a:pt x="73348" y="717439"/>
                  </a:cubicBezTo>
                  <a:cubicBezTo>
                    <a:pt x="72205" y="716392"/>
                    <a:pt x="70491" y="716487"/>
                    <a:pt x="69443" y="717630"/>
                  </a:cubicBezTo>
                  <a:cubicBezTo>
                    <a:pt x="68395" y="718773"/>
                    <a:pt x="68490" y="720487"/>
                    <a:pt x="69633" y="721535"/>
                  </a:cubicBezTo>
                  <a:cubicBezTo>
                    <a:pt x="76396" y="727727"/>
                    <a:pt x="83730" y="733632"/>
                    <a:pt x="91350" y="739061"/>
                  </a:cubicBezTo>
                  <a:cubicBezTo>
                    <a:pt x="91827" y="739442"/>
                    <a:pt x="92398" y="739537"/>
                    <a:pt x="92970" y="739537"/>
                  </a:cubicBezTo>
                  <a:cubicBezTo>
                    <a:pt x="93827" y="739537"/>
                    <a:pt x="94684" y="739157"/>
                    <a:pt x="95256" y="738395"/>
                  </a:cubicBezTo>
                  <a:cubicBezTo>
                    <a:pt x="96113" y="737061"/>
                    <a:pt x="95827" y="735346"/>
                    <a:pt x="94589" y="734489"/>
                  </a:cubicBezTo>
                  <a:close/>
                  <a:moveTo>
                    <a:pt x="403389" y="750777"/>
                  </a:moveTo>
                  <a:cubicBezTo>
                    <a:pt x="402627" y="749444"/>
                    <a:pt x="400913" y="749062"/>
                    <a:pt x="399579" y="749825"/>
                  </a:cubicBezTo>
                  <a:cubicBezTo>
                    <a:pt x="393864" y="753349"/>
                    <a:pt x="387768" y="756683"/>
                    <a:pt x="381577" y="759730"/>
                  </a:cubicBezTo>
                  <a:cubicBezTo>
                    <a:pt x="380244" y="760397"/>
                    <a:pt x="379672" y="762017"/>
                    <a:pt x="380339" y="763445"/>
                  </a:cubicBezTo>
                  <a:cubicBezTo>
                    <a:pt x="380815" y="764398"/>
                    <a:pt x="381768" y="765064"/>
                    <a:pt x="382815" y="765064"/>
                  </a:cubicBezTo>
                  <a:cubicBezTo>
                    <a:pt x="383196" y="765064"/>
                    <a:pt x="383673" y="764969"/>
                    <a:pt x="384054" y="764779"/>
                  </a:cubicBezTo>
                  <a:cubicBezTo>
                    <a:pt x="390435" y="761636"/>
                    <a:pt x="396722" y="758302"/>
                    <a:pt x="402532" y="754682"/>
                  </a:cubicBezTo>
                  <a:cubicBezTo>
                    <a:pt x="403770" y="753730"/>
                    <a:pt x="404151" y="752015"/>
                    <a:pt x="403389" y="750777"/>
                  </a:cubicBezTo>
                  <a:close/>
                  <a:moveTo>
                    <a:pt x="142214" y="761064"/>
                  </a:moveTo>
                  <a:cubicBezTo>
                    <a:pt x="133737" y="757445"/>
                    <a:pt x="125545" y="753349"/>
                    <a:pt x="117639" y="748967"/>
                  </a:cubicBezTo>
                  <a:cubicBezTo>
                    <a:pt x="116306" y="748205"/>
                    <a:pt x="114591" y="748682"/>
                    <a:pt x="113829" y="750015"/>
                  </a:cubicBezTo>
                  <a:cubicBezTo>
                    <a:pt x="113067" y="751349"/>
                    <a:pt x="113544" y="753063"/>
                    <a:pt x="114877" y="753825"/>
                  </a:cubicBezTo>
                  <a:cubicBezTo>
                    <a:pt x="122878" y="758302"/>
                    <a:pt x="131355" y="762397"/>
                    <a:pt x="139928" y="766112"/>
                  </a:cubicBezTo>
                  <a:cubicBezTo>
                    <a:pt x="140309" y="766303"/>
                    <a:pt x="140690" y="766303"/>
                    <a:pt x="141071" y="766303"/>
                  </a:cubicBezTo>
                  <a:cubicBezTo>
                    <a:pt x="142119" y="766303"/>
                    <a:pt x="143166" y="765731"/>
                    <a:pt x="143642" y="764684"/>
                  </a:cubicBezTo>
                  <a:cubicBezTo>
                    <a:pt x="144309" y="763255"/>
                    <a:pt x="143642" y="761636"/>
                    <a:pt x="142214" y="761064"/>
                  </a:cubicBezTo>
                  <a:close/>
                  <a:moveTo>
                    <a:pt x="359860" y="771827"/>
                  </a:moveTo>
                  <a:cubicBezTo>
                    <a:pt x="359384" y="770399"/>
                    <a:pt x="357765" y="769637"/>
                    <a:pt x="356336" y="770113"/>
                  </a:cubicBezTo>
                  <a:cubicBezTo>
                    <a:pt x="347859" y="773066"/>
                    <a:pt x="339096" y="775637"/>
                    <a:pt x="330142" y="777733"/>
                  </a:cubicBezTo>
                  <a:cubicBezTo>
                    <a:pt x="328618" y="778114"/>
                    <a:pt x="327761" y="779543"/>
                    <a:pt x="328047" y="781067"/>
                  </a:cubicBezTo>
                  <a:cubicBezTo>
                    <a:pt x="328332" y="782305"/>
                    <a:pt x="329475" y="783162"/>
                    <a:pt x="330714" y="783162"/>
                  </a:cubicBezTo>
                  <a:cubicBezTo>
                    <a:pt x="330904" y="783162"/>
                    <a:pt x="331095" y="783162"/>
                    <a:pt x="331380" y="783067"/>
                  </a:cubicBezTo>
                  <a:cubicBezTo>
                    <a:pt x="340524" y="780876"/>
                    <a:pt x="349573" y="778304"/>
                    <a:pt x="358146" y="775256"/>
                  </a:cubicBezTo>
                  <a:cubicBezTo>
                    <a:pt x="359574" y="774875"/>
                    <a:pt x="360336" y="773256"/>
                    <a:pt x="359860" y="771827"/>
                  </a:cubicBezTo>
                  <a:close/>
                  <a:moveTo>
                    <a:pt x="194220" y="777828"/>
                  </a:moveTo>
                  <a:cubicBezTo>
                    <a:pt x="185267" y="775828"/>
                    <a:pt x="176409" y="773446"/>
                    <a:pt x="167836" y="770684"/>
                  </a:cubicBezTo>
                  <a:cubicBezTo>
                    <a:pt x="166407" y="770208"/>
                    <a:pt x="164788" y="771065"/>
                    <a:pt x="164312" y="772494"/>
                  </a:cubicBezTo>
                  <a:cubicBezTo>
                    <a:pt x="163836" y="773923"/>
                    <a:pt x="164693" y="775542"/>
                    <a:pt x="166122" y="776018"/>
                  </a:cubicBezTo>
                  <a:cubicBezTo>
                    <a:pt x="174884" y="778876"/>
                    <a:pt x="183933" y="781257"/>
                    <a:pt x="192982" y="783353"/>
                  </a:cubicBezTo>
                  <a:cubicBezTo>
                    <a:pt x="193173" y="783448"/>
                    <a:pt x="193363" y="783448"/>
                    <a:pt x="193554" y="783448"/>
                  </a:cubicBezTo>
                  <a:cubicBezTo>
                    <a:pt x="194792" y="783448"/>
                    <a:pt x="195935" y="782591"/>
                    <a:pt x="196221" y="781352"/>
                  </a:cubicBezTo>
                  <a:cubicBezTo>
                    <a:pt x="196697" y="779638"/>
                    <a:pt x="195744" y="778114"/>
                    <a:pt x="194220" y="777828"/>
                  </a:cubicBezTo>
                  <a:close/>
                  <a:moveTo>
                    <a:pt x="248513" y="785067"/>
                  </a:moveTo>
                  <a:cubicBezTo>
                    <a:pt x="239464" y="784686"/>
                    <a:pt x="230225" y="783829"/>
                    <a:pt x="221176" y="782591"/>
                  </a:cubicBezTo>
                  <a:cubicBezTo>
                    <a:pt x="219652" y="782400"/>
                    <a:pt x="218319" y="783448"/>
                    <a:pt x="218128" y="784972"/>
                  </a:cubicBezTo>
                  <a:cubicBezTo>
                    <a:pt x="217938" y="786496"/>
                    <a:pt x="218985" y="787829"/>
                    <a:pt x="220509" y="788020"/>
                  </a:cubicBezTo>
                  <a:cubicBezTo>
                    <a:pt x="229749" y="789258"/>
                    <a:pt x="238988" y="790115"/>
                    <a:pt x="248322" y="790496"/>
                  </a:cubicBezTo>
                  <a:lnTo>
                    <a:pt x="248417" y="790496"/>
                  </a:lnTo>
                  <a:cubicBezTo>
                    <a:pt x="249846" y="790496"/>
                    <a:pt x="251084" y="789353"/>
                    <a:pt x="251180" y="787829"/>
                  </a:cubicBezTo>
                  <a:cubicBezTo>
                    <a:pt x="251180" y="786401"/>
                    <a:pt x="250037" y="785162"/>
                    <a:pt x="248513" y="785067"/>
                  </a:cubicBezTo>
                  <a:close/>
                  <a:moveTo>
                    <a:pt x="303186" y="782686"/>
                  </a:moveTo>
                  <a:cubicBezTo>
                    <a:pt x="294233" y="783924"/>
                    <a:pt x="285089" y="784686"/>
                    <a:pt x="275945" y="785067"/>
                  </a:cubicBezTo>
                  <a:cubicBezTo>
                    <a:pt x="274421" y="785162"/>
                    <a:pt x="273183" y="786401"/>
                    <a:pt x="273278" y="787925"/>
                  </a:cubicBezTo>
                  <a:cubicBezTo>
                    <a:pt x="273373" y="789449"/>
                    <a:pt x="274611" y="790592"/>
                    <a:pt x="276040" y="790592"/>
                  </a:cubicBezTo>
                  <a:lnTo>
                    <a:pt x="276135" y="790592"/>
                  </a:lnTo>
                  <a:cubicBezTo>
                    <a:pt x="285470" y="790211"/>
                    <a:pt x="294804" y="789353"/>
                    <a:pt x="303948" y="788115"/>
                  </a:cubicBezTo>
                  <a:cubicBezTo>
                    <a:pt x="305472" y="787925"/>
                    <a:pt x="306520" y="786496"/>
                    <a:pt x="306330" y="785067"/>
                  </a:cubicBezTo>
                  <a:cubicBezTo>
                    <a:pt x="306139" y="783543"/>
                    <a:pt x="304710" y="782495"/>
                    <a:pt x="303186" y="7826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8" name="Freeform 67">
              <a:extLst>
                <a:ext uri="{FF2B5EF4-FFF2-40B4-BE49-F238E27FC236}">
                  <a16:creationId xmlns:a16="http://schemas.microsoft.com/office/drawing/2014/main" id="{9380DBEE-3D50-BEF8-565F-47D6DB1A154F}"/>
                </a:ext>
              </a:extLst>
            </p:cNvPr>
            <p:cNvSpPr/>
            <p:nvPr/>
          </p:nvSpPr>
          <p:spPr>
            <a:xfrm>
              <a:off x="3805041" y="2214081"/>
              <a:ext cx="792086" cy="949171"/>
            </a:xfrm>
            <a:custGeom>
              <a:avLst/>
              <a:gdLst>
                <a:gd name="connsiteX0" fmla="*/ 587888 w 792086"/>
                <a:gd name="connsiteY0" fmla="*/ 1529 h 949171"/>
                <a:gd name="connsiteX1" fmla="*/ 560075 w 792086"/>
                <a:gd name="connsiteY1" fmla="*/ 5 h 949171"/>
                <a:gd name="connsiteX2" fmla="*/ 557218 w 792086"/>
                <a:gd name="connsiteY2" fmla="*/ 2672 h 949171"/>
                <a:gd name="connsiteX3" fmla="*/ 559980 w 792086"/>
                <a:gd name="connsiteY3" fmla="*/ 5530 h 949171"/>
                <a:gd name="connsiteX4" fmla="*/ 587317 w 792086"/>
                <a:gd name="connsiteY4" fmla="*/ 7054 h 949171"/>
                <a:gd name="connsiteX5" fmla="*/ 587602 w 792086"/>
                <a:gd name="connsiteY5" fmla="*/ 7054 h 949171"/>
                <a:gd name="connsiteX6" fmla="*/ 590365 w 792086"/>
                <a:gd name="connsiteY6" fmla="*/ 4577 h 949171"/>
                <a:gd name="connsiteX7" fmla="*/ 587888 w 792086"/>
                <a:gd name="connsiteY7" fmla="*/ 1529 h 949171"/>
                <a:gd name="connsiteX8" fmla="*/ 532262 w 792086"/>
                <a:gd name="connsiteY8" fmla="*/ 577 h 949171"/>
                <a:gd name="connsiteX9" fmla="*/ 504544 w 792086"/>
                <a:gd name="connsiteY9" fmla="*/ 3244 h 949171"/>
                <a:gd name="connsiteX10" fmla="*/ 502163 w 792086"/>
                <a:gd name="connsiteY10" fmla="*/ 6387 h 949171"/>
                <a:gd name="connsiteX11" fmla="*/ 504925 w 792086"/>
                <a:gd name="connsiteY11" fmla="*/ 8768 h 949171"/>
                <a:gd name="connsiteX12" fmla="*/ 505306 w 792086"/>
                <a:gd name="connsiteY12" fmla="*/ 8768 h 949171"/>
                <a:gd name="connsiteX13" fmla="*/ 532643 w 792086"/>
                <a:gd name="connsiteY13" fmla="*/ 6101 h 949171"/>
                <a:gd name="connsiteX14" fmla="*/ 535215 w 792086"/>
                <a:gd name="connsiteY14" fmla="*/ 3148 h 949171"/>
                <a:gd name="connsiteX15" fmla="*/ 532262 w 792086"/>
                <a:gd name="connsiteY15" fmla="*/ 577 h 949171"/>
                <a:gd name="connsiteX16" fmla="*/ 642752 w 792086"/>
                <a:gd name="connsiteY16" fmla="*/ 10959 h 949171"/>
                <a:gd name="connsiteX17" fmla="*/ 615511 w 792086"/>
                <a:gd name="connsiteY17" fmla="*/ 5149 h 949171"/>
                <a:gd name="connsiteX18" fmla="*/ 612272 w 792086"/>
                <a:gd name="connsiteY18" fmla="*/ 7435 h 949171"/>
                <a:gd name="connsiteX19" fmla="*/ 614558 w 792086"/>
                <a:gd name="connsiteY19" fmla="*/ 10673 h 949171"/>
                <a:gd name="connsiteX20" fmla="*/ 641419 w 792086"/>
                <a:gd name="connsiteY20" fmla="*/ 16293 h 949171"/>
                <a:gd name="connsiteX21" fmla="*/ 642085 w 792086"/>
                <a:gd name="connsiteY21" fmla="*/ 16388 h 949171"/>
                <a:gd name="connsiteX22" fmla="*/ 644752 w 792086"/>
                <a:gd name="connsiteY22" fmla="*/ 14293 h 949171"/>
                <a:gd name="connsiteX23" fmla="*/ 642752 w 792086"/>
                <a:gd name="connsiteY23" fmla="*/ 10959 h 949171"/>
                <a:gd name="connsiteX24" fmla="*/ 480446 w 792086"/>
                <a:gd name="connsiteY24" fmla="*/ 10197 h 949171"/>
                <a:gd name="connsiteX25" fmla="*/ 477112 w 792086"/>
                <a:gd name="connsiteY25" fmla="*/ 8101 h 949171"/>
                <a:gd name="connsiteX26" fmla="*/ 450157 w 792086"/>
                <a:gd name="connsiteY26" fmla="*/ 14864 h 949171"/>
                <a:gd name="connsiteX27" fmla="*/ 448252 w 792086"/>
                <a:gd name="connsiteY27" fmla="*/ 18293 h 949171"/>
                <a:gd name="connsiteX28" fmla="*/ 450919 w 792086"/>
                <a:gd name="connsiteY28" fmla="*/ 20293 h 949171"/>
                <a:gd name="connsiteX29" fmla="*/ 451681 w 792086"/>
                <a:gd name="connsiteY29" fmla="*/ 20198 h 949171"/>
                <a:gd name="connsiteX30" fmla="*/ 478255 w 792086"/>
                <a:gd name="connsiteY30" fmla="*/ 13531 h 949171"/>
                <a:gd name="connsiteX31" fmla="*/ 480446 w 792086"/>
                <a:gd name="connsiteY31" fmla="*/ 10197 h 949171"/>
                <a:gd name="connsiteX32" fmla="*/ 695616 w 792086"/>
                <a:gd name="connsiteY32" fmla="*/ 28390 h 949171"/>
                <a:gd name="connsiteX33" fmla="*/ 669517 w 792086"/>
                <a:gd name="connsiteY33" fmla="*/ 18674 h 949171"/>
                <a:gd name="connsiteX34" fmla="*/ 665993 w 792086"/>
                <a:gd name="connsiteY34" fmla="*/ 20484 h 949171"/>
                <a:gd name="connsiteX35" fmla="*/ 667803 w 792086"/>
                <a:gd name="connsiteY35" fmla="*/ 24008 h 949171"/>
                <a:gd name="connsiteX36" fmla="*/ 693520 w 792086"/>
                <a:gd name="connsiteY36" fmla="*/ 33533 h 949171"/>
                <a:gd name="connsiteX37" fmla="*/ 694568 w 792086"/>
                <a:gd name="connsiteY37" fmla="*/ 33724 h 949171"/>
                <a:gd name="connsiteX38" fmla="*/ 697140 w 792086"/>
                <a:gd name="connsiteY38" fmla="*/ 32009 h 949171"/>
                <a:gd name="connsiteX39" fmla="*/ 695616 w 792086"/>
                <a:gd name="connsiteY39" fmla="*/ 28390 h 949171"/>
                <a:gd name="connsiteX40" fmla="*/ 427297 w 792086"/>
                <a:gd name="connsiteY40" fmla="*/ 25056 h 949171"/>
                <a:gd name="connsiteX41" fmla="*/ 423772 w 792086"/>
                <a:gd name="connsiteY41" fmla="*/ 23437 h 949171"/>
                <a:gd name="connsiteX42" fmla="*/ 397960 w 792086"/>
                <a:gd name="connsiteY42" fmla="*/ 33724 h 949171"/>
                <a:gd name="connsiteX43" fmla="*/ 396531 w 792086"/>
                <a:gd name="connsiteY43" fmla="*/ 37343 h 949171"/>
                <a:gd name="connsiteX44" fmla="*/ 399103 w 792086"/>
                <a:gd name="connsiteY44" fmla="*/ 38962 h 949171"/>
                <a:gd name="connsiteX45" fmla="*/ 400246 w 792086"/>
                <a:gd name="connsiteY45" fmla="*/ 38677 h 949171"/>
                <a:gd name="connsiteX46" fmla="*/ 425773 w 792086"/>
                <a:gd name="connsiteY46" fmla="*/ 28485 h 949171"/>
                <a:gd name="connsiteX47" fmla="*/ 427297 w 792086"/>
                <a:gd name="connsiteY47" fmla="*/ 25056 h 949171"/>
                <a:gd name="connsiteX48" fmla="*/ 745432 w 792086"/>
                <a:gd name="connsiteY48" fmla="*/ 53059 h 949171"/>
                <a:gd name="connsiteX49" fmla="*/ 720952 w 792086"/>
                <a:gd name="connsiteY49" fmla="*/ 39820 h 949171"/>
                <a:gd name="connsiteX50" fmla="*/ 717238 w 792086"/>
                <a:gd name="connsiteY50" fmla="*/ 41058 h 949171"/>
                <a:gd name="connsiteX51" fmla="*/ 718476 w 792086"/>
                <a:gd name="connsiteY51" fmla="*/ 44773 h 949171"/>
                <a:gd name="connsiteX52" fmla="*/ 742669 w 792086"/>
                <a:gd name="connsiteY52" fmla="*/ 57822 h 949171"/>
                <a:gd name="connsiteX53" fmla="*/ 744098 w 792086"/>
                <a:gd name="connsiteY53" fmla="*/ 58203 h 949171"/>
                <a:gd name="connsiteX54" fmla="*/ 746479 w 792086"/>
                <a:gd name="connsiteY54" fmla="*/ 56869 h 949171"/>
                <a:gd name="connsiteX55" fmla="*/ 745432 w 792086"/>
                <a:gd name="connsiteY55" fmla="*/ 53059 h 949171"/>
                <a:gd name="connsiteX56" fmla="*/ 376433 w 792086"/>
                <a:gd name="connsiteY56" fmla="*/ 46773 h 949171"/>
                <a:gd name="connsiteX57" fmla="*/ 372718 w 792086"/>
                <a:gd name="connsiteY57" fmla="*/ 45535 h 949171"/>
                <a:gd name="connsiteX58" fmla="*/ 361003 w 792086"/>
                <a:gd name="connsiteY58" fmla="*/ 51726 h 949171"/>
                <a:gd name="connsiteX59" fmla="*/ 348334 w 792086"/>
                <a:gd name="connsiteY59" fmla="*/ 59060 h 949171"/>
                <a:gd name="connsiteX60" fmla="*/ 347382 w 792086"/>
                <a:gd name="connsiteY60" fmla="*/ 62870 h 949171"/>
                <a:gd name="connsiteX61" fmla="*/ 349763 w 792086"/>
                <a:gd name="connsiteY61" fmla="*/ 64204 h 949171"/>
                <a:gd name="connsiteX62" fmla="*/ 351192 w 792086"/>
                <a:gd name="connsiteY62" fmla="*/ 63823 h 949171"/>
                <a:gd name="connsiteX63" fmla="*/ 363574 w 792086"/>
                <a:gd name="connsiteY63" fmla="*/ 56679 h 949171"/>
                <a:gd name="connsiteX64" fmla="*/ 375195 w 792086"/>
                <a:gd name="connsiteY64" fmla="*/ 50583 h 949171"/>
                <a:gd name="connsiteX65" fmla="*/ 376433 w 792086"/>
                <a:gd name="connsiteY65" fmla="*/ 46773 h 949171"/>
                <a:gd name="connsiteX66" fmla="*/ 791152 w 792086"/>
                <a:gd name="connsiteY66" fmla="*/ 85254 h 949171"/>
                <a:gd name="connsiteX67" fmla="*/ 768959 w 792086"/>
                <a:gd name="connsiteY67" fmla="*/ 68109 h 949171"/>
                <a:gd name="connsiteX68" fmla="*/ 765148 w 792086"/>
                <a:gd name="connsiteY68" fmla="*/ 68776 h 949171"/>
                <a:gd name="connsiteX69" fmla="*/ 765815 w 792086"/>
                <a:gd name="connsiteY69" fmla="*/ 72586 h 949171"/>
                <a:gd name="connsiteX70" fmla="*/ 787532 w 792086"/>
                <a:gd name="connsiteY70" fmla="*/ 89254 h 949171"/>
                <a:gd name="connsiteX71" fmla="*/ 789342 w 792086"/>
                <a:gd name="connsiteY71" fmla="*/ 89921 h 949171"/>
                <a:gd name="connsiteX72" fmla="*/ 791438 w 792086"/>
                <a:gd name="connsiteY72" fmla="*/ 89064 h 949171"/>
                <a:gd name="connsiteX73" fmla="*/ 791152 w 792086"/>
                <a:gd name="connsiteY73" fmla="*/ 85254 h 949171"/>
                <a:gd name="connsiteX74" fmla="*/ 329284 w 792086"/>
                <a:gd name="connsiteY74" fmla="*/ 75253 h 949171"/>
                <a:gd name="connsiteX75" fmla="*/ 325379 w 792086"/>
                <a:gd name="connsiteY75" fmla="*/ 74681 h 949171"/>
                <a:gd name="connsiteX76" fmla="*/ 303948 w 792086"/>
                <a:gd name="connsiteY76" fmla="*/ 92493 h 949171"/>
                <a:gd name="connsiteX77" fmla="*/ 303757 w 792086"/>
                <a:gd name="connsiteY77" fmla="*/ 96398 h 949171"/>
                <a:gd name="connsiteX78" fmla="*/ 305853 w 792086"/>
                <a:gd name="connsiteY78" fmla="*/ 97255 h 949171"/>
                <a:gd name="connsiteX79" fmla="*/ 307663 w 792086"/>
                <a:gd name="connsiteY79" fmla="*/ 96589 h 949171"/>
                <a:gd name="connsiteX80" fmla="*/ 328713 w 792086"/>
                <a:gd name="connsiteY80" fmla="*/ 79158 h 949171"/>
                <a:gd name="connsiteX81" fmla="*/ 329284 w 792086"/>
                <a:gd name="connsiteY81" fmla="*/ 75253 h 949171"/>
                <a:gd name="connsiteX82" fmla="*/ 287946 w 792086"/>
                <a:gd name="connsiteY82" fmla="*/ 111829 h 949171"/>
                <a:gd name="connsiteX83" fmla="*/ 284041 w 792086"/>
                <a:gd name="connsiteY83" fmla="*/ 111924 h 949171"/>
                <a:gd name="connsiteX84" fmla="*/ 265753 w 792086"/>
                <a:gd name="connsiteY84" fmla="*/ 132879 h 949171"/>
                <a:gd name="connsiteX85" fmla="*/ 266134 w 792086"/>
                <a:gd name="connsiteY85" fmla="*/ 136784 h 949171"/>
                <a:gd name="connsiteX86" fmla="*/ 267848 w 792086"/>
                <a:gd name="connsiteY86" fmla="*/ 137356 h 949171"/>
                <a:gd name="connsiteX87" fmla="*/ 269944 w 792086"/>
                <a:gd name="connsiteY87" fmla="*/ 136308 h 949171"/>
                <a:gd name="connsiteX88" fmla="*/ 287946 w 792086"/>
                <a:gd name="connsiteY88" fmla="*/ 115639 h 949171"/>
                <a:gd name="connsiteX89" fmla="*/ 287946 w 792086"/>
                <a:gd name="connsiteY89" fmla="*/ 111829 h 949171"/>
                <a:gd name="connsiteX90" fmla="*/ 252799 w 792086"/>
                <a:gd name="connsiteY90" fmla="*/ 154405 h 949171"/>
                <a:gd name="connsiteX91" fmla="*/ 248989 w 792086"/>
                <a:gd name="connsiteY91" fmla="*/ 155072 h 949171"/>
                <a:gd name="connsiteX92" fmla="*/ 233653 w 792086"/>
                <a:gd name="connsiteY92" fmla="*/ 178218 h 949171"/>
                <a:gd name="connsiteX93" fmla="*/ 234511 w 792086"/>
                <a:gd name="connsiteY93" fmla="*/ 182028 h 949171"/>
                <a:gd name="connsiteX94" fmla="*/ 235939 w 792086"/>
                <a:gd name="connsiteY94" fmla="*/ 182409 h 949171"/>
                <a:gd name="connsiteX95" fmla="*/ 238321 w 792086"/>
                <a:gd name="connsiteY95" fmla="*/ 181075 h 949171"/>
                <a:gd name="connsiteX96" fmla="*/ 253465 w 792086"/>
                <a:gd name="connsiteY96" fmla="*/ 158120 h 949171"/>
                <a:gd name="connsiteX97" fmla="*/ 252799 w 792086"/>
                <a:gd name="connsiteY97" fmla="*/ 154405 h 949171"/>
                <a:gd name="connsiteX98" fmla="*/ 223462 w 792086"/>
                <a:gd name="connsiteY98" fmla="*/ 201173 h 949171"/>
                <a:gd name="connsiteX99" fmla="*/ 219652 w 792086"/>
                <a:gd name="connsiteY99" fmla="*/ 202316 h 949171"/>
                <a:gd name="connsiteX100" fmla="*/ 206983 w 792086"/>
                <a:gd name="connsiteY100" fmla="*/ 226986 h 949171"/>
                <a:gd name="connsiteX101" fmla="*/ 208317 w 792086"/>
                <a:gd name="connsiteY101" fmla="*/ 230701 h 949171"/>
                <a:gd name="connsiteX102" fmla="*/ 209460 w 792086"/>
                <a:gd name="connsiteY102" fmla="*/ 230986 h 949171"/>
                <a:gd name="connsiteX103" fmla="*/ 211936 w 792086"/>
                <a:gd name="connsiteY103" fmla="*/ 229367 h 949171"/>
                <a:gd name="connsiteX104" fmla="*/ 224509 w 792086"/>
                <a:gd name="connsiteY104" fmla="*/ 204888 h 949171"/>
                <a:gd name="connsiteX105" fmla="*/ 223462 w 792086"/>
                <a:gd name="connsiteY105" fmla="*/ 201173 h 949171"/>
                <a:gd name="connsiteX106" fmla="*/ 199078 w 792086"/>
                <a:gd name="connsiteY106" fmla="*/ 250798 h 949171"/>
                <a:gd name="connsiteX107" fmla="*/ 195458 w 792086"/>
                <a:gd name="connsiteY107" fmla="*/ 252227 h 949171"/>
                <a:gd name="connsiteX108" fmla="*/ 185076 w 792086"/>
                <a:gd name="connsiteY108" fmla="*/ 277945 h 949171"/>
                <a:gd name="connsiteX109" fmla="*/ 186695 w 792086"/>
                <a:gd name="connsiteY109" fmla="*/ 281469 h 949171"/>
                <a:gd name="connsiteX110" fmla="*/ 187648 w 792086"/>
                <a:gd name="connsiteY110" fmla="*/ 281659 h 949171"/>
                <a:gd name="connsiteX111" fmla="*/ 190219 w 792086"/>
                <a:gd name="connsiteY111" fmla="*/ 279850 h 949171"/>
                <a:gd name="connsiteX112" fmla="*/ 200506 w 792086"/>
                <a:gd name="connsiteY112" fmla="*/ 254323 h 949171"/>
                <a:gd name="connsiteX113" fmla="*/ 199078 w 792086"/>
                <a:gd name="connsiteY113" fmla="*/ 250798 h 949171"/>
                <a:gd name="connsiteX114" fmla="*/ 179266 w 792086"/>
                <a:gd name="connsiteY114" fmla="*/ 302424 h 949171"/>
                <a:gd name="connsiteX115" fmla="*/ 175741 w 792086"/>
                <a:gd name="connsiteY115" fmla="*/ 304234 h 949171"/>
                <a:gd name="connsiteX116" fmla="*/ 167455 w 792086"/>
                <a:gd name="connsiteY116" fmla="*/ 330713 h 949171"/>
                <a:gd name="connsiteX117" fmla="*/ 169360 w 792086"/>
                <a:gd name="connsiteY117" fmla="*/ 334142 h 949171"/>
                <a:gd name="connsiteX118" fmla="*/ 170122 w 792086"/>
                <a:gd name="connsiteY118" fmla="*/ 334237 h 949171"/>
                <a:gd name="connsiteX119" fmla="*/ 172789 w 792086"/>
                <a:gd name="connsiteY119" fmla="*/ 332237 h 949171"/>
                <a:gd name="connsiteX120" fmla="*/ 180980 w 792086"/>
                <a:gd name="connsiteY120" fmla="*/ 305948 h 949171"/>
                <a:gd name="connsiteX121" fmla="*/ 179266 w 792086"/>
                <a:gd name="connsiteY121" fmla="*/ 302424 h 949171"/>
                <a:gd name="connsiteX122" fmla="*/ 163549 w 792086"/>
                <a:gd name="connsiteY122" fmla="*/ 355478 h 949171"/>
                <a:gd name="connsiteX123" fmla="*/ 160216 w 792086"/>
                <a:gd name="connsiteY123" fmla="*/ 357478 h 949171"/>
                <a:gd name="connsiteX124" fmla="*/ 153929 w 792086"/>
                <a:gd name="connsiteY124" fmla="*/ 384530 h 949171"/>
                <a:gd name="connsiteX125" fmla="*/ 156025 w 792086"/>
                <a:gd name="connsiteY125" fmla="*/ 387863 h 949171"/>
                <a:gd name="connsiteX126" fmla="*/ 156596 w 792086"/>
                <a:gd name="connsiteY126" fmla="*/ 387958 h 949171"/>
                <a:gd name="connsiteX127" fmla="*/ 159263 w 792086"/>
                <a:gd name="connsiteY127" fmla="*/ 385768 h 949171"/>
                <a:gd name="connsiteX128" fmla="*/ 165550 w 792086"/>
                <a:gd name="connsiteY128" fmla="*/ 358907 h 949171"/>
                <a:gd name="connsiteX129" fmla="*/ 163549 w 792086"/>
                <a:gd name="connsiteY129" fmla="*/ 355478 h 949171"/>
                <a:gd name="connsiteX130" fmla="*/ 151738 w 792086"/>
                <a:gd name="connsiteY130" fmla="*/ 409485 h 949171"/>
                <a:gd name="connsiteX131" fmla="*/ 148500 w 792086"/>
                <a:gd name="connsiteY131" fmla="*/ 411771 h 949171"/>
                <a:gd name="connsiteX132" fmla="*/ 144118 w 792086"/>
                <a:gd name="connsiteY132" fmla="*/ 439108 h 949171"/>
                <a:gd name="connsiteX133" fmla="*/ 146404 w 792086"/>
                <a:gd name="connsiteY133" fmla="*/ 442251 h 949171"/>
                <a:gd name="connsiteX134" fmla="*/ 146785 w 792086"/>
                <a:gd name="connsiteY134" fmla="*/ 442251 h 949171"/>
                <a:gd name="connsiteX135" fmla="*/ 149548 w 792086"/>
                <a:gd name="connsiteY135" fmla="*/ 439870 h 949171"/>
                <a:gd name="connsiteX136" fmla="*/ 153929 w 792086"/>
                <a:gd name="connsiteY136" fmla="*/ 412628 h 949171"/>
                <a:gd name="connsiteX137" fmla="*/ 151738 w 792086"/>
                <a:gd name="connsiteY137" fmla="*/ 409485 h 949171"/>
                <a:gd name="connsiteX138" fmla="*/ 143642 w 792086"/>
                <a:gd name="connsiteY138" fmla="*/ 464158 h 949171"/>
                <a:gd name="connsiteX139" fmla="*/ 140594 w 792086"/>
                <a:gd name="connsiteY139" fmla="*/ 466635 h 949171"/>
                <a:gd name="connsiteX140" fmla="*/ 138118 w 792086"/>
                <a:gd name="connsiteY140" fmla="*/ 494257 h 949171"/>
                <a:gd name="connsiteX141" fmla="*/ 140689 w 792086"/>
                <a:gd name="connsiteY141" fmla="*/ 497210 h 949171"/>
                <a:gd name="connsiteX142" fmla="*/ 140880 w 792086"/>
                <a:gd name="connsiteY142" fmla="*/ 497210 h 949171"/>
                <a:gd name="connsiteX143" fmla="*/ 143642 w 792086"/>
                <a:gd name="connsiteY143" fmla="*/ 494638 h 949171"/>
                <a:gd name="connsiteX144" fmla="*/ 146119 w 792086"/>
                <a:gd name="connsiteY144" fmla="*/ 467206 h 949171"/>
                <a:gd name="connsiteX145" fmla="*/ 143642 w 792086"/>
                <a:gd name="connsiteY145" fmla="*/ 464158 h 949171"/>
                <a:gd name="connsiteX146" fmla="*/ 117163 w 792086"/>
                <a:gd name="connsiteY146" fmla="*/ 535596 h 949171"/>
                <a:gd name="connsiteX147" fmla="*/ 88969 w 792086"/>
                <a:gd name="connsiteY147" fmla="*/ 536548 h 949171"/>
                <a:gd name="connsiteX148" fmla="*/ 86683 w 792086"/>
                <a:gd name="connsiteY148" fmla="*/ 539692 h 949171"/>
                <a:gd name="connsiteX149" fmla="*/ 89445 w 792086"/>
                <a:gd name="connsiteY149" fmla="*/ 542073 h 949171"/>
                <a:gd name="connsiteX150" fmla="*/ 89826 w 792086"/>
                <a:gd name="connsiteY150" fmla="*/ 542073 h 949171"/>
                <a:gd name="connsiteX151" fmla="*/ 116782 w 792086"/>
                <a:gd name="connsiteY151" fmla="*/ 541120 h 949171"/>
                <a:gd name="connsiteX152" fmla="*/ 119734 w 792086"/>
                <a:gd name="connsiteY152" fmla="*/ 538549 h 949171"/>
                <a:gd name="connsiteX153" fmla="*/ 117163 w 792086"/>
                <a:gd name="connsiteY153" fmla="*/ 535596 h 949171"/>
                <a:gd name="connsiteX154" fmla="*/ 170693 w 792086"/>
                <a:gd name="connsiteY154" fmla="*/ 551789 h 949171"/>
                <a:gd name="connsiteX155" fmla="*/ 144785 w 792086"/>
                <a:gd name="connsiteY155" fmla="*/ 540835 h 949171"/>
                <a:gd name="connsiteX156" fmla="*/ 141832 w 792086"/>
                <a:gd name="connsiteY156" fmla="*/ 541692 h 949171"/>
                <a:gd name="connsiteX157" fmla="*/ 142213 w 792086"/>
                <a:gd name="connsiteY157" fmla="*/ 522166 h 949171"/>
                <a:gd name="connsiteX158" fmla="*/ 139546 w 792086"/>
                <a:gd name="connsiteY158" fmla="*/ 519308 h 949171"/>
                <a:gd name="connsiteX159" fmla="*/ 136689 w 792086"/>
                <a:gd name="connsiteY159" fmla="*/ 521975 h 949171"/>
                <a:gd name="connsiteX160" fmla="*/ 136308 w 792086"/>
                <a:gd name="connsiteY160" fmla="*/ 543502 h 949171"/>
                <a:gd name="connsiteX161" fmla="*/ 136308 w 792086"/>
                <a:gd name="connsiteY161" fmla="*/ 549693 h 949171"/>
                <a:gd name="connsiteX162" fmla="*/ 139070 w 792086"/>
                <a:gd name="connsiteY162" fmla="*/ 552455 h 949171"/>
                <a:gd name="connsiteX163" fmla="*/ 139070 w 792086"/>
                <a:gd name="connsiteY163" fmla="*/ 552455 h 949171"/>
                <a:gd name="connsiteX164" fmla="*/ 141832 w 792086"/>
                <a:gd name="connsiteY164" fmla="*/ 549598 h 949171"/>
                <a:gd name="connsiteX165" fmla="*/ 141832 w 792086"/>
                <a:gd name="connsiteY165" fmla="*/ 545121 h 949171"/>
                <a:gd name="connsiteX166" fmla="*/ 143166 w 792086"/>
                <a:gd name="connsiteY166" fmla="*/ 545978 h 949171"/>
                <a:gd name="connsiteX167" fmla="*/ 168026 w 792086"/>
                <a:gd name="connsiteY167" fmla="*/ 556551 h 949171"/>
                <a:gd name="connsiteX168" fmla="*/ 169360 w 792086"/>
                <a:gd name="connsiteY168" fmla="*/ 556932 h 949171"/>
                <a:gd name="connsiteX169" fmla="*/ 171741 w 792086"/>
                <a:gd name="connsiteY169" fmla="*/ 555503 h 949171"/>
                <a:gd name="connsiteX170" fmla="*/ 170693 w 792086"/>
                <a:gd name="connsiteY170" fmla="*/ 551789 h 949171"/>
                <a:gd name="connsiteX171" fmla="*/ 65442 w 792086"/>
                <a:gd name="connsiteY171" fmla="*/ 545883 h 949171"/>
                <a:gd name="connsiteX172" fmla="*/ 61727 w 792086"/>
                <a:gd name="connsiteY172" fmla="*/ 544645 h 949171"/>
                <a:gd name="connsiteX173" fmla="*/ 38772 w 792086"/>
                <a:gd name="connsiteY173" fmla="*/ 561314 h 949171"/>
                <a:gd name="connsiteX174" fmla="*/ 38772 w 792086"/>
                <a:gd name="connsiteY174" fmla="*/ 565219 h 949171"/>
                <a:gd name="connsiteX175" fmla="*/ 40677 w 792086"/>
                <a:gd name="connsiteY175" fmla="*/ 566076 h 949171"/>
                <a:gd name="connsiteX176" fmla="*/ 42677 w 792086"/>
                <a:gd name="connsiteY176" fmla="*/ 565219 h 949171"/>
                <a:gd name="connsiteX177" fmla="*/ 64204 w 792086"/>
                <a:gd name="connsiteY177" fmla="*/ 549598 h 949171"/>
                <a:gd name="connsiteX178" fmla="*/ 65442 w 792086"/>
                <a:gd name="connsiteY178" fmla="*/ 545883 h 949171"/>
                <a:gd name="connsiteX179" fmla="*/ 214222 w 792086"/>
                <a:gd name="connsiteY179" fmla="*/ 586936 h 949171"/>
                <a:gd name="connsiteX180" fmla="*/ 193934 w 792086"/>
                <a:gd name="connsiteY180" fmla="*/ 567505 h 949171"/>
                <a:gd name="connsiteX181" fmla="*/ 190029 w 792086"/>
                <a:gd name="connsiteY181" fmla="*/ 567886 h 949171"/>
                <a:gd name="connsiteX182" fmla="*/ 190410 w 792086"/>
                <a:gd name="connsiteY182" fmla="*/ 571791 h 949171"/>
                <a:gd name="connsiteX183" fmla="*/ 210031 w 792086"/>
                <a:gd name="connsiteY183" fmla="*/ 590555 h 949171"/>
                <a:gd name="connsiteX184" fmla="*/ 212127 w 792086"/>
                <a:gd name="connsiteY184" fmla="*/ 591508 h 949171"/>
                <a:gd name="connsiteX185" fmla="*/ 213937 w 792086"/>
                <a:gd name="connsiteY185" fmla="*/ 590841 h 949171"/>
                <a:gd name="connsiteX186" fmla="*/ 214222 w 792086"/>
                <a:gd name="connsiteY186" fmla="*/ 586936 h 949171"/>
                <a:gd name="connsiteX187" fmla="*/ 142785 w 792086"/>
                <a:gd name="connsiteY187" fmla="*/ 577220 h 949171"/>
                <a:gd name="connsiteX188" fmla="*/ 139927 w 792086"/>
                <a:gd name="connsiteY188" fmla="*/ 574648 h 949171"/>
                <a:gd name="connsiteX189" fmla="*/ 137356 w 792086"/>
                <a:gd name="connsiteY189" fmla="*/ 577506 h 949171"/>
                <a:gd name="connsiteX190" fmla="*/ 139642 w 792086"/>
                <a:gd name="connsiteY190" fmla="*/ 605224 h 949171"/>
                <a:gd name="connsiteX191" fmla="*/ 142404 w 792086"/>
                <a:gd name="connsiteY191" fmla="*/ 607700 h 949171"/>
                <a:gd name="connsiteX192" fmla="*/ 142690 w 792086"/>
                <a:gd name="connsiteY192" fmla="*/ 607700 h 949171"/>
                <a:gd name="connsiteX193" fmla="*/ 145166 w 792086"/>
                <a:gd name="connsiteY193" fmla="*/ 604652 h 949171"/>
                <a:gd name="connsiteX194" fmla="*/ 142785 w 792086"/>
                <a:gd name="connsiteY194" fmla="*/ 577220 h 949171"/>
                <a:gd name="connsiteX195" fmla="*/ 25532 w 792086"/>
                <a:gd name="connsiteY195" fmla="*/ 582840 h 949171"/>
                <a:gd name="connsiteX196" fmla="*/ 21722 w 792086"/>
                <a:gd name="connsiteY196" fmla="*/ 583888 h 949171"/>
                <a:gd name="connsiteX197" fmla="*/ 10197 w 792086"/>
                <a:gd name="connsiteY197" fmla="*/ 609510 h 949171"/>
                <a:gd name="connsiteX198" fmla="*/ 11911 w 792086"/>
                <a:gd name="connsiteY198" fmla="*/ 613034 h 949171"/>
                <a:gd name="connsiteX199" fmla="*/ 12769 w 792086"/>
                <a:gd name="connsiteY199" fmla="*/ 613130 h 949171"/>
                <a:gd name="connsiteX200" fmla="*/ 15340 w 792086"/>
                <a:gd name="connsiteY200" fmla="*/ 611224 h 949171"/>
                <a:gd name="connsiteX201" fmla="*/ 26389 w 792086"/>
                <a:gd name="connsiteY201" fmla="*/ 586555 h 949171"/>
                <a:gd name="connsiteX202" fmla="*/ 25532 w 792086"/>
                <a:gd name="connsiteY202" fmla="*/ 582840 h 949171"/>
                <a:gd name="connsiteX203" fmla="*/ 245464 w 792086"/>
                <a:gd name="connsiteY203" fmla="*/ 633322 h 949171"/>
                <a:gd name="connsiteX204" fmla="*/ 231463 w 792086"/>
                <a:gd name="connsiteY204" fmla="*/ 609129 h 949171"/>
                <a:gd name="connsiteX205" fmla="*/ 227653 w 792086"/>
                <a:gd name="connsiteY205" fmla="*/ 608367 h 949171"/>
                <a:gd name="connsiteX206" fmla="*/ 226891 w 792086"/>
                <a:gd name="connsiteY206" fmla="*/ 612177 h 949171"/>
                <a:gd name="connsiteX207" fmla="*/ 240511 w 792086"/>
                <a:gd name="connsiteY207" fmla="*/ 635799 h 949171"/>
                <a:gd name="connsiteX208" fmla="*/ 242988 w 792086"/>
                <a:gd name="connsiteY208" fmla="*/ 637323 h 949171"/>
                <a:gd name="connsiteX209" fmla="*/ 244226 w 792086"/>
                <a:gd name="connsiteY209" fmla="*/ 637037 h 949171"/>
                <a:gd name="connsiteX210" fmla="*/ 245464 w 792086"/>
                <a:gd name="connsiteY210" fmla="*/ 633322 h 949171"/>
                <a:gd name="connsiteX211" fmla="*/ 154977 w 792086"/>
                <a:gd name="connsiteY211" fmla="*/ 658468 h 949171"/>
                <a:gd name="connsiteX212" fmla="*/ 149071 w 792086"/>
                <a:gd name="connsiteY212" fmla="*/ 631703 h 949171"/>
                <a:gd name="connsiteX213" fmla="*/ 145833 w 792086"/>
                <a:gd name="connsiteY213" fmla="*/ 629512 h 949171"/>
                <a:gd name="connsiteX214" fmla="*/ 143642 w 792086"/>
                <a:gd name="connsiteY214" fmla="*/ 632751 h 949171"/>
                <a:gd name="connsiteX215" fmla="*/ 149643 w 792086"/>
                <a:gd name="connsiteY215" fmla="*/ 659993 h 949171"/>
                <a:gd name="connsiteX216" fmla="*/ 152310 w 792086"/>
                <a:gd name="connsiteY216" fmla="*/ 662088 h 949171"/>
                <a:gd name="connsiteX217" fmla="*/ 152977 w 792086"/>
                <a:gd name="connsiteY217" fmla="*/ 661993 h 949171"/>
                <a:gd name="connsiteX218" fmla="*/ 154977 w 792086"/>
                <a:gd name="connsiteY218" fmla="*/ 658468 h 949171"/>
                <a:gd name="connsiteX219" fmla="*/ 6482 w 792086"/>
                <a:gd name="connsiteY219" fmla="*/ 634465 h 949171"/>
                <a:gd name="connsiteX220" fmla="*/ 3244 w 792086"/>
                <a:gd name="connsiteY220" fmla="*/ 636751 h 949171"/>
                <a:gd name="connsiteX221" fmla="*/ 5 w 792086"/>
                <a:gd name="connsiteY221" fmla="*/ 664564 h 949171"/>
                <a:gd name="connsiteX222" fmla="*/ 2577 w 792086"/>
                <a:gd name="connsiteY222" fmla="*/ 667422 h 949171"/>
                <a:gd name="connsiteX223" fmla="*/ 2767 w 792086"/>
                <a:gd name="connsiteY223" fmla="*/ 667422 h 949171"/>
                <a:gd name="connsiteX224" fmla="*/ 5530 w 792086"/>
                <a:gd name="connsiteY224" fmla="*/ 664850 h 949171"/>
                <a:gd name="connsiteX225" fmla="*/ 8673 w 792086"/>
                <a:gd name="connsiteY225" fmla="*/ 637704 h 949171"/>
                <a:gd name="connsiteX226" fmla="*/ 6482 w 792086"/>
                <a:gd name="connsiteY226" fmla="*/ 634465 h 949171"/>
                <a:gd name="connsiteX227" fmla="*/ 256037 w 792086"/>
                <a:gd name="connsiteY227" fmla="*/ 659326 h 949171"/>
                <a:gd name="connsiteX228" fmla="*/ 252513 w 792086"/>
                <a:gd name="connsiteY228" fmla="*/ 657516 h 949171"/>
                <a:gd name="connsiteX229" fmla="*/ 250703 w 792086"/>
                <a:gd name="connsiteY229" fmla="*/ 661040 h 949171"/>
                <a:gd name="connsiteX230" fmla="*/ 256704 w 792086"/>
                <a:gd name="connsiteY230" fmla="*/ 687424 h 949171"/>
                <a:gd name="connsiteX231" fmla="*/ 259466 w 792086"/>
                <a:gd name="connsiteY231" fmla="*/ 689806 h 949171"/>
                <a:gd name="connsiteX232" fmla="*/ 259847 w 792086"/>
                <a:gd name="connsiteY232" fmla="*/ 689806 h 949171"/>
                <a:gd name="connsiteX233" fmla="*/ 262228 w 792086"/>
                <a:gd name="connsiteY233" fmla="*/ 686758 h 949171"/>
                <a:gd name="connsiteX234" fmla="*/ 256037 w 792086"/>
                <a:gd name="connsiteY234" fmla="*/ 659326 h 949171"/>
                <a:gd name="connsiteX235" fmla="*/ 175932 w 792086"/>
                <a:gd name="connsiteY235" fmla="*/ 708475 h 949171"/>
                <a:gd name="connsiteX236" fmla="*/ 163549 w 792086"/>
                <a:gd name="connsiteY236" fmla="*/ 684472 h 949171"/>
                <a:gd name="connsiteX237" fmla="*/ 159930 w 792086"/>
                <a:gd name="connsiteY237" fmla="*/ 682948 h 949171"/>
                <a:gd name="connsiteX238" fmla="*/ 158406 w 792086"/>
                <a:gd name="connsiteY238" fmla="*/ 686567 h 949171"/>
                <a:gd name="connsiteX239" fmla="*/ 171265 w 792086"/>
                <a:gd name="connsiteY239" fmla="*/ 711523 h 949171"/>
                <a:gd name="connsiteX240" fmla="*/ 173551 w 792086"/>
                <a:gd name="connsiteY240" fmla="*/ 712761 h 949171"/>
                <a:gd name="connsiteX241" fmla="*/ 175075 w 792086"/>
                <a:gd name="connsiteY241" fmla="*/ 712285 h 949171"/>
                <a:gd name="connsiteX242" fmla="*/ 175932 w 792086"/>
                <a:gd name="connsiteY242" fmla="*/ 708475 h 949171"/>
                <a:gd name="connsiteX243" fmla="*/ 5530 w 792086"/>
                <a:gd name="connsiteY243" fmla="*/ 692092 h 949171"/>
                <a:gd name="connsiteX244" fmla="*/ 2672 w 792086"/>
                <a:gd name="connsiteY244" fmla="*/ 689520 h 949171"/>
                <a:gd name="connsiteX245" fmla="*/ 100 w 792086"/>
                <a:gd name="connsiteY245" fmla="*/ 692377 h 949171"/>
                <a:gd name="connsiteX246" fmla="*/ 2863 w 792086"/>
                <a:gd name="connsiteY246" fmla="*/ 720190 h 949171"/>
                <a:gd name="connsiteX247" fmla="*/ 5625 w 792086"/>
                <a:gd name="connsiteY247" fmla="*/ 722572 h 949171"/>
                <a:gd name="connsiteX248" fmla="*/ 6006 w 792086"/>
                <a:gd name="connsiteY248" fmla="*/ 722572 h 949171"/>
                <a:gd name="connsiteX249" fmla="*/ 8292 w 792086"/>
                <a:gd name="connsiteY249" fmla="*/ 719428 h 949171"/>
                <a:gd name="connsiteX250" fmla="*/ 5530 w 792086"/>
                <a:gd name="connsiteY250" fmla="*/ 692092 h 949171"/>
                <a:gd name="connsiteX251" fmla="*/ 259371 w 792086"/>
                <a:gd name="connsiteY251" fmla="*/ 711904 h 949171"/>
                <a:gd name="connsiteX252" fmla="*/ 256037 w 792086"/>
                <a:gd name="connsiteY252" fmla="*/ 713999 h 949171"/>
                <a:gd name="connsiteX253" fmla="*/ 242893 w 792086"/>
                <a:gd name="connsiteY253" fmla="*/ 734954 h 949171"/>
                <a:gd name="connsiteX254" fmla="*/ 242035 w 792086"/>
                <a:gd name="connsiteY254" fmla="*/ 738764 h 949171"/>
                <a:gd name="connsiteX255" fmla="*/ 244417 w 792086"/>
                <a:gd name="connsiteY255" fmla="*/ 740098 h 949171"/>
                <a:gd name="connsiteX256" fmla="*/ 245845 w 792086"/>
                <a:gd name="connsiteY256" fmla="*/ 739717 h 949171"/>
                <a:gd name="connsiteX257" fmla="*/ 261466 w 792086"/>
                <a:gd name="connsiteY257" fmla="*/ 715333 h 949171"/>
                <a:gd name="connsiteX258" fmla="*/ 259371 w 792086"/>
                <a:gd name="connsiteY258" fmla="*/ 711904 h 949171"/>
                <a:gd name="connsiteX259" fmla="*/ 218032 w 792086"/>
                <a:gd name="connsiteY259" fmla="*/ 737907 h 949171"/>
                <a:gd name="connsiteX260" fmla="*/ 205745 w 792086"/>
                <a:gd name="connsiteY260" fmla="*/ 734478 h 949171"/>
                <a:gd name="connsiteX261" fmla="*/ 193839 w 792086"/>
                <a:gd name="connsiteY261" fmla="*/ 728001 h 949171"/>
                <a:gd name="connsiteX262" fmla="*/ 190029 w 792086"/>
                <a:gd name="connsiteY262" fmla="*/ 728572 h 949171"/>
                <a:gd name="connsiteX263" fmla="*/ 190600 w 792086"/>
                <a:gd name="connsiteY263" fmla="*/ 732478 h 949171"/>
                <a:gd name="connsiteX264" fmla="*/ 203935 w 792086"/>
                <a:gd name="connsiteY264" fmla="*/ 739622 h 949171"/>
                <a:gd name="connsiteX265" fmla="*/ 217080 w 792086"/>
                <a:gd name="connsiteY265" fmla="*/ 743336 h 949171"/>
                <a:gd name="connsiteX266" fmla="*/ 217556 w 792086"/>
                <a:gd name="connsiteY266" fmla="*/ 743336 h 949171"/>
                <a:gd name="connsiteX267" fmla="*/ 220318 w 792086"/>
                <a:gd name="connsiteY267" fmla="*/ 741050 h 949171"/>
                <a:gd name="connsiteX268" fmla="*/ 218032 w 792086"/>
                <a:gd name="connsiteY268" fmla="*/ 737907 h 949171"/>
                <a:gd name="connsiteX269" fmla="*/ 21151 w 792086"/>
                <a:gd name="connsiteY269" fmla="*/ 772483 h 949171"/>
                <a:gd name="connsiteX270" fmla="*/ 13435 w 792086"/>
                <a:gd name="connsiteY270" fmla="*/ 746194 h 949171"/>
                <a:gd name="connsiteX271" fmla="*/ 10102 w 792086"/>
                <a:gd name="connsiteY271" fmla="*/ 744193 h 949171"/>
                <a:gd name="connsiteX272" fmla="*/ 8101 w 792086"/>
                <a:gd name="connsiteY272" fmla="*/ 747527 h 949171"/>
                <a:gd name="connsiteX273" fmla="*/ 15912 w 792086"/>
                <a:gd name="connsiteY273" fmla="*/ 774293 h 949171"/>
                <a:gd name="connsiteX274" fmla="*/ 18484 w 792086"/>
                <a:gd name="connsiteY274" fmla="*/ 776102 h 949171"/>
                <a:gd name="connsiteX275" fmla="*/ 19341 w 792086"/>
                <a:gd name="connsiteY275" fmla="*/ 776007 h 949171"/>
                <a:gd name="connsiteX276" fmla="*/ 21151 w 792086"/>
                <a:gd name="connsiteY276" fmla="*/ 772483 h 949171"/>
                <a:gd name="connsiteX277" fmla="*/ 43534 w 792086"/>
                <a:gd name="connsiteY277" fmla="*/ 822298 h 949171"/>
                <a:gd name="connsiteX278" fmla="*/ 31152 w 792086"/>
                <a:gd name="connsiteY278" fmla="*/ 797914 h 949171"/>
                <a:gd name="connsiteX279" fmla="*/ 27532 w 792086"/>
                <a:gd name="connsiteY279" fmla="*/ 796486 h 949171"/>
                <a:gd name="connsiteX280" fmla="*/ 26199 w 792086"/>
                <a:gd name="connsiteY280" fmla="*/ 800105 h 949171"/>
                <a:gd name="connsiteX281" fmla="*/ 38867 w 792086"/>
                <a:gd name="connsiteY281" fmla="*/ 824965 h 949171"/>
                <a:gd name="connsiteX282" fmla="*/ 41248 w 792086"/>
                <a:gd name="connsiteY282" fmla="*/ 826394 h 949171"/>
                <a:gd name="connsiteX283" fmla="*/ 42582 w 792086"/>
                <a:gd name="connsiteY283" fmla="*/ 826013 h 949171"/>
                <a:gd name="connsiteX284" fmla="*/ 43534 w 792086"/>
                <a:gd name="connsiteY284" fmla="*/ 822298 h 949171"/>
                <a:gd name="connsiteX285" fmla="*/ 452157 w 792086"/>
                <a:gd name="connsiteY285" fmla="*/ 834395 h 949171"/>
                <a:gd name="connsiteX286" fmla="*/ 448633 w 792086"/>
                <a:gd name="connsiteY286" fmla="*/ 836014 h 949171"/>
                <a:gd name="connsiteX287" fmla="*/ 436441 w 792086"/>
                <a:gd name="connsiteY287" fmla="*/ 860017 h 949171"/>
                <a:gd name="connsiteX288" fmla="*/ 437298 w 792086"/>
                <a:gd name="connsiteY288" fmla="*/ 863828 h 949171"/>
                <a:gd name="connsiteX289" fmla="*/ 438822 w 792086"/>
                <a:gd name="connsiteY289" fmla="*/ 864304 h 949171"/>
                <a:gd name="connsiteX290" fmla="*/ 441108 w 792086"/>
                <a:gd name="connsiteY290" fmla="*/ 863065 h 949171"/>
                <a:gd name="connsiteX291" fmla="*/ 453776 w 792086"/>
                <a:gd name="connsiteY291" fmla="*/ 837920 h 949171"/>
                <a:gd name="connsiteX292" fmla="*/ 452157 w 792086"/>
                <a:gd name="connsiteY292" fmla="*/ 834395 h 949171"/>
                <a:gd name="connsiteX293" fmla="*/ 75348 w 792086"/>
                <a:gd name="connsiteY293" fmla="*/ 866685 h 949171"/>
                <a:gd name="connsiteX294" fmla="*/ 58298 w 792086"/>
                <a:gd name="connsiteY294" fmla="*/ 845349 h 949171"/>
                <a:gd name="connsiteX295" fmla="*/ 54488 w 792086"/>
                <a:gd name="connsiteY295" fmla="*/ 844682 h 949171"/>
                <a:gd name="connsiteX296" fmla="*/ 53821 w 792086"/>
                <a:gd name="connsiteY296" fmla="*/ 848492 h 949171"/>
                <a:gd name="connsiteX297" fmla="*/ 71252 w 792086"/>
                <a:gd name="connsiteY297" fmla="*/ 870305 h 949171"/>
                <a:gd name="connsiteX298" fmla="*/ 73348 w 792086"/>
                <a:gd name="connsiteY298" fmla="*/ 871162 h 949171"/>
                <a:gd name="connsiteX299" fmla="*/ 75157 w 792086"/>
                <a:gd name="connsiteY299" fmla="*/ 870495 h 949171"/>
                <a:gd name="connsiteX300" fmla="*/ 75348 w 792086"/>
                <a:gd name="connsiteY300" fmla="*/ 866685 h 949171"/>
                <a:gd name="connsiteX301" fmla="*/ 423296 w 792086"/>
                <a:gd name="connsiteY301" fmla="*/ 881068 h 949171"/>
                <a:gd name="connsiteX302" fmla="*/ 419391 w 792086"/>
                <a:gd name="connsiteY302" fmla="*/ 881163 h 949171"/>
                <a:gd name="connsiteX303" fmla="*/ 398912 w 792086"/>
                <a:gd name="connsiteY303" fmla="*/ 899070 h 949171"/>
                <a:gd name="connsiteX304" fmla="*/ 398341 w 792086"/>
                <a:gd name="connsiteY304" fmla="*/ 902975 h 949171"/>
                <a:gd name="connsiteX305" fmla="*/ 400531 w 792086"/>
                <a:gd name="connsiteY305" fmla="*/ 904118 h 949171"/>
                <a:gd name="connsiteX306" fmla="*/ 402151 w 792086"/>
                <a:gd name="connsiteY306" fmla="*/ 903547 h 949171"/>
                <a:gd name="connsiteX307" fmla="*/ 423296 w 792086"/>
                <a:gd name="connsiteY307" fmla="*/ 885068 h 949171"/>
                <a:gd name="connsiteX308" fmla="*/ 423296 w 792086"/>
                <a:gd name="connsiteY308" fmla="*/ 881068 h 949171"/>
                <a:gd name="connsiteX309" fmla="*/ 116115 w 792086"/>
                <a:gd name="connsiteY309" fmla="*/ 902880 h 949171"/>
                <a:gd name="connsiteX310" fmla="*/ 94684 w 792086"/>
                <a:gd name="connsiteY310" fmla="*/ 886021 h 949171"/>
                <a:gd name="connsiteX311" fmla="*/ 90778 w 792086"/>
                <a:gd name="connsiteY311" fmla="*/ 886211 h 949171"/>
                <a:gd name="connsiteX312" fmla="*/ 90969 w 792086"/>
                <a:gd name="connsiteY312" fmla="*/ 890116 h 949171"/>
                <a:gd name="connsiteX313" fmla="*/ 112876 w 792086"/>
                <a:gd name="connsiteY313" fmla="*/ 907452 h 949171"/>
                <a:gd name="connsiteX314" fmla="*/ 114496 w 792086"/>
                <a:gd name="connsiteY314" fmla="*/ 907928 h 949171"/>
                <a:gd name="connsiteX315" fmla="*/ 116782 w 792086"/>
                <a:gd name="connsiteY315" fmla="*/ 906690 h 949171"/>
                <a:gd name="connsiteX316" fmla="*/ 116115 w 792086"/>
                <a:gd name="connsiteY316" fmla="*/ 902880 h 949171"/>
                <a:gd name="connsiteX317" fmla="*/ 379862 w 792086"/>
                <a:gd name="connsiteY317" fmla="*/ 914977 h 949171"/>
                <a:gd name="connsiteX318" fmla="*/ 376052 w 792086"/>
                <a:gd name="connsiteY318" fmla="*/ 913929 h 949171"/>
                <a:gd name="connsiteX319" fmla="*/ 351478 w 792086"/>
                <a:gd name="connsiteY319" fmla="*/ 926026 h 949171"/>
                <a:gd name="connsiteX320" fmla="*/ 350049 w 792086"/>
                <a:gd name="connsiteY320" fmla="*/ 929645 h 949171"/>
                <a:gd name="connsiteX321" fmla="*/ 352621 w 792086"/>
                <a:gd name="connsiteY321" fmla="*/ 931264 h 949171"/>
                <a:gd name="connsiteX322" fmla="*/ 353668 w 792086"/>
                <a:gd name="connsiteY322" fmla="*/ 931074 h 949171"/>
                <a:gd name="connsiteX323" fmla="*/ 378814 w 792086"/>
                <a:gd name="connsiteY323" fmla="*/ 918691 h 949171"/>
                <a:gd name="connsiteX324" fmla="*/ 379862 w 792086"/>
                <a:gd name="connsiteY324" fmla="*/ 914977 h 949171"/>
                <a:gd name="connsiteX325" fmla="*/ 164216 w 792086"/>
                <a:gd name="connsiteY325" fmla="*/ 928216 h 949171"/>
                <a:gd name="connsiteX326" fmla="*/ 139356 w 792086"/>
                <a:gd name="connsiteY326" fmla="*/ 917072 h 949171"/>
                <a:gd name="connsiteX327" fmla="*/ 135641 w 792086"/>
                <a:gd name="connsiteY327" fmla="*/ 918215 h 949171"/>
                <a:gd name="connsiteX328" fmla="*/ 136784 w 792086"/>
                <a:gd name="connsiteY328" fmla="*/ 921930 h 949171"/>
                <a:gd name="connsiteX329" fmla="*/ 162216 w 792086"/>
                <a:gd name="connsiteY329" fmla="*/ 933360 h 949171"/>
                <a:gd name="connsiteX330" fmla="*/ 163168 w 792086"/>
                <a:gd name="connsiteY330" fmla="*/ 933550 h 949171"/>
                <a:gd name="connsiteX331" fmla="*/ 165740 w 792086"/>
                <a:gd name="connsiteY331" fmla="*/ 931741 h 949171"/>
                <a:gd name="connsiteX332" fmla="*/ 164216 w 792086"/>
                <a:gd name="connsiteY332" fmla="*/ 928216 h 949171"/>
                <a:gd name="connsiteX333" fmla="*/ 329189 w 792086"/>
                <a:gd name="connsiteY333" fmla="*/ 937075 h 949171"/>
                <a:gd name="connsiteX334" fmla="*/ 325855 w 792086"/>
                <a:gd name="connsiteY334" fmla="*/ 934979 h 949171"/>
                <a:gd name="connsiteX335" fmla="*/ 298900 w 792086"/>
                <a:gd name="connsiteY335" fmla="*/ 940028 h 949171"/>
                <a:gd name="connsiteX336" fmla="*/ 296614 w 792086"/>
                <a:gd name="connsiteY336" fmla="*/ 943171 h 949171"/>
                <a:gd name="connsiteX337" fmla="*/ 299376 w 792086"/>
                <a:gd name="connsiteY337" fmla="*/ 945552 h 949171"/>
                <a:gd name="connsiteX338" fmla="*/ 299757 w 792086"/>
                <a:gd name="connsiteY338" fmla="*/ 945552 h 949171"/>
                <a:gd name="connsiteX339" fmla="*/ 327094 w 792086"/>
                <a:gd name="connsiteY339" fmla="*/ 940408 h 949171"/>
                <a:gd name="connsiteX340" fmla="*/ 329189 w 792086"/>
                <a:gd name="connsiteY340" fmla="*/ 937075 h 949171"/>
                <a:gd name="connsiteX341" fmla="*/ 217080 w 792086"/>
                <a:gd name="connsiteY341" fmla="*/ 941361 h 949171"/>
                <a:gd name="connsiteX342" fmla="*/ 190219 w 792086"/>
                <a:gd name="connsiteY342" fmla="*/ 936313 h 949171"/>
                <a:gd name="connsiteX343" fmla="*/ 186886 w 792086"/>
                <a:gd name="connsiteY343" fmla="*/ 938313 h 949171"/>
                <a:gd name="connsiteX344" fmla="*/ 188886 w 792086"/>
                <a:gd name="connsiteY344" fmla="*/ 941647 h 949171"/>
                <a:gd name="connsiteX345" fmla="*/ 216318 w 792086"/>
                <a:gd name="connsiteY345" fmla="*/ 946790 h 949171"/>
                <a:gd name="connsiteX346" fmla="*/ 216699 w 792086"/>
                <a:gd name="connsiteY346" fmla="*/ 946790 h 949171"/>
                <a:gd name="connsiteX347" fmla="*/ 219461 w 792086"/>
                <a:gd name="connsiteY347" fmla="*/ 944409 h 949171"/>
                <a:gd name="connsiteX348" fmla="*/ 217080 w 792086"/>
                <a:gd name="connsiteY348" fmla="*/ 941361 h 949171"/>
                <a:gd name="connsiteX349" fmla="*/ 271658 w 792086"/>
                <a:gd name="connsiteY349" fmla="*/ 942980 h 949171"/>
                <a:gd name="connsiteX350" fmla="*/ 244321 w 792086"/>
                <a:gd name="connsiteY350" fmla="*/ 943552 h 949171"/>
                <a:gd name="connsiteX351" fmla="*/ 241464 w 792086"/>
                <a:gd name="connsiteY351" fmla="*/ 946219 h 949171"/>
                <a:gd name="connsiteX352" fmla="*/ 244131 w 792086"/>
                <a:gd name="connsiteY352" fmla="*/ 949076 h 949171"/>
                <a:gd name="connsiteX353" fmla="*/ 252322 w 792086"/>
                <a:gd name="connsiteY353" fmla="*/ 949172 h 949171"/>
                <a:gd name="connsiteX354" fmla="*/ 272039 w 792086"/>
                <a:gd name="connsiteY354" fmla="*/ 948505 h 949171"/>
                <a:gd name="connsiteX355" fmla="*/ 274611 w 792086"/>
                <a:gd name="connsiteY355" fmla="*/ 945552 h 949171"/>
                <a:gd name="connsiteX356" fmla="*/ 271658 w 792086"/>
                <a:gd name="connsiteY356" fmla="*/ 942980 h 94917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</a:cxnLst>
              <a:rect l="l" t="t" r="r" b="b"/>
              <a:pathLst>
                <a:path w="792086" h="949171">
                  <a:moveTo>
                    <a:pt x="587888" y="1529"/>
                  </a:moveTo>
                  <a:cubicBezTo>
                    <a:pt x="578649" y="672"/>
                    <a:pt x="569314" y="100"/>
                    <a:pt x="560075" y="5"/>
                  </a:cubicBezTo>
                  <a:cubicBezTo>
                    <a:pt x="558551" y="-90"/>
                    <a:pt x="557313" y="1148"/>
                    <a:pt x="557218" y="2672"/>
                  </a:cubicBezTo>
                  <a:cubicBezTo>
                    <a:pt x="557218" y="4196"/>
                    <a:pt x="558456" y="5434"/>
                    <a:pt x="559980" y="5530"/>
                  </a:cubicBezTo>
                  <a:cubicBezTo>
                    <a:pt x="569029" y="5720"/>
                    <a:pt x="578268" y="6196"/>
                    <a:pt x="587317" y="7054"/>
                  </a:cubicBezTo>
                  <a:cubicBezTo>
                    <a:pt x="587412" y="7054"/>
                    <a:pt x="587507" y="7054"/>
                    <a:pt x="587602" y="7054"/>
                  </a:cubicBezTo>
                  <a:cubicBezTo>
                    <a:pt x="589031" y="7054"/>
                    <a:pt x="590174" y="6006"/>
                    <a:pt x="590365" y="4577"/>
                  </a:cubicBezTo>
                  <a:cubicBezTo>
                    <a:pt x="590555" y="3053"/>
                    <a:pt x="589412" y="1720"/>
                    <a:pt x="587888" y="1529"/>
                  </a:cubicBezTo>
                  <a:close/>
                  <a:moveTo>
                    <a:pt x="532262" y="577"/>
                  </a:moveTo>
                  <a:cubicBezTo>
                    <a:pt x="523023" y="1148"/>
                    <a:pt x="513784" y="2005"/>
                    <a:pt x="504544" y="3244"/>
                  </a:cubicBezTo>
                  <a:cubicBezTo>
                    <a:pt x="503020" y="3434"/>
                    <a:pt x="501973" y="4863"/>
                    <a:pt x="502163" y="6387"/>
                  </a:cubicBezTo>
                  <a:cubicBezTo>
                    <a:pt x="502354" y="7720"/>
                    <a:pt x="503497" y="8768"/>
                    <a:pt x="504925" y="8768"/>
                  </a:cubicBezTo>
                  <a:cubicBezTo>
                    <a:pt x="505021" y="8768"/>
                    <a:pt x="505211" y="8768"/>
                    <a:pt x="505306" y="8768"/>
                  </a:cubicBezTo>
                  <a:cubicBezTo>
                    <a:pt x="514355" y="7530"/>
                    <a:pt x="523594" y="6673"/>
                    <a:pt x="532643" y="6101"/>
                  </a:cubicBezTo>
                  <a:cubicBezTo>
                    <a:pt x="534167" y="6006"/>
                    <a:pt x="535310" y="4672"/>
                    <a:pt x="535215" y="3148"/>
                  </a:cubicBezTo>
                  <a:cubicBezTo>
                    <a:pt x="535120" y="1624"/>
                    <a:pt x="533786" y="481"/>
                    <a:pt x="532262" y="577"/>
                  </a:cubicBezTo>
                  <a:close/>
                  <a:moveTo>
                    <a:pt x="642752" y="10959"/>
                  </a:moveTo>
                  <a:cubicBezTo>
                    <a:pt x="633703" y="8673"/>
                    <a:pt x="624559" y="6768"/>
                    <a:pt x="615511" y="5149"/>
                  </a:cubicBezTo>
                  <a:cubicBezTo>
                    <a:pt x="613987" y="4863"/>
                    <a:pt x="612558" y="5911"/>
                    <a:pt x="612272" y="7435"/>
                  </a:cubicBezTo>
                  <a:cubicBezTo>
                    <a:pt x="611986" y="8959"/>
                    <a:pt x="613034" y="10387"/>
                    <a:pt x="614558" y="10673"/>
                  </a:cubicBezTo>
                  <a:cubicBezTo>
                    <a:pt x="623512" y="12197"/>
                    <a:pt x="632560" y="14102"/>
                    <a:pt x="641419" y="16293"/>
                  </a:cubicBezTo>
                  <a:cubicBezTo>
                    <a:pt x="641609" y="16388"/>
                    <a:pt x="641895" y="16388"/>
                    <a:pt x="642085" y="16388"/>
                  </a:cubicBezTo>
                  <a:cubicBezTo>
                    <a:pt x="643324" y="16388"/>
                    <a:pt x="644467" y="15531"/>
                    <a:pt x="644752" y="14293"/>
                  </a:cubicBezTo>
                  <a:cubicBezTo>
                    <a:pt x="645133" y="12769"/>
                    <a:pt x="644181" y="11340"/>
                    <a:pt x="642752" y="10959"/>
                  </a:cubicBezTo>
                  <a:close/>
                  <a:moveTo>
                    <a:pt x="480446" y="10197"/>
                  </a:moveTo>
                  <a:cubicBezTo>
                    <a:pt x="480160" y="8673"/>
                    <a:pt x="478636" y="7720"/>
                    <a:pt x="477112" y="8101"/>
                  </a:cubicBezTo>
                  <a:cubicBezTo>
                    <a:pt x="468159" y="10006"/>
                    <a:pt x="459110" y="12292"/>
                    <a:pt x="450157" y="14864"/>
                  </a:cubicBezTo>
                  <a:cubicBezTo>
                    <a:pt x="448728" y="15245"/>
                    <a:pt x="447871" y="16769"/>
                    <a:pt x="448252" y="18293"/>
                  </a:cubicBezTo>
                  <a:cubicBezTo>
                    <a:pt x="448633" y="19531"/>
                    <a:pt x="449680" y="20293"/>
                    <a:pt x="450919" y="20293"/>
                  </a:cubicBezTo>
                  <a:cubicBezTo>
                    <a:pt x="451204" y="20293"/>
                    <a:pt x="451395" y="20293"/>
                    <a:pt x="451681" y="20198"/>
                  </a:cubicBezTo>
                  <a:cubicBezTo>
                    <a:pt x="460539" y="17626"/>
                    <a:pt x="469492" y="15436"/>
                    <a:pt x="478255" y="13531"/>
                  </a:cubicBezTo>
                  <a:cubicBezTo>
                    <a:pt x="479779" y="13150"/>
                    <a:pt x="480732" y="11721"/>
                    <a:pt x="480446" y="10197"/>
                  </a:cubicBezTo>
                  <a:close/>
                  <a:moveTo>
                    <a:pt x="695616" y="28390"/>
                  </a:moveTo>
                  <a:cubicBezTo>
                    <a:pt x="687043" y="24865"/>
                    <a:pt x="678280" y="21627"/>
                    <a:pt x="669517" y="18674"/>
                  </a:cubicBezTo>
                  <a:cubicBezTo>
                    <a:pt x="668089" y="18198"/>
                    <a:pt x="666469" y="18960"/>
                    <a:pt x="665993" y="20484"/>
                  </a:cubicBezTo>
                  <a:cubicBezTo>
                    <a:pt x="665517" y="21913"/>
                    <a:pt x="666279" y="23532"/>
                    <a:pt x="667803" y="24008"/>
                  </a:cubicBezTo>
                  <a:cubicBezTo>
                    <a:pt x="676471" y="26866"/>
                    <a:pt x="685138" y="30009"/>
                    <a:pt x="693520" y="33533"/>
                  </a:cubicBezTo>
                  <a:cubicBezTo>
                    <a:pt x="693901" y="33628"/>
                    <a:pt x="694187" y="33724"/>
                    <a:pt x="694568" y="33724"/>
                  </a:cubicBezTo>
                  <a:cubicBezTo>
                    <a:pt x="695616" y="33724"/>
                    <a:pt x="696664" y="33057"/>
                    <a:pt x="697140" y="32009"/>
                  </a:cubicBezTo>
                  <a:cubicBezTo>
                    <a:pt x="697711" y="30580"/>
                    <a:pt x="696949" y="28961"/>
                    <a:pt x="695616" y="28390"/>
                  </a:cubicBezTo>
                  <a:close/>
                  <a:moveTo>
                    <a:pt x="427297" y="25056"/>
                  </a:moveTo>
                  <a:cubicBezTo>
                    <a:pt x="426725" y="23627"/>
                    <a:pt x="425201" y="22865"/>
                    <a:pt x="423772" y="23437"/>
                  </a:cubicBezTo>
                  <a:cubicBezTo>
                    <a:pt x="415200" y="26485"/>
                    <a:pt x="406532" y="30009"/>
                    <a:pt x="397960" y="33724"/>
                  </a:cubicBezTo>
                  <a:cubicBezTo>
                    <a:pt x="396531" y="34295"/>
                    <a:pt x="395959" y="36010"/>
                    <a:pt x="396531" y="37343"/>
                  </a:cubicBezTo>
                  <a:cubicBezTo>
                    <a:pt x="397007" y="38391"/>
                    <a:pt x="398055" y="38962"/>
                    <a:pt x="399103" y="38962"/>
                  </a:cubicBezTo>
                  <a:cubicBezTo>
                    <a:pt x="399484" y="38962"/>
                    <a:pt x="399865" y="38867"/>
                    <a:pt x="400246" y="38677"/>
                  </a:cubicBezTo>
                  <a:cubicBezTo>
                    <a:pt x="408723" y="35057"/>
                    <a:pt x="417295" y="31628"/>
                    <a:pt x="425773" y="28485"/>
                  </a:cubicBezTo>
                  <a:cubicBezTo>
                    <a:pt x="427011" y="28104"/>
                    <a:pt x="427773" y="26485"/>
                    <a:pt x="427297" y="25056"/>
                  </a:cubicBezTo>
                  <a:close/>
                  <a:moveTo>
                    <a:pt x="745432" y="53059"/>
                  </a:moveTo>
                  <a:cubicBezTo>
                    <a:pt x="737526" y="48392"/>
                    <a:pt x="729239" y="43915"/>
                    <a:pt x="720952" y="39820"/>
                  </a:cubicBezTo>
                  <a:cubicBezTo>
                    <a:pt x="719619" y="39153"/>
                    <a:pt x="717904" y="39724"/>
                    <a:pt x="717238" y="41058"/>
                  </a:cubicBezTo>
                  <a:cubicBezTo>
                    <a:pt x="716571" y="42391"/>
                    <a:pt x="717142" y="44106"/>
                    <a:pt x="718476" y="44773"/>
                  </a:cubicBezTo>
                  <a:cubicBezTo>
                    <a:pt x="726667" y="48868"/>
                    <a:pt x="734764" y="53250"/>
                    <a:pt x="742669" y="57822"/>
                  </a:cubicBezTo>
                  <a:cubicBezTo>
                    <a:pt x="743050" y="58108"/>
                    <a:pt x="743622" y="58203"/>
                    <a:pt x="744098" y="58203"/>
                  </a:cubicBezTo>
                  <a:cubicBezTo>
                    <a:pt x="745051" y="58203"/>
                    <a:pt x="745908" y="57727"/>
                    <a:pt x="746479" y="56869"/>
                  </a:cubicBezTo>
                  <a:cubicBezTo>
                    <a:pt x="747241" y="55536"/>
                    <a:pt x="746765" y="53917"/>
                    <a:pt x="745432" y="53059"/>
                  </a:cubicBezTo>
                  <a:close/>
                  <a:moveTo>
                    <a:pt x="376433" y="46773"/>
                  </a:moveTo>
                  <a:cubicBezTo>
                    <a:pt x="375766" y="45439"/>
                    <a:pt x="374052" y="44868"/>
                    <a:pt x="372718" y="45535"/>
                  </a:cubicBezTo>
                  <a:cubicBezTo>
                    <a:pt x="368813" y="47535"/>
                    <a:pt x="364908" y="49630"/>
                    <a:pt x="361003" y="51726"/>
                  </a:cubicBezTo>
                  <a:cubicBezTo>
                    <a:pt x="356812" y="54012"/>
                    <a:pt x="352525" y="56488"/>
                    <a:pt x="348334" y="59060"/>
                  </a:cubicBezTo>
                  <a:cubicBezTo>
                    <a:pt x="347001" y="59822"/>
                    <a:pt x="346620" y="61537"/>
                    <a:pt x="347382" y="62870"/>
                  </a:cubicBezTo>
                  <a:cubicBezTo>
                    <a:pt x="347953" y="63727"/>
                    <a:pt x="348811" y="64204"/>
                    <a:pt x="349763" y="64204"/>
                  </a:cubicBezTo>
                  <a:cubicBezTo>
                    <a:pt x="350239" y="64204"/>
                    <a:pt x="350716" y="64108"/>
                    <a:pt x="351192" y="63823"/>
                  </a:cubicBezTo>
                  <a:cubicBezTo>
                    <a:pt x="355288" y="61346"/>
                    <a:pt x="359383" y="58965"/>
                    <a:pt x="363574" y="56679"/>
                  </a:cubicBezTo>
                  <a:cubicBezTo>
                    <a:pt x="367384" y="54583"/>
                    <a:pt x="371290" y="52583"/>
                    <a:pt x="375195" y="50583"/>
                  </a:cubicBezTo>
                  <a:cubicBezTo>
                    <a:pt x="376624" y="49821"/>
                    <a:pt x="377195" y="48106"/>
                    <a:pt x="376433" y="46773"/>
                  </a:cubicBezTo>
                  <a:close/>
                  <a:moveTo>
                    <a:pt x="791152" y="85254"/>
                  </a:moveTo>
                  <a:cubicBezTo>
                    <a:pt x="790866" y="84968"/>
                    <a:pt x="783151" y="78015"/>
                    <a:pt x="768959" y="68109"/>
                  </a:cubicBezTo>
                  <a:cubicBezTo>
                    <a:pt x="767720" y="67252"/>
                    <a:pt x="766006" y="67537"/>
                    <a:pt x="765148" y="68776"/>
                  </a:cubicBezTo>
                  <a:cubicBezTo>
                    <a:pt x="764291" y="70014"/>
                    <a:pt x="764577" y="71728"/>
                    <a:pt x="765815" y="72586"/>
                  </a:cubicBezTo>
                  <a:cubicBezTo>
                    <a:pt x="779722" y="82301"/>
                    <a:pt x="787437" y="89159"/>
                    <a:pt x="787532" y="89254"/>
                  </a:cubicBezTo>
                  <a:cubicBezTo>
                    <a:pt x="788104" y="89731"/>
                    <a:pt x="788770" y="89921"/>
                    <a:pt x="789342" y="89921"/>
                  </a:cubicBezTo>
                  <a:cubicBezTo>
                    <a:pt x="790104" y="89921"/>
                    <a:pt x="790866" y="89635"/>
                    <a:pt x="791438" y="89064"/>
                  </a:cubicBezTo>
                  <a:cubicBezTo>
                    <a:pt x="792390" y="88016"/>
                    <a:pt x="792295" y="86302"/>
                    <a:pt x="791152" y="85254"/>
                  </a:cubicBezTo>
                  <a:close/>
                  <a:moveTo>
                    <a:pt x="329284" y="75253"/>
                  </a:moveTo>
                  <a:cubicBezTo>
                    <a:pt x="328332" y="74014"/>
                    <a:pt x="326617" y="73824"/>
                    <a:pt x="325379" y="74681"/>
                  </a:cubicBezTo>
                  <a:cubicBezTo>
                    <a:pt x="318140" y="80206"/>
                    <a:pt x="310901" y="86111"/>
                    <a:pt x="303948" y="92493"/>
                  </a:cubicBezTo>
                  <a:cubicBezTo>
                    <a:pt x="302805" y="93541"/>
                    <a:pt x="302710" y="95255"/>
                    <a:pt x="303757" y="96398"/>
                  </a:cubicBezTo>
                  <a:cubicBezTo>
                    <a:pt x="304329" y="96970"/>
                    <a:pt x="305091" y="97255"/>
                    <a:pt x="305853" y="97255"/>
                  </a:cubicBezTo>
                  <a:cubicBezTo>
                    <a:pt x="306520" y="97255"/>
                    <a:pt x="307186" y="97065"/>
                    <a:pt x="307663" y="96589"/>
                  </a:cubicBezTo>
                  <a:cubicBezTo>
                    <a:pt x="314521" y="90397"/>
                    <a:pt x="321569" y="84492"/>
                    <a:pt x="328713" y="79158"/>
                  </a:cubicBezTo>
                  <a:cubicBezTo>
                    <a:pt x="329951" y="78205"/>
                    <a:pt x="330142" y="76491"/>
                    <a:pt x="329284" y="75253"/>
                  </a:cubicBezTo>
                  <a:close/>
                  <a:moveTo>
                    <a:pt x="287946" y="111829"/>
                  </a:moveTo>
                  <a:cubicBezTo>
                    <a:pt x="286803" y="110781"/>
                    <a:pt x="285088" y="110781"/>
                    <a:pt x="284041" y="111924"/>
                  </a:cubicBezTo>
                  <a:cubicBezTo>
                    <a:pt x="277849" y="118496"/>
                    <a:pt x="271658" y="125545"/>
                    <a:pt x="265753" y="132879"/>
                  </a:cubicBezTo>
                  <a:cubicBezTo>
                    <a:pt x="264800" y="134022"/>
                    <a:pt x="264991" y="135832"/>
                    <a:pt x="266134" y="136784"/>
                  </a:cubicBezTo>
                  <a:cubicBezTo>
                    <a:pt x="266610" y="137165"/>
                    <a:pt x="267277" y="137356"/>
                    <a:pt x="267848" y="137356"/>
                  </a:cubicBezTo>
                  <a:cubicBezTo>
                    <a:pt x="268610" y="137356"/>
                    <a:pt x="269467" y="136975"/>
                    <a:pt x="269944" y="136308"/>
                  </a:cubicBezTo>
                  <a:cubicBezTo>
                    <a:pt x="275754" y="129069"/>
                    <a:pt x="281850" y="122116"/>
                    <a:pt x="287946" y="115639"/>
                  </a:cubicBezTo>
                  <a:cubicBezTo>
                    <a:pt x="289089" y="114591"/>
                    <a:pt x="289089" y="112876"/>
                    <a:pt x="287946" y="111829"/>
                  </a:cubicBezTo>
                  <a:close/>
                  <a:moveTo>
                    <a:pt x="252799" y="154405"/>
                  </a:moveTo>
                  <a:cubicBezTo>
                    <a:pt x="251560" y="153548"/>
                    <a:pt x="249846" y="153834"/>
                    <a:pt x="248989" y="155072"/>
                  </a:cubicBezTo>
                  <a:cubicBezTo>
                    <a:pt x="243750" y="162502"/>
                    <a:pt x="238606" y="170312"/>
                    <a:pt x="233653" y="178218"/>
                  </a:cubicBezTo>
                  <a:cubicBezTo>
                    <a:pt x="232796" y="179551"/>
                    <a:pt x="233272" y="181171"/>
                    <a:pt x="234511" y="182028"/>
                  </a:cubicBezTo>
                  <a:cubicBezTo>
                    <a:pt x="234987" y="182314"/>
                    <a:pt x="235463" y="182409"/>
                    <a:pt x="235939" y="182409"/>
                  </a:cubicBezTo>
                  <a:cubicBezTo>
                    <a:pt x="236892" y="182409"/>
                    <a:pt x="237749" y="181933"/>
                    <a:pt x="238321" y="181075"/>
                  </a:cubicBezTo>
                  <a:cubicBezTo>
                    <a:pt x="243178" y="173170"/>
                    <a:pt x="248322" y="165455"/>
                    <a:pt x="253465" y="158120"/>
                  </a:cubicBezTo>
                  <a:cubicBezTo>
                    <a:pt x="254418" y="157072"/>
                    <a:pt x="254132" y="155358"/>
                    <a:pt x="252799" y="154405"/>
                  </a:cubicBezTo>
                  <a:close/>
                  <a:moveTo>
                    <a:pt x="223462" y="201173"/>
                  </a:moveTo>
                  <a:cubicBezTo>
                    <a:pt x="222128" y="200411"/>
                    <a:pt x="220414" y="200887"/>
                    <a:pt x="219652" y="202316"/>
                  </a:cubicBezTo>
                  <a:cubicBezTo>
                    <a:pt x="215270" y="210317"/>
                    <a:pt x="210984" y="218604"/>
                    <a:pt x="206983" y="226986"/>
                  </a:cubicBezTo>
                  <a:cubicBezTo>
                    <a:pt x="206317" y="228319"/>
                    <a:pt x="206888" y="230034"/>
                    <a:pt x="208317" y="230701"/>
                  </a:cubicBezTo>
                  <a:cubicBezTo>
                    <a:pt x="208698" y="230891"/>
                    <a:pt x="209079" y="230986"/>
                    <a:pt x="209460" y="230986"/>
                  </a:cubicBezTo>
                  <a:cubicBezTo>
                    <a:pt x="210508" y="230986"/>
                    <a:pt x="211460" y="230415"/>
                    <a:pt x="211936" y="229367"/>
                  </a:cubicBezTo>
                  <a:cubicBezTo>
                    <a:pt x="215937" y="221080"/>
                    <a:pt x="220223" y="212794"/>
                    <a:pt x="224509" y="204888"/>
                  </a:cubicBezTo>
                  <a:cubicBezTo>
                    <a:pt x="225271" y="203650"/>
                    <a:pt x="224700" y="201935"/>
                    <a:pt x="223462" y="201173"/>
                  </a:cubicBezTo>
                  <a:close/>
                  <a:moveTo>
                    <a:pt x="199078" y="250798"/>
                  </a:moveTo>
                  <a:cubicBezTo>
                    <a:pt x="197649" y="250227"/>
                    <a:pt x="196030" y="250894"/>
                    <a:pt x="195458" y="252227"/>
                  </a:cubicBezTo>
                  <a:cubicBezTo>
                    <a:pt x="191839" y="260609"/>
                    <a:pt x="188410" y="269277"/>
                    <a:pt x="185076" y="277945"/>
                  </a:cubicBezTo>
                  <a:cubicBezTo>
                    <a:pt x="184504" y="279373"/>
                    <a:pt x="185266" y="280993"/>
                    <a:pt x="186695" y="281469"/>
                  </a:cubicBezTo>
                  <a:cubicBezTo>
                    <a:pt x="186981" y="281564"/>
                    <a:pt x="187362" y="281659"/>
                    <a:pt x="187648" y="281659"/>
                  </a:cubicBezTo>
                  <a:cubicBezTo>
                    <a:pt x="188791" y="281659"/>
                    <a:pt x="189838" y="280993"/>
                    <a:pt x="190219" y="279850"/>
                  </a:cubicBezTo>
                  <a:cubicBezTo>
                    <a:pt x="193553" y="271277"/>
                    <a:pt x="196982" y="262609"/>
                    <a:pt x="200506" y="254323"/>
                  </a:cubicBezTo>
                  <a:cubicBezTo>
                    <a:pt x="201173" y="253084"/>
                    <a:pt x="200411" y="251465"/>
                    <a:pt x="199078" y="250798"/>
                  </a:cubicBezTo>
                  <a:close/>
                  <a:moveTo>
                    <a:pt x="179266" y="302424"/>
                  </a:moveTo>
                  <a:cubicBezTo>
                    <a:pt x="177837" y="301948"/>
                    <a:pt x="176218" y="302710"/>
                    <a:pt x="175741" y="304234"/>
                  </a:cubicBezTo>
                  <a:cubicBezTo>
                    <a:pt x="172884" y="312901"/>
                    <a:pt x="170026" y="321760"/>
                    <a:pt x="167455" y="330713"/>
                  </a:cubicBezTo>
                  <a:cubicBezTo>
                    <a:pt x="167074" y="332142"/>
                    <a:pt x="167836" y="333761"/>
                    <a:pt x="169360" y="334142"/>
                  </a:cubicBezTo>
                  <a:cubicBezTo>
                    <a:pt x="169645" y="334237"/>
                    <a:pt x="169931" y="334237"/>
                    <a:pt x="170122" y="334237"/>
                  </a:cubicBezTo>
                  <a:cubicBezTo>
                    <a:pt x="171265" y="334237"/>
                    <a:pt x="172408" y="333476"/>
                    <a:pt x="172789" y="332237"/>
                  </a:cubicBezTo>
                  <a:cubicBezTo>
                    <a:pt x="175360" y="323379"/>
                    <a:pt x="178123" y="314521"/>
                    <a:pt x="180980" y="305948"/>
                  </a:cubicBezTo>
                  <a:cubicBezTo>
                    <a:pt x="181456" y="304424"/>
                    <a:pt x="180694" y="302900"/>
                    <a:pt x="179266" y="302424"/>
                  </a:cubicBezTo>
                  <a:close/>
                  <a:moveTo>
                    <a:pt x="163549" y="355478"/>
                  </a:moveTo>
                  <a:cubicBezTo>
                    <a:pt x="162121" y="355097"/>
                    <a:pt x="160597" y="355955"/>
                    <a:pt x="160216" y="357478"/>
                  </a:cubicBezTo>
                  <a:cubicBezTo>
                    <a:pt x="157930" y="366337"/>
                    <a:pt x="155834" y="375481"/>
                    <a:pt x="153929" y="384530"/>
                  </a:cubicBezTo>
                  <a:cubicBezTo>
                    <a:pt x="153643" y="386053"/>
                    <a:pt x="154501" y="387482"/>
                    <a:pt x="156025" y="387863"/>
                  </a:cubicBezTo>
                  <a:cubicBezTo>
                    <a:pt x="156215" y="387863"/>
                    <a:pt x="156406" y="387958"/>
                    <a:pt x="156596" y="387958"/>
                  </a:cubicBezTo>
                  <a:cubicBezTo>
                    <a:pt x="157930" y="387958"/>
                    <a:pt x="158977" y="387101"/>
                    <a:pt x="159263" y="385768"/>
                  </a:cubicBezTo>
                  <a:cubicBezTo>
                    <a:pt x="161168" y="376814"/>
                    <a:pt x="163359" y="367765"/>
                    <a:pt x="165550" y="358907"/>
                  </a:cubicBezTo>
                  <a:cubicBezTo>
                    <a:pt x="165931" y="357288"/>
                    <a:pt x="165073" y="355764"/>
                    <a:pt x="163549" y="355478"/>
                  </a:cubicBezTo>
                  <a:close/>
                  <a:moveTo>
                    <a:pt x="151738" y="409485"/>
                  </a:moveTo>
                  <a:cubicBezTo>
                    <a:pt x="150214" y="409199"/>
                    <a:pt x="148786" y="410247"/>
                    <a:pt x="148500" y="411771"/>
                  </a:cubicBezTo>
                  <a:cubicBezTo>
                    <a:pt x="146881" y="420820"/>
                    <a:pt x="145452" y="430059"/>
                    <a:pt x="144118" y="439108"/>
                  </a:cubicBezTo>
                  <a:cubicBezTo>
                    <a:pt x="143928" y="440632"/>
                    <a:pt x="144976" y="442060"/>
                    <a:pt x="146404" y="442251"/>
                  </a:cubicBezTo>
                  <a:cubicBezTo>
                    <a:pt x="146500" y="442251"/>
                    <a:pt x="146690" y="442251"/>
                    <a:pt x="146785" y="442251"/>
                  </a:cubicBezTo>
                  <a:cubicBezTo>
                    <a:pt x="148119" y="442251"/>
                    <a:pt x="149357" y="441298"/>
                    <a:pt x="149548" y="439870"/>
                  </a:cubicBezTo>
                  <a:cubicBezTo>
                    <a:pt x="150881" y="430821"/>
                    <a:pt x="152310" y="421677"/>
                    <a:pt x="153929" y="412628"/>
                  </a:cubicBezTo>
                  <a:cubicBezTo>
                    <a:pt x="154215" y="411199"/>
                    <a:pt x="153262" y="409771"/>
                    <a:pt x="151738" y="409485"/>
                  </a:cubicBezTo>
                  <a:close/>
                  <a:moveTo>
                    <a:pt x="143642" y="464158"/>
                  </a:moveTo>
                  <a:cubicBezTo>
                    <a:pt x="142118" y="463968"/>
                    <a:pt x="140785" y="465111"/>
                    <a:pt x="140594" y="466635"/>
                  </a:cubicBezTo>
                  <a:cubicBezTo>
                    <a:pt x="139642" y="475874"/>
                    <a:pt x="138784" y="485113"/>
                    <a:pt x="138118" y="494257"/>
                  </a:cubicBezTo>
                  <a:cubicBezTo>
                    <a:pt x="138022" y="495781"/>
                    <a:pt x="139165" y="497115"/>
                    <a:pt x="140689" y="497210"/>
                  </a:cubicBezTo>
                  <a:lnTo>
                    <a:pt x="140880" y="497210"/>
                  </a:lnTo>
                  <a:cubicBezTo>
                    <a:pt x="142309" y="497210"/>
                    <a:pt x="143547" y="496067"/>
                    <a:pt x="143642" y="494638"/>
                  </a:cubicBezTo>
                  <a:cubicBezTo>
                    <a:pt x="144309" y="485590"/>
                    <a:pt x="145166" y="476351"/>
                    <a:pt x="146119" y="467206"/>
                  </a:cubicBezTo>
                  <a:cubicBezTo>
                    <a:pt x="146309" y="465682"/>
                    <a:pt x="145166" y="464349"/>
                    <a:pt x="143642" y="464158"/>
                  </a:cubicBezTo>
                  <a:close/>
                  <a:moveTo>
                    <a:pt x="117163" y="535596"/>
                  </a:moveTo>
                  <a:cubicBezTo>
                    <a:pt x="107923" y="534929"/>
                    <a:pt x="98398" y="535215"/>
                    <a:pt x="88969" y="536548"/>
                  </a:cubicBezTo>
                  <a:cubicBezTo>
                    <a:pt x="87445" y="536739"/>
                    <a:pt x="86397" y="538168"/>
                    <a:pt x="86683" y="539692"/>
                  </a:cubicBezTo>
                  <a:cubicBezTo>
                    <a:pt x="86873" y="541120"/>
                    <a:pt x="88016" y="542073"/>
                    <a:pt x="89445" y="542073"/>
                  </a:cubicBezTo>
                  <a:cubicBezTo>
                    <a:pt x="89540" y="542073"/>
                    <a:pt x="89731" y="542073"/>
                    <a:pt x="89826" y="542073"/>
                  </a:cubicBezTo>
                  <a:cubicBezTo>
                    <a:pt x="98875" y="540739"/>
                    <a:pt x="107923" y="540454"/>
                    <a:pt x="116782" y="541120"/>
                  </a:cubicBezTo>
                  <a:cubicBezTo>
                    <a:pt x="118401" y="541216"/>
                    <a:pt x="119639" y="540073"/>
                    <a:pt x="119734" y="538549"/>
                  </a:cubicBezTo>
                  <a:cubicBezTo>
                    <a:pt x="119830" y="537025"/>
                    <a:pt x="118687" y="535786"/>
                    <a:pt x="117163" y="535596"/>
                  </a:cubicBezTo>
                  <a:close/>
                  <a:moveTo>
                    <a:pt x="170693" y="551789"/>
                  </a:moveTo>
                  <a:cubicBezTo>
                    <a:pt x="162311" y="547216"/>
                    <a:pt x="153643" y="543502"/>
                    <a:pt x="144785" y="540835"/>
                  </a:cubicBezTo>
                  <a:cubicBezTo>
                    <a:pt x="143737" y="540454"/>
                    <a:pt x="142594" y="540835"/>
                    <a:pt x="141832" y="541692"/>
                  </a:cubicBezTo>
                  <a:cubicBezTo>
                    <a:pt x="141832" y="535310"/>
                    <a:pt x="141928" y="528738"/>
                    <a:pt x="142213" y="522166"/>
                  </a:cubicBezTo>
                  <a:cubicBezTo>
                    <a:pt x="142309" y="520642"/>
                    <a:pt x="141070" y="519403"/>
                    <a:pt x="139546" y="519308"/>
                  </a:cubicBezTo>
                  <a:cubicBezTo>
                    <a:pt x="137927" y="519213"/>
                    <a:pt x="136689" y="520451"/>
                    <a:pt x="136689" y="521975"/>
                  </a:cubicBezTo>
                  <a:cubicBezTo>
                    <a:pt x="136498" y="529214"/>
                    <a:pt x="136308" y="536453"/>
                    <a:pt x="136308" y="543502"/>
                  </a:cubicBezTo>
                  <a:cubicBezTo>
                    <a:pt x="136308" y="545597"/>
                    <a:pt x="136308" y="547693"/>
                    <a:pt x="136308" y="549693"/>
                  </a:cubicBezTo>
                  <a:cubicBezTo>
                    <a:pt x="136308" y="551217"/>
                    <a:pt x="137546" y="552455"/>
                    <a:pt x="139070" y="552455"/>
                  </a:cubicBezTo>
                  <a:lnTo>
                    <a:pt x="139070" y="552455"/>
                  </a:lnTo>
                  <a:cubicBezTo>
                    <a:pt x="140594" y="552455"/>
                    <a:pt x="141832" y="551217"/>
                    <a:pt x="141832" y="549598"/>
                  </a:cubicBezTo>
                  <a:cubicBezTo>
                    <a:pt x="141832" y="548169"/>
                    <a:pt x="141832" y="546645"/>
                    <a:pt x="141832" y="545121"/>
                  </a:cubicBezTo>
                  <a:cubicBezTo>
                    <a:pt x="142213" y="545502"/>
                    <a:pt x="142594" y="545788"/>
                    <a:pt x="143166" y="545978"/>
                  </a:cubicBezTo>
                  <a:cubicBezTo>
                    <a:pt x="151643" y="548550"/>
                    <a:pt x="159930" y="552074"/>
                    <a:pt x="168026" y="556551"/>
                  </a:cubicBezTo>
                  <a:cubicBezTo>
                    <a:pt x="168407" y="556837"/>
                    <a:pt x="168883" y="556932"/>
                    <a:pt x="169360" y="556932"/>
                  </a:cubicBezTo>
                  <a:cubicBezTo>
                    <a:pt x="170312" y="556932"/>
                    <a:pt x="171265" y="556456"/>
                    <a:pt x="171741" y="555503"/>
                  </a:cubicBezTo>
                  <a:cubicBezTo>
                    <a:pt x="172503" y="554265"/>
                    <a:pt x="172027" y="552551"/>
                    <a:pt x="170693" y="551789"/>
                  </a:cubicBezTo>
                  <a:close/>
                  <a:moveTo>
                    <a:pt x="65442" y="545883"/>
                  </a:moveTo>
                  <a:cubicBezTo>
                    <a:pt x="64775" y="544549"/>
                    <a:pt x="63156" y="543978"/>
                    <a:pt x="61727" y="544645"/>
                  </a:cubicBezTo>
                  <a:cubicBezTo>
                    <a:pt x="53345" y="548740"/>
                    <a:pt x="45630" y="554360"/>
                    <a:pt x="38772" y="561314"/>
                  </a:cubicBezTo>
                  <a:cubicBezTo>
                    <a:pt x="37629" y="562456"/>
                    <a:pt x="37629" y="564171"/>
                    <a:pt x="38772" y="565219"/>
                  </a:cubicBezTo>
                  <a:cubicBezTo>
                    <a:pt x="39343" y="565790"/>
                    <a:pt x="40010" y="566076"/>
                    <a:pt x="40677" y="566076"/>
                  </a:cubicBezTo>
                  <a:cubicBezTo>
                    <a:pt x="41344" y="566076"/>
                    <a:pt x="42106" y="565790"/>
                    <a:pt x="42677" y="565219"/>
                  </a:cubicBezTo>
                  <a:cubicBezTo>
                    <a:pt x="49154" y="558742"/>
                    <a:pt x="56393" y="553503"/>
                    <a:pt x="64204" y="549598"/>
                  </a:cubicBezTo>
                  <a:cubicBezTo>
                    <a:pt x="65632" y="548931"/>
                    <a:pt x="66204" y="547312"/>
                    <a:pt x="65442" y="545883"/>
                  </a:cubicBezTo>
                  <a:close/>
                  <a:moveTo>
                    <a:pt x="214222" y="586936"/>
                  </a:moveTo>
                  <a:cubicBezTo>
                    <a:pt x="207841" y="579792"/>
                    <a:pt x="200983" y="573315"/>
                    <a:pt x="193934" y="567505"/>
                  </a:cubicBezTo>
                  <a:cubicBezTo>
                    <a:pt x="192791" y="566552"/>
                    <a:pt x="190981" y="566743"/>
                    <a:pt x="190029" y="567886"/>
                  </a:cubicBezTo>
                  <a:cubicBezTo>
                    <a:pt x="189076" y="569029"/>
                    <a:pt x="189267" y="570839"/>
                    <a:pt x="190410" y="571791"/>
                  </a:cubicBezTo>
                  <a:cubicBezTo>
                    <a:pt x="197268" y="577315"/>
                    <a:pt x="203840" y="583697"/>
                    <a:pt x="210031" y="590555"/>
                  </a:cubicBezTo>
                  <a:cubicBezTo>
                    <a:pt x="210603" y="591127"/>
                    <a:pt x="211365" y="591508"/>
                    <a:pt x="212127" y="591508"/>
                  </a:cubicBezTo>
                  <a:cubicBezTo>
                    <a:pt x="212794" y="591508"/>
                    <a:pt x="213460" y="591317"/>
                    <a:pt x="213937" y="590841"/>
                  </a:cubicBezTo>
                  <a:cubicBezTo>
                    <a:pt x="215175" y="589889"/>
                    <a:pt x="215270" y="588079"/>
                    <a:pt x="214222" y="586936"/>
                  </a:cubicBezTo>
                  <a:close/>
                  <a:moveTo>
                    <a:pt x="142785" y="577220"/>
                  </a:moveTo>
                  <a:cubicBezTo>
                    <a:pt x="142690" y="575696"/>
                    <a:pt x="141451" y="574553"/>
                    <a:pt x="139927" y="574648"/>
                  </a:cubicBezTo>
                  <a:cubicBezTo>
                    <a:pt x="138403" y="574744"/>
                    <a:pt x="137260" y="575982"/>
                    <a:pt x="137356" y="577506"/>
                  </a:cubicBezTo>
                  <a:cubicBezTo>
                    <a:pt x="137927" y="586936"/>
                    <a:pt x="138689" y="596270"/>
                    <a:pt x="139642" y="605224"/>
                  </a:cubicBezTo>
                  <a:cubicBezTo>
                    <a:pt x="139832" y="606652"/>
                    <a:pt x="140975" y="607700"/>
                    <a:pt x="142404" y="607700"/>
                  </a:cubicBezTo>
                  <a:cubicBezTo>
                    <a:pt x="142499" y="607700"/>
                    <a:pt x="142594" y="607700"/>
                    <a:pt x="142690" y="607700"/>
                  </a:cubicBezTo>
                  <a:cubicBezTo>
                    <a:pt x="144214" y="607510"/>
                    <a:pt x="145261" y="606176"/>
                    <a:pt x="145166" y="604652"/>
                  </a:cubicBezTo>
                  <a:cubicBezTo>
                    <a:pt x="144118" y="595794"/>
                    <a:pt x="143356" y="586555"/>
                    <a:pt x="142785" y="577220"/>
                  </a:cubicBezTo>
                  <a:close/>
                  <a:moveTo>
                    <a:pt x="25532" y="582840"/>
                  </a:moveTo>
                  <a:cubicBezTo>
                    <a:pt x="24199" y="582078"/>
                    <a:pt x="22484" y="582554"/>
                    <a:pt x="21722" y="583888"/>
                  </a:cubicBezTo>
                  <a:cubicBezTo>
                    <a:pt x="17245" y="591603"/>
                    <a:pt x="13340" y="600271"/>
                    <a:pt x="10197" y="609510"/>
                  </a:cubicBezTo>
                  <a:cubicBezTo>
                    <a:pt x="9721" y="610939"/>
                    <a:pt x="10483" y="612558"/>
                    <a:pt x="11911" y="613034"/>
                  </a:cubicBezTo>
                  <a:cubicBezTo>
                    <a:pt x="12197" y="613130"/>
                    <a:pt x="12483" y="613130"/>
                    <a:pt x="12769" y="613130"/>
                  </a:cubicBezTo>
                  <a:cubicBezTo>
                    <a:pt x="13912" y="613130"/>
                    <a:pt x="14959" y="612368"/>
                    <a:pt x="15340" y="611224"/>
                  </a:cubicBezTo>
                  <a:cubicBezTo>
                    <a:pt x="18388" y="602271"/>
                    <a:pt x="22103" y="593984"/>
                    <a:pt x="26389" y="586555"/>
                  </a:cubicBezTo>
                  <a:cubicBezTo>
                    <a:pt x="27247" y="585316"/>
                    <a:pt x="26866" y="583602"/>
                    <a:pt x="25532" y="582840"/>
                  </a:cubicBezTo>
                  <a:close/>
                  <a:moveTo>
                    <a:pt x="245464" y="633322"/>
                  </a:moveTo>
                  <a:cubicBezTo>
                    <a:pt x="241369" y="624940"/>
                    <a:pt x="236606" y="616844"/>
                    <a:pt x="231463" y="609129"/>
                  </a:cubicBezTo>
                  <a:cubicBezTo>
                    <a:pt x="230605" y="607891"/>
                    <a:pt x="228891" y="607510"/>
                    <a:pt x="227653" y="608367"/>
                  </a:cubicBezTo>
                  <a:cubicBezTo>
                    <a:pt x="226414" y="609224"/>
                    <a:pt x="226033" y="610939"/>
                    <a:pt x="226891" y="612177"/>
                  </a:cubicBezTo>
                  <a:cubicBezTo>
                    <a:pt x="231939" y="619702"/>
                    <a:pt x="236606" y="627703"/>
                    <a:pt x="240511" y="635799"/>
                  </a:cubicBezTo>
                  <a:cubicBezTo>
                    <a:pt x="240988" y="636751"/>
                    <a:pt x="241940" y="637323"/>
                    <a:pt x="242988" y="637323"/>
                  </a:cubicBezTo>
                  <a:cubicBezTo>
                    <a:pt x="243369" y="637323"/>
                    <a:pt x="243845" y="637228"/>
                    <a:pt x="244226" y="637037"/>
                  </a:cubicBezTo>
                  <a:cubicBezTo>
                    <a:pt x="245560" y="636370"/>
                    <a:pt x="246131" y="634656"/>
                    <a:pt x="245464" y="633322"/>
                  </a:cubicBezTo>
                  <a:close/>
                  <a:moveTo>
                    <a:pt x="154977" y="658468"/>
                  </a:moveTo>
                  <a:cubicBezTo>
                    <a:pt x="152691" y="650086"/>
                    <a:pt x="150691" y="641133"/>
                    <a:pt x="149071" y="631703"/>
                  </a:cubicBezTo>
                  <a:cubicBezTo>
                    <a:pt x="148786" y="630179"/>
                    <a:pt x="147357" y="629227"/>
                    <a:pt x="145833" y="629512"/>
                  </a:cubicBezTo>
                  <a:cubicBezTo>
                    <a:pt x="144309" y="629798"/>
                    <a:pt x="143356" y="631227"/>
                    <a:pt x="143642" y="632751"/>
                  </a:cubicBezTo>
                  <a:cubicBezTo>
                    <a:pt x="145357" y="642276"/>
                    <a:pt x="147357" y="651515"/>
                    <a:pt x="149643" y="659993"/>
                  </a:cubicBezTo>
                  <a:cubicBezTo>
                    <a:pt x="149929" y="661231"/>
                    <a:pt x="151072" y="662088"/>
                    <a:pt x="152310" y="662088"/>
                  </a:cubicBezTo>
                  <a:cubicBezTo>
                    <a:pt x="152500" y="662088"/>
                    <a:pt x="152786" y="662088"/>
                    <a:pt x="152977" y="661993"/>
                  </a:cubicBezTo>
                  <a:cubicBezTo>
                    <a:pt x="154501" y="661516"/>
                    <a:pt x="155358" y="659993"/>
                    <a:pt x="154977" y="658468"/>
                  </a:cubicBezTo>
                  <a:close/>
                  <a:moveTo>
                    <a:pt x="6482" y="634465"/>
                  </a:moveTo>
                  <a:cubicBezTo>
                    <a:pt x="4958" y="634180"/>
                    <a:pt x="3529" y="635227"/>
                    <a:pt x="3244" y="636751"/>
                  </a:cubicBezTo>
                  <a:cubicBezTo>
                    <a:pt x="1624" y="645610"/>
                    <a:pt x="577" y="654944"/>
                    <a:pt x="5" y="664564"/>
                  </a:cubicBezTo>
                  <a:cubicBezTo>
                    <a:pt x="-90" y="666089"/>
                    <a:pt x="1148" y="667422"/>
                    <a:pt x="2577" y="667422"/>
                  </a:cubicBezTo>
                  <a:lnTo>
                    <a:pt x="2767" y="667422"/>
                  </a:lnTo>
                  <a:cubicBezTo>
                    <a:pt x="4196" y="667422"/>
                    <a:pt x="5434" y="666279"/>
                    <a:pt x="5530" y="664850"/>
                  </a:cubicBezTo>
                  <a:cubicBezTo>
                    <a:pt x="6006" y="655516"/>
                    <a:pt x="7149" y="646372"/>
                    <a:pt x="8673" y="637704"/>
                  </a:cubicBezTo>
                  <a:cubicBezTo>
                    <a:pt x="8959" y="636180"/>
                    <a:pt x="8006" y="634656"/>
                    <a:pt x="6482" y="634465"/>
                  </a:cubicBezTo>
                  <a:close/>
                  <a:moveTo>
                    <a:pt x="256037" y="659326"/>
                  </a:moveTo>
                  <a:cubicBezTo>
                    <a:pt x="255561" y="657897"/>
                    <a:pt x="254037" y="657040"/>
                    <a:pt x="252513" y="657516"/>
                  </a:cubicBezTo>
                  <a:cubicBezTo>
                    <a:pt x="251084" y="657992"/>
                    <a:pt x="250227" y="659516"/>
                    <a:pt x="250703" y="661040"/>
                  </a:cubicBezTo>
                  <a:cubicBezTo>
                    <a:pt x="253656" y="670184"/>
                    <a:pt x="255656" y="679043"/>
                    <a:pt x="256704" y="687424"/>
                  </a:cubicBezTo>
                  <a:cubicBezTo>
                    <a:pt x="256894" y="688853"/>
                    <a:pt x="258037" y="689806"/>
                    <a:pt x="259466" y="689806"/>
                  </a:cubicBezTo>
                  <a:lnTo>
                    <a:pt x="259847" y="689806"/>
                  </a:lnTo>
                  <a:cubicBezTo>
                    <a:pt x="261371" y="689615"/>
                    <a:pt x="262419" y="688186"/>
                    <a:pt x="262228" y="686758"/>
                  </a:cubicBezTo>
                  <a:cubicBezTo>
                    <a:pt x="261181" y="677995"/>
                    <a:pt x="259085" y="668755"/>
                    <a:pt x="256037" y="659326"/>
                  </a:cubicBezTo>
                  <a:close/>
                  <a:moveTo>
                    <a:pt x="175932" y="708475"/>
                  </a:moveTo>
                  <a:cubicBezTo>
                    <a:pt x="171455" y="701617"/>
                    <a:pt x="167264" y="693520"/>
                    <a:pt x="163549" y="684472"/>
                  </a:cubicBezTo>
                  <a:cubicBezTo>
                    <a:pt x="162978" y="683043"/>
                    <a:pt x="161359" y="682376"/>
                    <a:pt x="159930" y="682948"/>
                  </a:cubicBezTo>
                  <a:cubicBezTo>
                    <a:pt x="158501" y="683519"/>
                    <a:pt x="157834" y="685139"/>
                    <a:pt x="158406" y="686567"/>
                  </a:cubicBezTo>
                  <a:cubicBezTo>
                    <a:pt x="162216" y="695997"/>
                    <a:pt x="166597" y="704379"/>
                    <a:pt x="171265" y="711523"/>
                  </a:cubicBezTo>
                  <a:cubicBezTo>
                    <a:pt x="171836" y="712380"/>
                    <a:pt x="172693" y="712761"/>
                    <a:pt x="173551" y="712761"/>
                  </a:cubicBezTo>
                  <a:cubicBezTo>
                    <a:pt x="174122" y="712761"/>
                    <a:pt x="174598" y="712666"/>
                    <a:pt x="175075" y="712285"/>
                  </a:cubicBezTo>
                  <a:cubicBezTo>
                    <a:pt x="176408" y="711427"/>
                    <a:pt x="176789" y="709713"/>
                    <a:pt x="175932" y="708475"/>
                  </a:cubicBezTo>
                  <a:close/>
                  <a:moveTo>
                    <a:pt x="5530" y="692092"/>
                  </a:moveTo>
                  <a:cubicBezTo>
                    <a:pt x="5434" y="690568"/>
                    <a:pt x="4196" y="689425"/>
                    <a:pt x="2672" y="689520"/>
                  </a:cubicBezTo>
                  <a:cubicBezTo>
                    <a:pt x="1148" y="689615"/>
                    <a:pt x="5" y="690853"/>
                    <a:pt x="100" y="692377"/>
                  </a:cubicBezTo>
                  <a:cubicBezTo>
                    <a:pt x="577" y="701522"/>
                    <a:pt x="1434" y="710856"/>
                    <a:pt x="2863" y="720190"/>
                  </a:cubicBezTo>
                  <a:cubicBezTo>
                    <a:pt x="3053" y="721524"/>
                    <a:pt x="4196" y="722572"/>
                    <a:pt x="5625" y="722572"/>
                  </a:cubicBezTo>
                  <a:cubicBezTo>
                    <a:pt x="5720" y="722572"/>
                    <a:pt x="5911" y="722572"/>
                    <a:pt x="6006" y="722572"/>
                  </a:cubicBezTo>
                  <a:cubicBezTo>
                    <a:pt x="7530" y="722381"/>
                    <a:pt x="8578" y="720952"/>
                    <a:pt x="8292" y="719428"/>
                  </a:cubicBezTo>
                  <a:cubicBezTo>
                    <a:pt x="6863" y="710189"/>
                    <a:pt x="5911" y="701045"/>
                    <a:pt x="5530" y="692092"/>
                  </a:cubicBezTo>
                  <a:close/>
                  <a:moveTo>
                    <a:pt x="259371" y="711904"/>
                  </a:moveTo>
                  <a:cubicBezTo>
                    <a:pt x="257847" y="711523"/>
                    <a:pt x="256418" y="712475"/>
                    <a:pt x="256037" y="713999"/>
                  </a:cubicBezTo>
                  <a:cubicBezTo>
                    <a:pt x="253942" y="723810"/>
                    <a:pt x="249465" y="730858"/>
                    <a:pt x="242893" y="734954"/>
                  </a:cubicBezTo>
                  <a:cubicBezTo>
                    <a:pt x="241559" y="735716"/>
                    <a:pt x="241178" y="737431"/>
                    <a:pt x="242035" y="738764"/>
                  </a:cubicBezTo>
                  <a:cubicBezTo>
                    <a:pt x="242512" y="739622"/>
                    <a:pt x="243464" y="740098"/>
                    <a:pt x="244417" y="740098"/>
                  </a:cubicBezTo>
                  <a:cubicBezTo>
                    <a:pt x="244893" y="740098"/>
                    <a:pt x="245369" y="740002"/>
                    <a:pt x="245845" y="739717"/>
                  </a:cubicBezTo>
                  <a:cubicBezTo>
                    <a:pt x="253751" y="734859"/>
                    <a:pt x="258990" y="726668"/>
                    <a:pt x="261466" y="715333"/>
                  </a:cubicBezTo>
                  <a:cubicBezTo>
                    <a:pt x="261752" y="713714"/>
                    <a:pt x="260800" y="712189"/>
                    <a:pt x="259371" y="711904"/>
                  </a:cubicBezTo>
                  <a:close/>
                  <a:moveTo>
                    <a:pt x="218032" y="737907"/>
                  </a:moveTo>
                  <a:cubicBezTo>
                    <a:pt x="214222" y="737145"/>
                    <a:pt x="210031" y="736002"/>
                    <a:pt x="205745" y="734478"/>
                  </a:cubicBezTo>
                  <a:cubicBezTo>
                    <a:pt x="201649" y="732954"/>
                    <a:pt x="197649" y="730763"/>
                    <a:pt x="193839" y="728001"/>
                  </a:cubicBezTo>
                  <a:cubicBezTo>
                    <a:pt x="192601" y="727144"/>
                    <a:pt x="190886" y="727334"/>
                    <a:pt x="190029" y="728572"/>
                  </a:cubicBezTo>
                  <a:cubicBezTo>
                    <a:pt x="189172" y="729811"/>
                    <a:pt x="189362" y="731525"/>
                    <a:pt x="190600" y="732478"/>
                  </a:cubicBezTo>
                  <a:cubicBezTo>
                    <a:pt x="194791" y="735526"/>
                    <a:pt x="199268" y="738002"/>
                    <a:pt x="203935" y="739622"/>
                  </a:cubicBezTo>
                  <a:cubicBezTo>
                    <a:pt x="208507" y="741336"/>
                    <a:pt x="212984" y="742574"/>
                    <a:pt x="217080" y="743336"/>
                  </a:cubicBezTo>
                  <a:cubicBezTo>
                    <a:pt x="217270" y="743336"/>
                    <a:pt x="217461" y="743336"/>
                    <a:pt x="217556" y="743336"/>
                  </a:cubicBezTo>
                  <a:cubicBezTo>
                    <a:pt x="218890" y="743336"/>
                    <a:pt x="220033" y="742384"/>
                    <a:pt x="220318" y="741050"/>
                  </a:cubicBezTo>
                  <a:cubicBezTo>
                    <a:pt x="220509" y="739622"/>
                    <a:pt x="219556" y="738193"/>
                    <a:pt x="218032" y="737907"/>
                  </a:cubicBezTo>
                  <a:close/>
                  <a:moveTo>
                    <a:pt x="21151" y="772483"/>
                  </a:moveTo>
                  <a:cubicBezTo>
                    <a:pt x="18198" y="763910"/>
                    <a:pt x="15626" y="755052"/>
                    <a:pt x="13435" y="746194"/>
                  </a:cubicBezTo>
                  <a:cubicBezTo>
                    <a:pt x="13054" y="744670"/>
                    <a:pt x="11626" y="743812"/>
                    <a:pt x="10102" y="744193"/>
                  </a:cubicBezTo>
                  <a:cubicBezTo>
                    <a:pt x="8578" y="744574"/>
                    <a:pt x="7720" y="746003"/>
                    <a:pt x="8101" y="747527"/>
                  </a:cubicBezTo>
                  <a:cubicBezTo>
                    <a:pt x="10292" y="756576"/>
                    <a:pt x="12864" y="765530"/>
                    <a:pt x="15912" y="774293"/>
                  </a:cubicBezTo>
                  <a:cubicBezTo>
                    <a:pt x="16293" y="775435"/>
                    <a:pt x="17341" y="776102"/>
                    <a:pt x="18484" y="776102"/>
                  </a:cubicBezTo>
                  <a:cubicBezTo>
                    <a:pt x="18769" y="776102"/>
                    <a:pt x="19055" y="776007"/>
                    <a:pt x="19341" y="776007"/>
                  </a:cubicBezTo>
                  <a:cubicBezTo>
                    <a:pt x="20865" y="775531"/>
                    <a:pt x="21627" y="773911"/>
                    <a:pt x="21151" y="772483"/>
                  </a:cubicBezTo>
                  <a:close/>
                  <a:moveTo>
                    <a:pt x="43534" y="822298"/>
                  </a:moveTo>
                  <a:cubicBezTo>
                    <a:pt x="39058" y="814488"/>
                    <a:pt x="34867" y="806297"/>
                    <a:pt x="31152" y="797914"/>
                  </a:cubicBezTo>
                  <a:cubicBezTo>
                    <a:pt x="30580" y="796486"/>
                    <a:pt x="28866" y="795914"/>
                    <a:pt x="27532" y="796486"/>
                  </a:cubicBezTo>
                  <a:cubicBezTo>
                    <a:pt x="26199" y="797057"/>
                    <a:pt x="25532" y="798772"/>
                    <a:pt x="26199" y="800105"/>
                  </a:cubicBezTo>
                  <a:cubicBezTo>
                    <a:pt x="30009" y="808582"/>
                    <a:pt x="34295" y="816964"/>
                    <a:pt x="38867" y="824965"/>
                  </a:cubicBezTo>
                  <a:cubicBezTo>
                    <a:pt x="39343" y="825823"/>
                    <a:pt x="40296" y="826394"/>
                    <a:pt x="41248" y="826394"/>
                  </a:cubicBezTo>
                  <a:cubicBezTo>
                    <a:pt x="41725" y="826394"/>
                    <a:pt x="42201" y="826299"/>
                    <a:pt x="42582" y="826013"/>
                  </a:cubicBezTo>
                  <a:cubicBezTo>
                    <a:pt x="43820" y="825347"/>
                    <a:pt x="44296" y="823632"/>
                    <a:pt x="43534" y="822298"/>
                  </a:cubicBezTo>
                  <a:close/>
                  <a:moveTo>
                    <a:pt x="452157" y="834395"/>
                  </a:moveTo>
                  <a:cubicBezTo>
                    <a:pt x="450728" y="833824"/>
                    <a:pt x="449109" y="834586"/>
                    <a:pt x="448633" y="836014"/>
                  </a:cubicBezTo>
                  <a:cubicBezTo>
                    <a:pt x="445585" y="844301"/>
                    <a:pt x="441489" y="852397"/>
                    <a:pt x="436441" y="860017"/>
                  </a:cubicBezTo>
                  <a:cubicBezTo>
                    <a:pt x="435583" y="861351"/>
                    <a:pt x="435964" y="863065"/>
                    <a:pt x="437298" y="863828"/>
                  </a:cubicBezTo>
                  <a:cubicBezTo>
                    <a:pt x="437774" y="864113"/>
                    <a:pt x="438250" y="864304"/>
                    <a:pt x="438822" y="864304"/>
                  </a:cubicBezTo>
                  <a:cubicBezTo>
                    <a:pt x="439774" y="864304"/>
                    <a:pt x="440632" y="863923"/>
                    <a:pt x="441108" y="863065"/>
                  </a:cubicBezTo>
                  <a:cubicBezTo>
                    <a:pt x="446347" y="855064"/>
                    <a:pt x="450633" y="846587"/>
                    <a:pt x="453776" y="837920"/>
                  </a:cubicBezTo>
                  <a:cubicBezTo>
                    <a:pt x="454252" y="836586"/>
                    <a:pt x="453490" y="834967"/>
                    <a:pt x="452157" y="834395"/>
                  </a:cubicBezTo>
                  <a:close/>
                  <a:moveTo>
                    <a:pt x="75348" y="866685"/>
                  </a:moveTo>
                  <a:cubicBezTo>
                    <a:pt x="69347" y="859922"/>
                    <a:pt x="63632" y="852779"/>
                    <a:pt x="58298" y="845349"/>
                  </a:cubicBezTo>
                  <a:cubicBezTo>
                    <a:pt x="57441" y="844111"/>
                    <a:pt x="55726" y="843825"/>
                    <a:pt x="54488" y="844682"/>
                  </a:cubicBezTo>
                  <a:cubicBezTo>
                    <a:pt x="53250" y="845539"/>
                    <a:pt x="52964" y="847254"/>
                    <a:pt x="53821" y="848492"/>
                  </a:cubicBezTo>
                  <a:cubicBezTo>
                    <a:pt x="59251" y="856112"/>
                    <a:pt x="65156" y="863447"/>
                    <a:pt x="71252" y="870305"/>
                  </a:cubicBezTo>
                  <a:cubicBezTo>
                    <a:pt x="71824" y="870876"/>
                    <a:pt x="72586" y="871162"/>
                    <a:pt x="73348" y="871162"/>
                  </a:cubicBezTo>
                  <a:cubicBezTo>
                    <a:pt x="74014" y="871162"/>
                    <a:pt x="74681" y="870971"/>
                    <a:pt x="75157" y="870495"/>
                  </a:cubicBezTo>
                  <a:cubicBezTo>
                    <a:pt x="76300" y="869542"/>
                    <a:pt x="76396" y="867828"/>
                    <a:pt x="75348" y="866685"/>
                  </a:cubicBezTo>
                  <a:close/>
                  <a:moveTo>
                    <a:pt x="423296" y="881068"/>
                  </a:moveTo>
                  <a:cubicBezTo>
                    <a:pt x="422153" y="880020"/>
                    <a:pt x="420439" y="880020"/>
                    <a:pt x="419391" y="881163"/>
                  </a:cubicBezTo>
                  <a:cubicBezTo>
                    <a:pt x="413295" y="887449"/>
                    <a:pt x="406437" y="893450"/>
                    <a:pt x="398912" y="899070"/>
                  </a:cubicBezTo>
                  <a:cubicBezTo>
                    <a:pt x="397674" y="900022"/>
                    <a:pt x="397483" y="901737"/>
                    <a:pt x="398341" y="902975"/>
                  </a:cubicBezTo>
                  <a:cubicBezTo>
                    <a:pt x="398912" y="903642"/>
                    <a:pt x="399674" y="904118"/>
                    <a:pt x="400531" y="904118"/>
                  </a:cubicBezTo>
                  <a:cubicBezTo>
                    <a:pt x="401103" y="904118"/>
                    <a:pt x="401674" y="903928"/>
                    <a:pt x="402151" y="903547"/>
                  </a:cubicBezTo>
                  <a:cubicBezTo>
                    <a:pt x="409866" y="897737"/>
                    <a:pt x="417010" y="891545"/>
                    <a:pt x="423296" y="885068"/>
                  </a:cubicBezTo>
                  <a:cubicBezTo>
                    <a:pt x="424439" y="883925"/>
                    <a:pt x="424439" y="882211"/>
                    <a:pt x="423296" y="881068"/>
                  </a:cubicBezTo>
                  <a:close/>
                  <a:moveTo>
                    <a:pt x="116115" y="902880"/>
                  </a:moveTo>
                  <a:cubicBezTo>
                    <a:pt x="108685" y="897737"/>
                    <a:pt x="101542" y="892022"/>
                    <a:pt x="94684" y="886021"/>
                  </a:cubicBezTo>
                  <a:cubicBezTo>
                    <a:pt x="93541" y="884973"/>
                    <a:pt x="91826" y="885068"/>
                    <a:pt x="90778" y="886211"/>
                  </a:cubicBezTo>
                  <a:cubicBezTo>
                    <a:pt x="89731" y="887354"/>
                    <a:pt x="89826" y="889069"/>
                    <a:pt x="90969" y="890116"/>
                  </a:cubicBezTo>
                  <a:cubicBezTo>
                    <a:pt x="97922" y="896308"/>
                    <a:pt x="105352" y="902118"/>
                    <a:pt x="112876" y="907452"/>
                  </a:cubicBezTo>
                  <a:cubicBezTo>
                    <a:pt x="113353" y="907833"/>
                    <a:pt x="113924" y="907928"/>
                    <a:pt x="114496" y="907928"/>
                  </a:cubicBezTo>
                  <a:cubicBezTo>
                    <a:pt x="115353" y="907928"/>
                    <a:pt x="116210" y="907547"/>
                    <a:pt x="116782" y="906690"/>
                  </a:cubicBezTo>
                  <a:cubicBezTo>
                    <a:pt x="117639" y="905452"/>
                    <a:pt x="117353" y="903737"/>
                    <a:pt x="116115" y="902880"/>
                  </a:cubicBezTo>
                  <a:close/>
                  <a:moveTo>
                    <a:pt x="379862" y="914977"/>
                  </a:moveTo>
                  <a:cubicBezTo>
                    <a:pt x="379100" y="913643"/>
                    <a:pt x="377386" y="913167"/>
                    <a:pt x="376052" y="913929"/>
                  </a:cubicBezTo>
                  <a:cubicBezTo>
                    <a:pt x="368242" y="918406"/>
                    <a:pt x="359955" y="922406"/>
                    <a:pt x="351478" y="926026"/>
                  </a:cubicBezTo>
                  <a:cubicBezTo>
                    <a:pt x="350049" y="926597"/>
                    <a:pt x="349382" y="928216"/>
                    <a:pt x="350049" y="929645"/>
                  </a:cubicBezTo>
                  <a:cubicBezTo>
                    <a:pt x="350525" y="930693"/>
                    <a:pt x="351573" y="931264"/>
                    <a:pt x="352621" y="931264"/>
                  </a:cubicBezTo>
                  <a:cubicBezTo>
                    <a:pt x="353002" y="931264"/>
                    <a:pt x="353383" y="931169"/>
                    <a:pt x="353668" y="931074"/>
                  </a:cubicBezTo>
                  <a:cubicBezTo>
                    <a:pt x="362336" y="927359"/>
                    <a:pt x="370718" y="923168"/>
                    <a:pt x="378814" y="918691"/>
                  </a:cubicBezTo>
                  <a:cubicBezTo>
                    <a:pt x="380148" y="918025"/>
                    <a:pt x="380624" y="916310"/>
                    <a:pt x="379862" y="914977"/>
                  </a:cubicBezTo>
                  <a:close/>
                  <a:moveTo>
                    <a:pt x="164216" y="928216"/>
                  </a:moveTo>
                  <a:cubicBezTo>
                    <a:pt x="155739" y="924978"/>
                    <a:pt x="147357" y="921263"/>
                    <a:pt x="139356" y="917072"/>
                  </a:cubicBezTo>
                  <a:cubicBezTo>
                    <a:pt x="138022" y="916405"/>
                    <a:pt x="136308" y="916882"/>
                    <a:pt x="135641" y="918215"/>
                  </a:cubicBezTo>
                  <a:cubicBezTo>
                    <a:pt x="134879" y="919549"/>
                    <a:pt x="135451" y="921263"/>
                    <a:pt x="136784" y="921930"/>
                  </a:cubicBezTo>
                  <a:cubicBezTo>
                    <a:pt x="144976" y="926216"/>
                    <a:pt x="153548" y="930122"/>
                    <a:pt x="162216" y="933360"/>
                  </a:cubicBezTo>
                  <a:cubicBezTo>
                    <a:pt x="162502" y="933455"/>
                    <a:pt x="162883" y="933550"/>
                    <a:pt x="163168" y="933550"/>
                  </a:cubicBezTo>
                  <a:cubicBezTo>
                    <a:pt x="164311" y="933550"/>
                    <a:pt x="165359" y="932884"/>
                    <a:pt x="165740" y="931741"/>
                  </a:cubicBezTo>
                  <a:cubicBezTo>
                    <a:pt x="166407" y="930312"/>
                    <a:pt x="165645" y="928693"/>
                    <a:pt x="164216" y="928216"/>
                  </a:cubicBezTo>
                  <a:close/>
                  <a:moveTo>
                    <a:pt x="329189" y="937075"/>
                  </a:moveTo>
                  <a:cubicBezTo>
                    <a:pt x="328808" y="935551"/>
                    <a:pt x="327379" y="934693"/>
                    <a:pt x="325855" y="934979"/>
                  </a:cubicBezTo>
                  <a:cubicBezTo>
                    <a:pt x="316807" y="936980"/>
                    <a:pt x="307758" y="938694"/>
                    <a:pt x="298900" y="940028"/>
                  </a:cubicBezTo>
                  <a:cubicBezTo>
                    <a:pt x="297376" y="940218"/>
                    <a:pt x="296328" y="941647"/>
                    <a:pt x="296614" y="943171"/>
                  </a:cubicBezTo>
                  <a:cubicBezTo>
                    <a:pt x="296804" y="944504"/>
                    <a:pt x="297947" y="945552"/>
                    <a:pt x="299376" y="945552"/>
                  </a:cubicBezTo>
                  <a:cubicBezTo>
                    <a:pt x="299471" y="945552"/>
                    <a:pt x="299662" y="945552"/>
                    <a:pt x="299757" y="945552"/>
                  </a:cubicBezTo>
                  <a:cubicBezTo>
                    <a:pt x="308710" y="944218"/>
                    <a:pt x="317950" y="942504"/>
                    <a:pt x="327094" y="940408"/>
                  </a:cubicBezTo>
                  <a:cubicBezTo>
                    <a:pt x="328522" y="940123"/>
                    <a:pt x="329475" y="938599"/>
                    <a:pt x="329189" y="937075"/>
                  </a:cubicBezTo>
                  <a:close/>
                  <a:moveTo>
                    <a:pt x="217080" y="941361"/>
                  </a:moveTo>
                  <a:cubicBezTo>
                    <a:pt x="208031" y="940218"/>
                    <a:pt x="198982" y="938504"/>
                    <a:pt x="190219" y="936313"/>
                  </a:cubicBezTo>
                  <a:cubicBezTo>
                    <a:pt x="188791" y="935932"/>
                    <a:pt x="187267" y="936884"/>
                    <a:pt x="186886" y="938313"/>
                  </a:cubicBezTo>
                  <a:cubicBezTo>
                    <a:pt x="186505" y="939837"/>
                    <a:pt x="187457" y="941266"/>
                    <a:pt x="188886" y="941647"/>
                  </a:cubicBezTo>
                  <a:cubicBezTo>
                    <a:pt x="197744" y="943838"/>
                    <a:pt x="206983" y="945552"/>
                    <a:pt x="216318" y="946790"/>
                  </a:cubicBezTo>
                  <a:cubicBezTo>
                    <a:pt x="216413" y="946790"/>
                    <a:pt x="216604" y="946790"/>
                    <a:pt x="216699" y="946790"/>
                  </a:cubicBezTo>
                  <a:cubicBezTo>
                    <a:pt x="218032" y="946790"/>
                    <a:pt x="219271" y="945742"/>
                    <a:pt x="219461" y="944409"/>
                  </a:cubicBezTo>
                  <a:cubicBezTo>
                    <a:pt x="219652" y="942980"/>
                    <a:pt x="218604" y="941551"/>
                    <a:pt x="217080" y="941361"/>
                  </a:cubicBezTo>
                  <a:close/>
                  <a:moveTo>
                    <a:pt x="271658" y="942980"/>
                  </a:moveTo>
                  <a:cubicBezTo>
                    <a:pt x="262419" y="943552"/>
                    <a:pt x="253180" y="943742"/>
                    <a:pt x="244321" y="943552"/>
                  </a:cubicBezTo>
                  <a:cubicBezTo>
                    <a:pt x="242797" y="943456"/>
                    <a:pt x="241464" y="944695"/>
                    <a:pt x="241464" y="946219"/>
                  </a:cubicBezTo>
                  <a:cubicBezTo>
                    <a:pt x="241464" y="947743"/>
                    <a:pt x="242607" y="949076"/>
                    <a:pt x="244131" y="949076"/>
                  </a:cubicBezTo>
                  <a:cubicBezTo>
                    <a:pt x="246798" y="949172"/>
                    <a:pt x="249560" y="949172"/>
                    <a:pt x="252322" y="949172"/>
                  </a:cubicBezTo>
                  <a:cubicBezTo>
                    <a:pt x="258799" y="949172"/>
                    <a:pt x="265372" y="948981"/>
                    <a:pt x="272039" y="948505"/>
                  </a:cubicBezTo>
                  <a:cubicBezTo>
                    <a:pt x="273563" y="948409"/>
                    <a:pt x="274706" y="947076"/>
                    <a:pt x="274611" y="945552"/>
                  </a:cubicBezTo>
                  <a:cubicBezTo>
                    <a:pt x="274516" y="944028"/>
                    <a:pt x="273182" y="942885"/>
                    <a:pt x="271658" y="94298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69" name="Freeform 68">
              <a:extLst>
                <a:ext uri="{FF2B5EF4-FFF2-40B4-BE49-F238E27FC236}">
                  <a16:creationId xmlns:a16="http://schemas.microsoft.com/office/drawing/2014/main" id="{B280B202-94C5-7D1D-F484-58F48DF18711}"/>
                </a:ext>
              </a:extLst>
            </p:cNvPr>
            <p:cNvSpPr/>
            <p:nvPr/>
          </p:nvSpPr>
          <p:spPr>
            <a:xfrm>
              <a:off x="5864637" y="1486768"/>
              <a:ext cx="421195" cy="1021069"/>
            </a:xfrm>
            <a:custGeom>
              <a:avLst/>
              <a:gdLst>
                <a:gd name="connsiteX0" fmla="*/ 251079 w 421195"/>
                <a:gd name="connsiteY0" fmla="*/ 370 h 1021069"/>
                <a:gd name="connsiteX1" fmla="*/ 223171 w 421195"/>
                <a:gd name="connsiteY1" fmla="*/ 275 h 1021069"/>
                <a:gd name="connsiteX2" fmla="*/ 220504 w 421195"/>
                <a:gd name="connsiteY2" fmla="*/ 3132 h 1021069"/>
                <a:gd name="connsiteX3" fmla="*/ 223361 w 421195"/>
                <a:gd name="connsiteY3" fmla="*/ 5704 h 1021069"/>
                <a:gd name="connsiteX4" fmla="*/ 250698 w 421195"/>
                <a:gd name="connsiteY4" fmla="*/ 5799 h 1021069"/>
                <a:gd name="connsiteX5" fmla="*/ 250793 w 421195"/>
                <a:gd name="connsiteY5" fmla="*/ 5799 h 1021069"/>
                <a:gd name="connsiteX6" fmla="*/ 253555 w 421195"/>
                <a:gd name="connsiteY6" fmla="*/ 3228 h 1021069"/>
                <a:gd name="connsiteX7" fmla="*/ 251079 w 421195"/>
                <a:gd name="connsiteY7" fmla="*/ 370 h 1021069"/>
                <a:gd name="connsiteX8" fmla="*/ 306229 w 421195"/>
                <a:gd name="connsiteY8" fmla="*/ 8181 h 1021069"/>
                <a:gd name="connsiteX9" fmla="*/ 278797 w 421195"/>
                <a:gd name="connsiteY9" fmla="*/ 3037 h 1021069"/>
                <a:gd name="connsiteX10" fmla="*/ 275654 w 421195"/>
                <a:gd name="connsiteY10" fmla="*/ 5418 h 1021069"/>
                <a:gd name="connsiteX11" fmla="*/ 278035 w 421195"/>
                <a:gd name="connsiteY11" fmla="*/ 8562 h 1021069"/>
                <a:gd name="connsiteX12" fmla="*/ 304895 w 421195"/>
                <a:gd name="connsiteY12" fmla="*/ 13610 h 1021069"/>
                <a:gd name="connsiteX13" fmla="*/ 305562 w 421195"/>
                <a:gd name="connsiteY13" fmla="*/ 13705 h 1021069"/>
                <a:gd name="connsiteX14" fmla="*/ 308229 w 421195"/>
                <a:gd name="connsiteY14" fmla="*/ 11610 h 1021069"/>
                <a:gd name="connsiteX15" fmla="*/ 306229 w 421195"/>
                <a:gd name="connsiteY15" fmla="*/ 8181 h 1021069"/>
                <a:gd name="connsiteX16" fmla="*/ 195453 w 421195"/>
                <a:gd name="connsiteY16" fmla="*/ 2942 h 1021069"/>
                <a:gd name="connsiteX17" fmla="*/ 168116 w 421195"/>
                <a:gd name="connsiteY17" fmla="*/ 8371 h 1021069"/>
                <a:gd name="connsiteX18" fmla="*/ 166116 w 421195"/>
                <a:gd name="connsiteY18" fmla="*/ 11705 h 1021069"/>
                <a:gd name="connsiteX19" fmla="*/ 168783 w 421195"/>
                <a:gd name="connsiteY19" fmla="*/ 13800 h 1021069"/>
                <a:gd name="connsiteX20" fmla="*/ 169450 w 421195"/>
                <a:gd name="connsiteY20" fmla="*/ 13705 h 1021069"/>
                <a:gd name="connsiteX21" fmla="*/ 196215 w 421195"/>
                <a:gd name="connsiteY21" fmla="*/ 8371 h 1021069"/>
                <a:gd name="connsiteX22" fmla="*/ 198596 w 421195"/>
                <a:gd name="connsiteY22" fmla="*/ 5228 h 1021069"/>
                <a:gd name="connsiteX23" fmla="*/ 195453 w 421195"/>
                <a:gd name="connsiteY23" fmla="*/ 2942 h 1021069"/>
                <a:gd name="connsiteX24" fmla="*/ 144971 w 421195"/>
                <a:gd name="connsiteY24" fmla="*/ 18372 h 1021069"/>
                <a:gd name="connsiteX25" fmla="*/ 141446 w 421195"/>
                <a:gd name="connsiteY25" fmla="*/ 16753 h 1021069"/>
                <a:gd name="connsiteX26" fmla="*/ 115919 w 421195"/>
                <a:gd name="connsiteY26" fmla="*/ 28183 h 1021069"/>
                <a:gd name="connsiteX27" fmla="*/ 114776 w 421195"/>
                <a:gd name="connsiteY27" fmla="*/ 31898 h 1021069"/>
                <a:gd name="connsiteX28" fmla="*/ 117253 w 421195"/>
                <a:gd name="connsiteY28" fmla="*/ 33422 h 1021069"/>
                <a:gd name="connsiteX29" fmla="*/ 118586 w 421195"/>
                <a:gd name="connsiteY29" fmla="*/ 33136 h 1021069"/>
                <a:gd name="connsiteX30" fmla="*/ 143446 w 421195"/>
                <a:gd name="connsiteY30" fmla="*/ 21992 h 1021069"/>
                <a:gd name="connsiteX31" fmla="*/ 144971 w 421195"/>
                <a:gd name="connsiteY31" fmla="*/ 18372 h 1021069"/>
                <a:gd name="connsiteX32" fmla="*/ 95917 w 421195"/>
                <a:gd name="connsiteY32" fmla="*/ 43328 h 1021069"/>
                <a:gd name="connsiteX33" fmla="*/ 92107 w 421195"/>
                <a:gd name="connsiteY33" fmla="*/ 42661 h 1021069"/>
                <a:gd name="connsiteX34" fmla="*/ 70295 w 421195"/>
                <a:gd name="connsiteY34" fmla="*/ 60282 h 1021069"/>
                <a:gd name="connsiteX35" fmla="*/ 70199 w 421195"/>
                <a:gd name="connsiteY35" fmla="*/ 64188 h 1021069"/>
                <a:gd name="connsiteX36" fmla="*/ 72200 w 421195"/>
                <a:gd name="connsiteY36" fmla="*/ 65045 h 1021069"/>
                <a:gd name="connsiteX37" fmla="*/ 74104 w 421195"/>
                <a:gd name="connsiteY37" fmla="*/ 64283 h 1021069"/>
                <a:gd name="connsiteX38" fmla="*/ 95345 w 421195"/>
                <a:gd name="connsiteY38" fmla="*/ 47138 h 1021069"/>
                <a:gd name="connsiteX39" fmla="*/ 95917 w 421195"/>
                <a:gd name="connsiteY39" fmla="*/ 43328 h 1021069"/>
                <a:gd name="connsiteX40" fmla="*/ 55054 w 421195"/>
                <a:gd name="connsiteY40" fmla="*/ 80285 h 1021069"/>
                <a:gd name="connsiteX41" fmla="*/ 51149 w 421195"/>
                <a:gd name="connsiteY41" fmla="*/ 80666 h 1021069"/>
                <a:gd name="connsiteX42" fmla="*/ 34957 w 421195"/>
                <a:gd name="connsiteY42" fmla="*/ 103431 h 1021069"/>
                <a:gd name="connsiteX43" fmla="*/ 35814 w 421195"/>
                <a:gd name="connsiteY43" fmla="*/ 107241 h 1021069"/>
                <a:gd name="connsiteX44" fmla="*/ 37243 w 421195"/>
                <a:gd name="connsiteY44" fmla="*/ 107622 h 1021069"/>
                <a:gd name="connsiteX45" fmla="*/ 39624 w 421195"/>
                <a:gd name="connsiteY45" fmla="*/ 106288 h 1021069"/>
                <a:gd name="connsiteX46" fmla="*/ 55340 w 421195"/>
                <a:gd name="connsiteY46" fmla="*/ 84095 h 1021069"/>
                <a:gd name="connsiteX47" fmla="*/ 55054 w 421195"/>
                <a:gd name="connsiteY47" fmla="*/ 80285 h 1021069"/>
                <a:gd name="connsiteX48" fmla="*/ 25622 w 421195"/>
                <a:gd name="connsiteY48" fmla="*/ 126767 h 1021069"/>
                <a:gd name="connsiteX49" fmla="*/ 22003 w 421195"/>
                <a:gd name="connsiteY49" fmla="*/ 128100 h 1021069"/>
                <a:gd name="connsiteX50" fmla="*/ 12192 w 421195"/>
                <a:gd name="connsiteY50" fmla="*/ 154294 h 1021069"/>
                <a:gd name="connsiteX51" fmla="*/ 14002 w 421195"/>
                <a:gd name="connsiteY51" fmla="*/ 157723 h 1021069"/>
                <a:gd name="connsiteX52" fmla="*/ 14859 w 421195"/>
                <a:gd name="connsiteY52" fmla="*/ 157818 h 1021069"/>
                <a:gd name="connsiteX53" fmla="*/ 17526 w 421195"/>
                <a:gd name="connsiteY53" fmla="*/ 155913 h 1021069"/>
                <a:gd name="connsiteX54" fmla="*/ 27146 w 421195"/>
                <a:gd name="connsiteY54" fmla="*/ 130386 h 1021069"/>
                <a:gd name="connsiteX55" fmla="*/ 25622 w 421195"/>
                <a:gd name="connsiteY55" fmla="*/ 126767 h 1021069"/>
                <a:gd name="connsiteX56" fmla="*/ 8572 w 421195"/>
                <a:gd name="connsiteY56" fmla="*/ 179250 h 1021069"/>
                <a:gd name="connsiteX57" fmla="*/ 5334 w 421195"/>
                <a:gd name="connsiteY57" fmla="*/ 181440 h 1021069"/>
                <a:gd name="connsiteX58" fmla="*/ 1334 w 421195"/>
                <a:gd name="connsiteY58" fmla="*/ 209063 h 1021069"/>
                <a:gd name="connsiteX59" fmla="*/ 3810 w 421195"/>
                <a:gd name="connsiteY59" fmla="*/ 212111 h 1021069"/>
                <a:gd name="connsiteX60" fmla="*/ 4096 w 421195"/>
                <a:gd name="connsiteY60" fmla="*/ 212111 h 1021069"/>
                <a:gd name="connsiteX61" fmla="*/ 6858 w 421195"/>
                <a:gd name="connsiteY61" fmla="*/ 209634 h 1021069"/>
                <a:gd name="connsiteX62" fmla="*/ 10763 w 421195"/>
                <a:gd name="connsiteY62" fmla="*/ 182583 h 1021069"/>
                <a:gd name="connsiteX63" fmla="*/ 8572 w 421195"/>
                <a:gd name="connsiteY63" fmla="*/ 179250 h 1021069"/>
                <a:gd name="connsiteX64" fmla="*/ 5620 w 421195"/>
                <a:gd name="connsiteY64" fmla="*/ 236781 h 1021069"/>
                <a:gd name="connsiteX65" fmla="*/ 2762 w 421195"/>
                <a:gd name="connsiteY65" fmla="*/ 234018 h 1021069"/>
                <a:gd name="connsiteX66" fmla="*/ 0 w 421195"/>
                <a:gd name="connsiteY66" fmla="*/ 236781 h 1021069"/>
                <a:gd name="connsiteX67" fmla="*/ 2096 w 421195"/>
                <a:gd name="connsiteY67" fmla="*/ 264594 h 1021069"/>
                <a:gd name="connsiteX68" fmla="*/ 4858 w 421195"/>
                <a:gd name="connsiteY68" fmla="*/ 266975 h 1021069"/>
                <a:gd name="connsiteX69" fmla="*/ 5239 w 421195"/>
                <a:gd name="connsiteY69" fmla="*/ 266975 h 1021069"/>
                <a:gd name="connsiteX70" fmla="*/ 7620 w 421195"/>
                <a:gd name="connsiteY70" fmla="*/ 263927 h 1021069"/>
                <a:gd name="connsiteX71" fmla="*/ 5620 w 421195"/>
                <a:gd name="connsiteY71" fmla="*/ 236781 h 1021069"/>
                <a:gd name="connsiteX72" fmla="*/ 384620 w 421195"/>
                <a:gd name="connsiteY72" fmla="*/ 278976 h 1021069"/>
                <a:gd name="connsiteX73" fmla="*/ 357283 w 421195"/>
                <a:gd name="connsiteY73" fmla="*/ 270404 h 1021069"/>
                <a:gd name="connsiteX74" fmla="*/ 354330 w 421195"/>
                <a:gd name="connsiteY74" fmla="*/ 272976 h 1021069"/>
                <a:gd name="connsiteX75" fmla="*/ 356902 w 421195"/>
                <a:gd name="connsiteY75" fmla="*/ 275928 h 1021069"/>
                <a:gd name="connsiteX76" fmla="*/ 381762 w 421195"/>
                <a:gd name="connsiteY76" fmla="*/ 283644 h 1021069"/>
                <a:gd name="connsiteX77" fmla="*/ 383191 w 421195"/>
                <a:gd name="connsiteY77" fmla="*/ 284025 h 1021069"/>
                <a:gd name="connsiteX78" fmla="*/ 385572 w 421195"/>
                <a:gd name="connsiteY78" fmla="*/ 282691 h 1021069"/>
                <a:gd name="connsiteX79" fmla="*/ 384620 w 421195"/>
                <a:gd name="connsiteY79" fmla="*/ 278976 h 1021069"/>
                <a:gd name="connsiteX80" fmla="*/ 332422 w 421195"/>
                <a:gd name="connsiteY80" fmla="*/ 276024 h 1021069"/>
                <a:gd name="connsiteX81" fmla="*/ 328994 w 421195"/>
                <a:gd name="connsiteY81" fmla="*/ 274214 h 1021069"/>
                <a:gd name="connsiteX82" fmla="*/ 303181 w 421195"/>
                <a:gd name="connsiteY82" fmla="*/ 285549 h 1021069"/>
                <a:gd name="connsiteX83" fmla="*/ 302133 w 421195"/>
                <a:gd name="connsiteY83" fmla="*/ 289359 h 1021069"/>
                <a:gd name="connsiteX84" fmla="*/ 304514 w 421195"/>
                <a:gd name="connsiteY84" fmla="*/ 290787 h 1021069"/>
                <a:gd name="connsiteX85" fmla="*/ 305848 w 421195"/>
                <a:gd name="connsiteY85" fmla="*/ 290406 h 1021069"/>
                <a:gd name="connsiteX86" fmla="*/ 330518 w 421195"/>
                <a:gd name="connsiteY86" fmla="*/ 279548 h 1021069"/>
                <a:gd name="connsiteX87" fmla="*/ 332422 w 421195"/>
                <a:gd name="connsiteY87" fmla="*/ 276024 h 1021069"/>
                <a:gd name="connsiteX88" fmla="*/ 21717 w 421195"/>
                <a:gd name="connsiteY88" fmla="*/ 316505 h 1021069"/>
                <a:gd name="connsiteX89" fmla="*/ 12954 w 421195"/>
                <a:gd name="connsiteY89" fmla="*/ 290692 h 1021069"/>
                <a:gd name="connsiteX90" fmla="*/ 9525 w 421195"/>
                <a:gd name="connsiteY90" fmla="*/ 288787 h 1021069"/>
                <a:gd name="connsiteX91" fmla="*/ 7620 w 421195"/>
                <a:gd name="connsiteY91" fmla="*/ 292121 h 1021069"/>
                <a:gd name="connsiteX92" fmla="*/ 16574 w 421195"/>
                <a:gd name="connsiteY92" fmla="*/ 318600 h 1021069"/>
                <a:gd name="connsiteX93" fmla="*/ 19145 w 421195"/>
                <a:gd name="connsiteY93" fmla="*/ 320315 h 1021069"/>
                <a:gd name="connsiteX94" fmla="*/ 20193 w 421195"/>
                <a:gd name="connsiteY94" fmla="*/ 320124 h 1021069"/>
                <a:gd name="connsiteX95" fmla="*/ 21717 w 421195"/>
                <a:gd name="connsiteY95" fmla="*/ 316505 h 1021069"/>
                <a:gd name="connsiteX96" fmla="*/ 283845 w 421195"/>
                <a:gd name="connsiteY96" fmla="*/ 301551 h 1021069"/>
                <a:gd name="connsiteX97" fmla="*/ 279940 w 421195"/>
                <a:gd name="connsiteY97" fmla="*/ 300979 h 1021069"/>
                <a:gd name="connsiteX98" fmla="*/ 258604 w 421195"/>
                <a:gd name="connsiteY98" fmla="*/ 318981 h 1021069"/>
                <a:gd name="connsiteX99" fmla="*/ 258509 w 421195"/>
                <a:gd name="connsiteY99" fmla="*/ 322887 h 1021069"/>
                <a:gd name="connsiteX100" fmla="*/ 260509 w 421195"/>
                <a:gd name="connsiteY100" fmla="*/ 323744 h 1021069"/>
                <a:gd name="connsiteX101" fmla="*/ 262414 w 421195"/>
                <a:gd name="connsiteY101" fmla="*/ 322982 h 1021069"/>
                <a:gd name="connsiteX102" fmla="*/ 283274 w 421195"/>
                <a:gd name="connsiteY102" fmla="*/ 305361 h 1021069"/>
                <a:gd name="connsiteX103" fmla="*/ 283845 w 421195"/>
                <a:gd name="connsiteY103" fmla="*/ 301551 h 1021069"/>
                <a:gd name="connsiteX104" fmla="*/ 416433 w 421195"/>
                <a:gd name="connsiteY104" fmla="*/ 324982 h 1021069"/>
                <a:gd name="connsiteX105" fmla="*/ 404813 w 421195"/>
                <a:gd name="connsiteY105" fmla="*/ 299074 h 1021069"/>
                <a:gd name="connsiteX106" fmla="*/ 401003 w 421195"/>
                <a:gd name="connsiteY106" fmla="*/ 298312 h 1021069"/>
                <a:gd name="connsiteX107" fmla="*/ 400241 w 421195"/>
                <a:gd name="connsiteY107" fmla="*/ 302122 h 1021069"/>
                <a:gd name="connsiteX108" fmla="*/ 411099 w 421195"/>
                <a:gd name="connsiteY108" fmla="*/ 326506 h 1021069"/>
                <a:gd name="connsiteX109" fmla="*/ 413766 w 421195"/>
                <a:gd name="connsiteY109" fmla="*/ 328506 h 1021069"/>
                <a:gd name="connsiteX110" fmla="*/ 414528 w 421195"/>
                <a:gd name="connsiteY110" fmla="*/ 328411 h 1021069"/>
                <a:gd name="connsiteX111" fmla="*/ 416433 w 421195"/>
                <a:gd name="connsiteY111" fmla="*/ 324982 h 1021069"/>
                <a:gd name="connsiteX112" fmla="*/ 242792 w 421195"/>
                <a:gd name="connsiteY112" fmla="*/ 338508 h 1021069"/>
                <a:gd name="connsiteX113" fmla="*/ 238887 w 421195"/>
                <a:gd name="connsiteY113" fmla="*/ 338603 h 1021069"/>
                <a:gd name="connsiteX114" fmla="*/ 226124 w 421195"/>
                <a:gd name="connsiteY114" fmla="*/ 352700 h 1021069"/>
                <a:gd name="connsiteX115" fmla="*/ 220409 w 421195"/>
                <a:gd name="connsiteY115" fmla="*/ 359463 h 1021069"/>
                <a:gd name="connsiteX116" fmla="*/ 220790 w 421195"/>
                <a:gd name="connsiteY116" fmla="*/ 363368 h 1021069"/>
                <a:gd name="connsiteX117" fmla="*/ 222504 w 421195"/>
                <a:gd name="connsiteY117" fmla="*/ 363939 h 1021069"/>
                <a:gd name="connsiteX118" fmla="*/ 224600 w 421195"/>
                <a:gd name="connsiteY118" fmla="*/ 362892 h 1021069"/>
                <a:gd name="connsiteX119" fmla="*/ 230124 w 421195"/>
                <a:gd name="connsiteY119" fmla="*/ 356319 h 1021069"/>
                <a:gd name="connsiteX120" fmla="*/ 242792 w 421195"/>
                <a:gd name="connsiteY120" fmla="*/ 342413 h 1021069"/>
                <a:gd name="connsiteX121" fmla="*/ 242792 w 421195"/>
                <a:gd name="connsiteY121" fmla="*/ 338508 h 1021069"/>
                <a:gd name="connsiteX122" fmla="*/ 48101 w 421195"/>
                <a:gd name="connsiteY122" fmla="*/ 364225 h 1021069"/>
                <a:gd name="connsiteX123" fmla="*/ 33528 w 421195"/>
                <a:gd name="connsiteY123" fmla="*/ 341079 h 1021069"/>
                <a:gd name="connsiteX124" fmla="*/ 29813 w 421195"/>
                <a:gd name="connsiteY124" fmla="*/ 339936 h 1021069"/>
                <a:gd name="connsiteX125" fmla="*/ 28670 w 421195"/>
                <a:gd name="connsiteY125" fmla="*/ 343746 h 1021069"/>
                <a:gd name="connsiteX126" fmla="*/ 43529 w 421195"/>
                <a:gd name="connsiteY126" fmla="*/ 367368 h 1021069"/>
                <a:gd name="connsiteX127" fmla="*/ 45815 w 421195"/>
                <a:gd name="connsiteY127" fmla="*/ 368511 h 1021069"/>
                <a:gd name="connsiteX128" fmla="*/ 47435 w 421195"/>
                <a:gd name="connsiteY128" fmla="*/ 368035 h 1021069"/>
                <a:gd name="connsiteX129" fmla="*/ 48101 w 421195"/>
                <a:gd name="connsiteY129" fmla="*/ 364225 h 1021069"/>
                <a:gd name="connsiteX130" fmla="*/ 421005 w 421195"/>
                <a:gd name="connsiteY130" fmla="*/ 352890 h 1021069"/>
                <a:gd name="connsiteX131" fmla="*/ 418052 w 421195"/>
                <a:gd name="connsiteY131" fmla="*/ 350319 h 1021069"/>
                <a:gd name="connsiteX132" fmla="*/ 415480 w 421195"/>
                <a:gd name="connsiteY132" fmla="*/ 353271 h 1021069"/>
                <a:gd name="connsiteX133" fmla="*/ 415671 w 421195"/>
                <a:gd name="connsiteY133" fmla="*/ 360891 h 1021069"/>
                <a:gd name="connsiteX134" fmla="*/ 414338 w 421195"/>
                <a:gd name="connsiteY134" fmla="*/ 380322 h 1021069"/>
                <a:gd name="connsiteX135" fmla="*/ 416719 w 421195"/>
                <a:gd name="connsiteY135" fmla="*/ 383466 h 1021069"/>
                <a:gd name="connsiteX136" fmla="*/ 417100 w 421195"/>
                <a:gd name="connsiteY136" fmla="*/ 383466 h 1021069"/>
                <a:gd name="connsiteX137" fmla="*/ 419862 w 421195"/>
                <a:gd name="connsiteY137" fmla="*/ 381084 h 1021069"/>
                <a:gd name="connsiteX138" fmla="*/ 421196 w 421195"/>
                <a:gd name="connsiteY138" fmla="*/ 360987 h 1021069"/>
                <a:gd name="connsiteX139" fmla="*/ 421005 w 421195"/>
                <a:gd name="connsiteY139" fmla="*/ 352890 h 1021069"/>
                <a:gd name="connsiteX140" fmla="*/ 84011 w 421195"/>
                <a:gd name="connsiteY140" fmla="*/ 405373 h 1021069"/>
                <a:gd name="connsiteX141" fmla="*/ 65056 w 421195"/>
                <a:gd name="connsiteY141" fmla="*/ 385656 h 1021069"/>
                <a:gd name="connsiteX142" fmla="*/ 61151 w 421195"/>
                <a:gd name="connsiteY142" fmla="*/ 385371 h 1021069"/>
                <a:gd name="connsiteX143" fmla="*/ 60865 w 421195"/>
                <a:gd name="connsiteY143" fmla="*/ 389276 h 1021069"/>
                <a:gd name="connsiteX144" fmla="*/ 80201 w 421195"/>
                <a:gd name="connsiteY144" fmla="*/ 409374 h 1021069"/>
                <a:gd name="connsiteX145" fmla="*/ 82105 w 421195"/>
                <a:gd name="connsiteY145" fmla="*/ 410136 h 1021069"/>
                <a:gd name="connsiteX146" fmla="*/ 84106 w 421195"/>
                <a:gd name="connsiteY146" fmla="*/ 409278 h 1021069"/>
                <a:gd name="connsiteX147" fmla="*/ 84011 w 421195"/>
                <a:gd name="connsiteY147" fmla="*/ 405373 h 1021069"/>
                <a:gd name="connsiteX148" fmla="*/ 208026 w 421195"/>
                <a:gd name="connsiteY148" fmla="*/ 381370 h 1021069"/>
                <a:gd name="connsiteX149" fmla="*/ 204216 w 421195"/>
                <a:gd name="connsiteY149" fmla="*/ 382323 h 1021069"/>
                <a:gd name="connsiteX150" fmla="*/ 191071 w 421195"/>
                <a:gd name="connsiteY150" fmla="*/ 406992 h 1021069"/>
                <a:gd name="connsiteX151" fmla="*/ 192500 w 421195"/>
                <a:gd name="connsiteY151" fmla="*/ 410612 h 1021069"/>
                <a:gd name="connsiteX152" fmla="*/ 193643 w 421195"/>
                <a:gd name="connsiteY152" fmla="*/ 410898 h 1021069"/>
                <a:gd name="connsiteX153" fmla="*/ 196215 w 421195"/>
                <a:gd name="connsiteY153" fmla="*/ 409278 h 1021069"/>
                <a:gd name="connsiteX154" fmla="*/ 208979 w 421195"/>
                <a:gd name="connsiteY154" fmla="*/ 385180 h 1021069"/>
                <a:gd name="connsiteX155" fmla="*/ 208026 w 421195"/>
                <a:gd name="connsiteY155" fmla="*/ 381370 h 1021069"/>
                <a:gd name="connsiteX156" fmla="*/ 411671 w 421195"/>
                <a:gd name="connsiteY156" fmla="*/ 404802 h 1021069"/>
                <a:gd name="connsiteX157" fmla="*/ 408146 w 421195"/>
                <a:gd name="connsiteY157" fmla="*/ 406516 h 1021069"/>
                <a:gd name="connsiteX158" fmla="*/ 397002 w 421195"/>
                <a:gd name="connsiteY158" fmla="*/ 431091 h 1021069"/>
                <a:gd name="connsiteX159" fmla="*/ 397955 w 421195"/>
                <a:gd name="connsiteY159" fmla="*/ 434901 h 1021069"/>
                <a:gd name="connsiteX160" fmla="*/ 399383 w 421195"/>
                <a:gd name="connsiteY160" fmla="*/ 435282 h 1021069"/>
                <a:gd name="connsiteX161" fmla="*/ 401765 w 421195"/>
                <a:gd name="connsiteY161" fmla="*/ 433948 h 1021069"/>
                <a:gd name="connsiteX162" fmla="*/ 413385 w 421195"/>
                <a:gd name="connsiteY162" fmla="*/ 408326 h 1021069"/>
                <a:gd name="connsiteX163" fmla="*/ 411671 w 421195"/>
                <a:gd name="connsiteY163" fmla="*/ 404802 h 1021069"/>
                <a:gd name="connsiteX164" fmla="*/ 127063 w 421195"/>
                <a:gd name="connsiteY164" fmla="*/ 439092 h 1021069"/>
                <a:gd name="connsiteX165" fmla="*/ 104775 w 421195"/>
                <a:gd name="connsiteY165" fmla="*/ 423185 h 1021069"/>
                <a:gd name="connsiteX166" fmla="*/ 100870 w 421195"/>
                <a:gd name="connsiteY166" fmla="*/ 423661 h 1021069"/>
                <a:gd name="connsiteX167" fmla="*/ 101346 w 421195"/>
                <a:gd name="connsiteY167" fmla="*/ 427566 h 1021069"/>
                <a:gd name="connsiteX168" fmla="*/ 124016 w 421195"/>
                <a:gd name="connsiteY168" fmla="*/ 443759 h 1021069"/>
                <a:gd name="connsiteX169" fmla="*/ 125540 w 421195"/>
                <a:gd name="connsiteY169" fmla="*/ 444235 h 1021069"/>
                <a:gd name="connsiteX170" fmla="*/ 127826 w 421195"/>
                <a:gd name="connsiteY170" fmla="*/ 442997 h 1021069"/>
                <a:gd name="connsiteX171" fmla="*/ 127063 w 421195"/>
                <a:gd name="connsiteY171" fmla="*/ 439092 h 1021069"/>
                <a:gd name="connsiteX172" fmla="*/ 184690 w 421195"/>
                <a:gd name="connsiteY172" fmla="*/ 431281 h 1021069"/>
                <a:gd name="connsiteX173" fmla="*/ 181261 w 421195"/>
                <a:gd name="connsiteY173" fmla="*/ 433091 h 1021069"/>
                <a:gd name="connsiteX174" fmla="*/ 174403 w 421195"/>
                <a:gd name="connsiteY174" fmla="*/ 460142 h 1021069"/>
                <a:gd name="connsiteX175" fmla="*/ 176594 w 421195"/>
                <a:gd name="connsiteY175" fmla="*/ 463380 h 1021069"/>
                <a:gd name="connsiteX176" fmla="*/ 177165 w 421195"/>
                <a:gd name="connsiteY176" fmla="*/ 463380 h 1021069"/>
                <a:gd name="connsiteX177" fmla="*/ 179832 w 421195"/>
                <a:gd name="connsiteY177" fmla="*/ 461190 h 1021069"/>
                <a:gd name="connsiteX178" fmla="*/ 186595 w 421195"/>
                <a:gd name="connsiteY178" fmla="*/ 434710 h 1021069"/>
                <a:gd name="connsiteX179" fmla="*/ 184690 w 421195"/>
                <a:gd name="connsiteY179" fmla="*/ 431281 h 1021069"/>
                <a:gd name="connsiteX180" fmla="*/ 175260 w 421195"/>
                <a:gd name="connsiteY180" fmla="*/ 465000 h 1021069"/>
                <a:gd name="connsiteX181" fmla="*/ 150590 w 421195"/>
                <a:gd name="connsiteY181" fmla="*/ 453093 h 1021069"/>
                <a:gd name="connsiteX182" fmla="*/ 146876 w 421195"/>
                <a:gd name="connsiteY182" fmla="*/ 454236 h 1021069"/>
                <a:gd name="connsiteX183" fmla="*/ 148019 w 421195"/>
                <a:gd name="connsiteY183" fmla="*/ 457951 h 1021069"/>
                <a:gd name="connsiteX184" fmla="*/ 173165 w 421195"/>
                <a:gd name="connsiteY184" fmla="*/ 470048 h 1021069"/>
                <a:gd name="connsiteX185" fmla="*/ 174308 w 421195"/>
                <a:gd name="connsiteY185" fmla="*/ 470238 h 1021069"/>
                <a:gd name="connsiteX186" fmla="*/ 176879 w 421195"/>
                <a:gd name="connsiteY186" fmla="*/ 468524 h 1021069"/>
                <a:gd name="connsiteX187" fmla="*/ 175260 w 421195"/>
                <a:gd name="connsiteY187" fmla="*/ 465000 h 1021069"/>
                <a:gd name="connsiteX188" fmla="*/ 384620 w 421195"/>
                <a:gd name="connsiteY188" fmla="*/ 452522 h 1021069"/>
                <a:gd name="connsiteX189" fmla="*/ 380714 w 421195"/>
                <a:gd name="connsiteY189" fmla="*/ 452617 h 1021069"/>
                <a:gd name="connsiteX190" fmla="*/ 359664 w 421195"/>
                <a:gd name="connsiteY190" fmla="*/ 469286 h 1021069"/>
                <a:gd name="connsiteX191" fmla="*/ 358712 w 421195"/>
                <a:gd name="connsiteY191" fmla="*/ 473096 h 1021069"/>
                <a:gd name="connsiteX192" fmla="*/ 361093 w 421195"/>
                <a:gd name="connsiteY192" fmla="*/ 474429 h 1021069"/>
                <a:gd name="connsiteX193" fmla="*/ 362521 w 421195"/>
                <a:gd name="connsiteY193" fmla="*/ 474048 h 1021069"/>
                <a:gd name="connsiteX194" fmla="*/ 384715 w 421195"/>
                <a:gd name="connsiteY194" fmla="*/ 456522 h 1021069"/>
                <a:gd name="connsiteX195" fmla="*/ 384620 w 421195"/>
                <a:gd name="connsiteY195" fmla="*/ 452522 h 1021069"/>
                <a:gd name="connsiteX196" fmla="*/ 227267 w 421195"/>
                <a:gd name="connsiteY196" fmla="*/ 482049 h 1021069"/>
                <a:gd name="connsiteX197" fmla="*/ 200882 w 421195"/>
                <a:gd name="connsiteY197" fmla="*/ 474715 h 1021069"/>
                <a:gd name="connsiteX198" fmla="*/ 197358 w 421195"/>
                <a:gd name="connsiteY198" fmla="*/ 476525 h 1021069"/>
                <a:gd name="connsiteX199" fmla="*/ 199168 w 421195"/>
                <a:gd name="connsiteY199" fmla="*/ 480049 h 1021069"/>
                <a:gd name="connsiteX200" fmla="*/ 226028 w 421195"/>
                <a:gd name="connsiteY200" fmla="*/ 487479 h 1021069"/>
                <a:gd name="connsiteX201" fmla="*/ 226600 w 421195"/>
                <a:gd name="connsiteY201" fmla="*/ 487574 h 1021069"/>
                <a:gd name="connsiteX202" fmla="*/ 229267 w 421195"/>
                <a:gd name="connsiteY202" fmla="*/ 485383 h 1021069"/>
                <a:gd name="connsiteX203" fmla="*/ 227267 w 421195"/>
                <a:gd name="connsiteY203" fmla="*/ 482049 h 1021069"/>
                <a:gd name="connsiteX204" fmla="*/ 338519 w 421195"/>
                <a:gd name="connsiteY204" fmla="*/ 481954 h 1021069"/>
                <a:gd name="connsiteX205" fmla="*/ 334994 w 421195"/>
                <a:gd name="connsiteY205" fmla="*/ 480240 h 1021069"/>
                <a:gd name="connsiteX206" fmla="*/ 308610 w 421195"/>
                <a:gd name="connsiteY206" fmla="*/ 486336 h 1021069"/>
                <a:gd name="connsiteX207" fmla="*/ 306324 w 421195"/>
                <a:gd name="connsiteY207" fmla="*/ 489479 h 1021069"/>
                <a:gd name="connsiteX208" fmla="*/ 309086 w 421195"/>
                <a:gd name="connsiteY208" fmla="*/ 491860 h 1021069"/>
                <a:gd name="connsiteX209" fmla="*/ 309467 w 421195"/>
                <a:gd name="connsiteY209" fmla="*/ 491860 h 1021069"/>
                <a:gd name="connsiteX210" fmla="*/ 336804 w 421195"/>
                <a:gd name="connsiteY210" fmla="*/ 485478 h 1021069"/>
                <a:gd name="connsiteX211" fmla="*/ 338519 w 421195"/>
                <a:gd name="connsiteY211" fmla="*/ 481954 h 1021069"/>
                <a:gd name="connsiteX212" fmla="*/ 281464 w 421195"/>
                <a:gd name="connsiteY212" fmla="*/ 488336 h 1021069"/>
                <a:gd name="connsiteX213" fmla="*/ 280988 w 421195"/>
                <a:gd name="connsiteY213" fmla="*/ 488336 h 1021069"/>
                <a:gd name="connsiteX214" fmla="*/ 254222 w 421195"/>
                <a:gd name="connsiteY214" fmla="*/ 486717 h 1021069"/>
                <a:gd name="connsiteX215" fmla="*/ 251174 w 421195"/>
                <a:gd name="connsiteY215" fmla="*/ 489098 h 1021069"/>
                <a:gd name="connsiteX216" fmla="*/ 253555 w 421195"/>
                <a:gd name="connsiteY216" fmla="*/ 492146 h 1021069"/>
                <a:gd name="connsiteX217" fmla="*/ 280988 w 421195"/>
                <a:gd name="connsiteY217" fmla="*/ 493765 h 1021069"/>
                <a:gd name="connsiteX218" fmla="*/ 281464 w 421195"/>
                <a:gd name="connsiteY218" fmla="*/ 493765 h 1021069"/>
                <a:gd name="connsiteX219" fmla="*/ 284226 w 421195"/>
                <a:gd name="connsiteY219" fmla="*/ 491003 h 1021069"/>
                <a:gd name="connsiteX220" fmla="*/ 281464 w 421195"/>
                <a:gd name="connsiteY220" fmla="*/ 488336 h 1021069"/>
                <a:gd name="connsiteX221" fmla="*/ 173450 w 421195"/>
                <a:gd name="connsiteY221" fmla="*/ 485288 h 1021069"/>
                <a:gd name="connsiteX222" fmla="*/ 170402 w 421195"/>
                <a:gd name="connsiteY222" fmla="*/ 487764 h 1021069"/>
                <a:gd name="connsiteX223" fmla="*/ 168974 w 421195"/>
                <a:gd name="connsiteY223" fmla="*/ 515577 h 1021069"/>
                <a:gd name="connsiteX224" fmla="*/ 171736 w 421195"/>
                <a:gd name="connsiteY224" fmla="*/ 518340 h 1021069"/>
                <a:gd name="connsiteX225" fmla="*/ 171736 w 421195"/>
                <a:gd name="connsiteY225" fmla="*/ 518340 h 1021069"/>
                <a:gd name="connsiteX226" fmla="*/ 174498 w 421195"/>
                <a:gd name="connsiteY226" fmla="*/ 515577 h 1021069"/>
                <a:gd name="connsiteX227" fmla="*/ 175927 w 421195"/>
                <a:gd name="connsiteY227" fmla="*/ 488241 h 1021069"/>
                <a:gd name="connsiteX228" fmla="*/ 173450 w 421195"/>
                <a:gd name="connsiteY228" fmla="*/ 485288 h 1021069"/>
                <a:gd name="connsiteX229" fmla="*/ 175260 w 421195"/>
                <a:gd name="connsiteY229" fmla="*/ 543105 h 1021069"/>
                <a:gd name="connsiteX230" fmla="*/ 172307 w 421195"/>
                <a:gd name="connsiteY230" fmla="*/ 540533 h 1021069"/>
                <a:gd name="connsiteX231" fmla="*/ 169736 w 421195"/>
                <a:gd name="connsiteY231" fmla="*/ 543486 h 1021069"/>
                <a:gd name="connsiteX232" fmla="*/ 172403 w 421195"/>
                <a:gd name="connsiteY232" fmla="*/ 571108 h 1021069"/>
                <a:gd name="connsiteX233" fmla="*/ 175165 w 421195"/>
                <a:gd name="connsiteY233" fmla="*/ 573489 h 1021069"/>
                <a:gd name="connsiteX234" fmla="*/ 175546 w 421195"/>
                <a:gd name="connsiteY234" fmla="*/ 573489 h 1021069"/>
                <a:gd name="connsiteX235" fmla="*/ 177927 w 421195"/>
                <a:gd name="connsiteY235" fmla="*/ 570441 h 1021069"/>
                <a:gd name="connsiteX236" fmla="*/ 175260 w 421195"/>
                <a:gd name="connsiteY236" fmla="*/ 543105 h 1021069"/>
                <a:gd name="connsiteX237" fmla="*/ 187928 w 421195"/>
                <a:gd name="connsiteY237" fmla="*/ 624448 h 1021069"/>
                <a:gd name="connsiteX238" fmla="*/ 182213 w 421195"/>
                <a:gd name="connsiteY238" fmla="*/ 597588 h 1021069"/>
                <a:gd name="connsiteX239" fmla="*/ 178975 w 421195"/>
                <a:gd name="connsiteY239" fmla="*/ 595397 h 1021069"/>
                <a:gd name="connsiteX240" fmla="*/ 176784 w 421195"/>
                <a:gd name="connsiteY240" fmla="*/ 598635 h 1021069"/>
                <a:gd name="connsiteX241" fmla="*/ 182594 w 421195"/>
                <a:gd name="connsiteY241" fmla="*/ 625782 h 1021069"/>
                <a:gd name="connsiteX242" fmla="*/ 185261 w 421195"/>
                <a:gd name="connsiteY242" fmla="*/ 627877 h 1021069"/>
                <a:gd name="connsiteX243" fmla="*/ 185928 w 421195"/>
                <a:gd name="connsiteY243" fmla="*/ 627782 h 1021069"/>
                <a:gd name="connsiteX244" fmla="*/ 187928 w 421195"/>
                <a:gd name="connsiteY244" fmla="*/ 624448 h 1021069"/>
                <a:gd name="connsiteX245" fmla="*/ 203073 w 421195"/>
                <a:gd name="connsiteY245" fmla="*/ 677407 h 1021069"/>
                <a:gd name="connsiteX246" fmla="*/ 194977 w 421195"/>
                <a:gd name="connsiteY246" fmla="*/ 651023 h 1021069"/>
                <a:gd name="connsiteX247" fmla="*/ 191548 w 421195"/>
                <a:gd name="connsiteY247" fmla="*/ 649118 h 1021069"/>
                <a:gd name="connsiteX248" fmla="*/ 189643 w 421195"/>
                <a:gd name="connsiteY248" fmla="*/ 652547 h 1021069"/>
                <a:gd name="connsiteX249" fmla="*/ 197834 w 421195"/>
                <a:gd name="connsiteY249" fmla="*/ 679122 h 1021069"/>
                <a:gd name="connsiteX250" fmla="*/ 200406 w 421195"/>
                <a:gd name="connsiteY250" fmla="*/ 681027 h 1021069"/>
                <a:gd name="connsiteX251" fmla="*/ 201263 w 421195"/>
                <a:gd name="connsiteY251" fmla="*/ 680931 h 1021069"/>
                <a:gd name="connsiteX252" fmla="*/ 203073 w 421195"/>
                <a:gd name="connsiteY252" fmla="*/ 677407 h 1021069"/>
                <a:gd name="connsiteX253" fmla="*/ 222028 w 421195"/>
                <a:gd name="connsiteY253" fmla="*/ 729223 h 1021069"/>
                <a:gd name="connsiteX254" fmla="*/ 212122 w 421195"/>
                <a:gd name="connsiteY254" fmla="*/ 703506 h 1021069"/>
                <a:gd name="connsiteX255" fmla="*/ 208597 w 421195"/>
                <a:gd name="connsiteY255" fmla="*/ 701886 h 1021069"/>
                <a:gd name="connsiteX256" fmla="*/ 206978 w 421195"/>
                <a:gd name="connsiteY256" fmla="*/ 705411 h 1021069"/>
                <a:gd name="connsiteX257" fmla="*/ 216884 w 421195"/>
                <a:gd name="connsiteY257" fmla="*/ 731319 h 1021069"/>
                <a:gd name="connsiteX258" fmla="*/ 219456 w 421195"/>
                <a:gd name="connsiteY258" fmla="*/ 733033 h 1021069"/>
                <a:gd name="connsiteX259" fmla="*/ 220504 w 421195"/>
                <a:gd name="connsiteY259" fmla="*/ 732843 h 1021069"/>
                <a:gd name="connsiteX260" fmla="*/ 222028 w 421195"/>
                <a:gd name="connsiteY260" fmla="*/ 729223 h 1021069"/>
                <a:gd name="connsiteX261" fmla="*/ 243935 w 421195"/>
                <a:gd name="connsiteY261" fmla="*/ 779801 h 1021069"/>
                <a:gd name="connsiteX262" fmla="*/ 232601 w 421195"/>
                <a:gd name="connsiteY262" fmla="*/ 754655 h 1021069"/>
                <a:gd name="connsiteX263" fmla="*/ 228981 w 421195"/>
                <a:gd name="connsiteY263" fmla="*/ 753226 h 1021069"/>
                <a:gd name="connsiteX264" fmla="*/ 227552 w 421195"/>
                <a:gd name="connsiteY264" fmla="*/ 756846 h 1021069"/>
                <a:gd name="connsiteX265" fmla="*/ 238982 w 421195"/>
                <a:gd name="connsiteY265" fmla="*/ 782087 h 1021069"/>
                <a:gd name="connsiteX266" fmla="*/ 241459 w 421195"/>
                <a:gd name="connsiteY266" fmla="*/ 783706 h 1021069"/>
                <a:gd name="connsiteX267" fmla="*/ 242602 w 421195"/>
                <a:gd name="connsiteY267" fmla="*/ 783420 h 1021069"/>
                <a:gd name="connsiteX268" fmla="*/ 243935 w 421195"/>
                <a:gd name="connsiteY268" fmla="*/ 779801 h 1021069"/>
                <a:gd name="connsiteX269" fmla="*/ 268415 w 421195"/>
                <a:gd name="connsiteY269" fmla="*/ 829331 h 1021069"/>
                <a:gd name="connsiteX270" fmla="*/ 255842 w 421195"/>
                <a:gd name="connsiteY270" fmla="*/ 804756 h 1021069"/>
                <a:gd name="connsiteX271" fmla="*/ 252127 w 421195"/>
                <a:gd name="connsiteY271" fmla="*/ 803518 h 1021069"/>
                <a:gd name="connsiteX272" fmla="*/ 250888 w 421195"/>
                <a:gd name="connsiteY272" fmla="*/ 807233 h 1021069"/>
                <a:gd name="connsiteX273" fmla="*/ 263462 w 421195"/>
                <a:gd name="connsiteY273" fmla="*/ 831903 h 1021069"/>
                <a:gd name="connsiteX274" fmla="*/ 265938 w 421195"/>
                <a:gd name="connsiteY274" fmla="*/ 833427 h 1021069"/>
                <a:gd name="connsiteX275" fmla="*/ 267176 w 421195"/>
                <a:gd name="connsiteY275" fmla="*/ 833141 h 1021069"/>
                <a:gd name="connsiteX276" fmla="*/ 268415 w 421195"/>
                <a:gd name="connsiteY276" fmla="*/ 829331 h 1021069"/>
                <a:gd name="connsiteX277" fmla="*/ 294989 w 421195"/>
                <a:gd name="connsiteY277" fmla="*/ 877718 h 1021069"/>
                <a:gd name="connsiteX278" fmla="*/ 281464 w 421195"/>
                <a:gd name="connsiteY278" fmla="*/ 853620 h 1021069"/>
                <a:gd name="connsiteX279" fmla="*/ 277654 w 421195"/>
                <a:gd name="connsiteY279" fmla="*/ 852477 h 1021069"/>
                <a:gd name="connsiteX280" fmla="*/ 276606 w 421195"/>
                <a:gd name="connsiteY280" fmla="*/ 856287 h 1021069"/>
                <a:gd name="connsiteX281" fmla="*/ 290227 w 421195"/>
                <a:gd name="connsiteY281" fmla="*/ 880480 h 1021069"/>
                <a:gd name="connsiteX282" fmla="*/ 292608 w 421195"/>
                <a:gd name="connsiteY282" fmla="*/ 881909 h 1021069"/>
                <a:gd name="connsiteX283" fmla="*/ 293942 w 421195"/>
                <a:gd name="connsiteY283" fmla="*/ 881528 h 1021069"/>
                <a:gd name="connsiteX284" fmla="*/ 294989 w 421195"/>
                <a:gd name="connsiteY284" fmla="*/ 877718 h 1021069"/>
                <a:gd name="connsiteX285" fmla="*/ 323469 w 421195"/>
                <a:gd name="connsiteY285" fmla="*/ 925152 h 1021069"/>
                <a:gd name="connsiteX286" fmla="*/ 309086 w 421195"/>
                <a:gd name="connsiteY286" fmla="*/ 901626 h 1021069"/>
                <a:gd name="connsiteX287" fmla="*/ 305276 w 421195"/>
                <a:gd name="connsiteY287" fmla="*/ 900673 h 1021069"/>
                <a:gd name="connsiteX288" fmla="*/ 304324 w 421195"/>
                <a:gd name="connsiteY288" fmla="*/ 904483 h 1021069"/>
                <a:gd name="connsiteX289" fmla="*/ 318802 w 421195"/>
                <a:gd name="connsiteY289" fmla="*/ 928105 h 1021069"/>
                <a:gd name="connsiteX290" fmla="*/ 321088 w 421195"/>
                <a:gd name="connsiteY290" fmla="*/ 929439 h 1021069"/>
                <a:gd name="connsiteX291" fmla="*/ 322517 w 421195"/>
                <a:gd name="connsiteY291" fmla="*/ 929058 h 1021069"/>
                <a:gd name="connsiteX292" fmla="*/ 323469 w 421195"/>
                <a:gd name="connsiteY292" fmla="*/ 925152 h 1021069"/>
                <a:gd name="connsiteX293" fmla="*/ 353568 w 421195"/>
                <a:gd name="connsiteY293" fmla="*/ 971444 h 1021069"/>
                <a:gd name="connsiteX294" fmla="*/ 338233 w 421195"/>
                <a:gd name="connsiteY294" fmla="*/ 948393 h 1021069"/>
                <a:gd name="connsiteX295" fmla="*/ 334423 w 421195"/>
                <a:gd name="connsiteY295" fmla="*/ 947536 h 1021069"/>
                <a:gd name="connsiteX296" fmla="*/ 333661 w 421195"/>
                <a:gd name="connsiteY296" fmla="*/ 951346 h 1021069"/>
                <a:gd name="connsiteX297" fmla="*/ 348996 w 421195"/>
                <a:gd name="connsiteY297" fmla="*/ 974492 h 1021069"/>
                <a:gd name="connsiteX298" fmla="*/ 351282 w 421195"/>
                <a:gd name="connsiteY298" fmla="*/ 975730 h 1021069"/>
                <a:gd name="connsiteX299" fmla="*/ 352806 w 421195"/>
                <a:gd name="connsiteY299" fmla="*/ 975254 h 1021069"/>
                <a:gd name="connsiteX300" fmla="*/ 353568 w 421195"/>
                <a:gd name="connsiteY300" fmla="*/ 971444 h 1021069"/>
                <a:gd name="connsiteX301" fmla="*/ 385667 w 421195"/>
                <a:gd name="connsiteY301" fmla="*/ 1016592 h 1021069"/>
                <a:gd name="connsiteX302" fmla="*/ 369380 w 421195"/>
                <a:gd name="connsiteY302" fmla="*/ 994209 h 1021069"/>
                <a:gd name="connsiteX303" fmla="*/ 365570 w 421195"/>
                <a:gd name="connsiteY303" fmla="*/ 993542 h 1021069"/>
                <a:gd name="connsiteX304" fmla="*/ 364903 w 421195"/>
                <a:gd name="connsiteY304" fmla="*/ 997352 h 1021069"/>
                <a:gd name="connsiteX305" fmla="*/ 381381 w 421195"/>
                <a:gd name="connsiteY305" fmla="*/ 1019926 h 1021069"/>
                <a:gd name="connsiteX306" fmla="*/ 383572 w 421195"/>
                <a:gd name="connsiteY306" fmla="*/ 1021069 h 1021069"/>
                <a:gd name="connsiteX307" fmla="*/ 385286 w 421195"/>
                <a:gd name="connsiteY307" fmla="*/ 1020498 h 1021069"/>
                <a:gd name="connsiteX308" fmla="*/ 385667 w 421195"/>
                <a:gd name="connsiteY308" fmla="*/ 1016592 h 102106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</a:cxnLst>
              <a:rect l="l" t="t" r="r" b="b"/>
              <a:pathLst>
                <a:path w="421195" h="1021069">
                  <a:moveTo>
                    <a:pt x="251079" y="370"/>
                  </a:moveTo>
                  <a:cubicBezTo>
                    <a:pt x="241840" y="-106"/>
                    <a:pt x="232315" y="-106"/>
                    <a:pt x="223171" y="275"/>
                  </a:cubicBezTo>
                  <a:cubicBezTo>
                    <a:pt x="221647" y="370"/>
                    <a:pt x="220504" y="1608"/>
                    <a:pt x="220504" y="3132"/>
                  </a:cubicBezTo>
                  <a:cubicBezTo>
                    <a:pt x="220599" y="4656"/>
                    <a:pt x="221837" y="5799"/>
                    <a:pt x="223361" y="5704"/>
                  </a:cubicBezTo>
                  <a:cubicBezTo>
                    <a:pt x="232315" y="5323"/>
                    <a:pt x="241649" y="5323"/>
                    <a:pt x="250698" y="5799"/>
                  </a:cubicBezTo>
                  <a:lnTo>
                    <a:pt x="250793" y="5799"/>
                  </a:lnTo>
                  <a:cubicBezTo>
                    <a:pt x="252222" y="5799"/>
                    <a:pt x="253460" y="4656"/>
                    <a:pt x="253555" y="3228"/>
                  </a:cubicBezTo>
                  <a:cubicBezTo>
                    <a:pt x="253841" y="1799"/>
                    <a:pt x="252603" y="465"/>
                    <a:pt x="251079" y="370"/>
                  </a:cubicBezTo>
                  <a:close/>
                  <a:moveTo>
                    <a:pt x="306229" y="8181"/>
                  </a:moveTo>
                  <a:cubicBezTo>
                    <a:pt x="297180" y="6085"/>
                    <a:pt x="287941" y="4275"/>
                    <a:pt x="278797" y="3037"/>
                  </a:cubicBezTo>
                  <a:cubicBezTo>
                    <a:pt x="277273" y="2847"/>
                    <a:pt x="275939" y="3894"/>
                    <a:pt x="275654" y="5418"/>
                  </a:cubicBezTo>
                  <a:cubicBezTo>
                    <a:pt x="275463" y="6942"/>
                    <a:pt x="276511" y="8276"/>
                    <a:pt x="278035" y="8562"/>
                  </a:cubicBezTo>
                  <a:cubicBezTo>
                    <a:pt x="286988" y="9800"/>
                    <a:pt x="296037" y="11514"/>
                    <a:pt x="304895" y="13610"/>
                  </a:cubicBezTo>
                  <a:cubicBezTo>
                    <a:pt x="305086" y="13705"/>
                    <a:pt x="305276" y="13705"/>
                    <a:pt x="305562" y="13705"/>
                  </a:cubicBezTo>
                  <a:cubicBezTo>
                    <a:pt x="306800" y="13705"/>
                    <a:pt x="307943" y="12848"/>
                    <a:pt x="308229" y="11610"/>
                  </a:cubicBezTo>
                  <a:cubicBezTo>
                    <a:pt x="308610" y="10086"/>
                    <a:pt x="307753" y="8562"/>
                    <a:pt x="306229" y="8181"/>
                  </a:cubicBezTo>
                  <a:close/>
                  <a:moveTo>
                    <a:pt x="195453" y="2942"/>
                  </a:moveTo>
                  <a:cubicBezTo>
                    <a:pt x="186214" y="4275"/>
                    <a:pt x="176975" y="6085"/>
                    <a:pt x="168116" y="8371"/>
                  </a:cubicBezTo>
                  <a:cubicBezTo>
                    <a:pt x="166592" y="8752"/>
                    <a:pt x="165735" y="10276"/>
                    <a:pt x="166116" y="11705"/>
                  </a:cubicBezTo>
                  <a:cubicBezTo>
                    <a:pt x="166402" y="12943"/>
                    <a:pt x="167545" y="13800"/>
                    <a:pt x="168783" y="13800"/>
                  </a:cubicBezTo>
                  <a:cubicBezTo>
                    <a:pt x="168974" y="13800"/>
                    <a:pt x="169259" y="13800"/>
                    <a:pt x="169450" y="13705"/>
                  </a:cubicBezTo>
                  <a:cubicBezTo>
                    <a:pt x="178118" y="11514"/>
                    <a:pt x="187166" y="9705"/>
                    <a:pt x="196215" y="8371"/>
                  </a:cubicBezTo>
                  <a:cubicBezTo>
                    <a:pt x="197739" y="8181"/>
                    <a:pt x="198787" y="6752"/>
                    <a:pt x="198596" y="5228"/>
                  </a:cubicBezTo>
                  <a:cubicBezTo>
                    <a:pt x="198406" y="3799"/>
                    <a:pt x="196977" y="2751"/>
                    <a:pt x="195453" y="2942"/>
                  </a:cubicBezTo>
                  <a:close/>
                  <a:moveTo>
                    <a:pt x="144971" y="18372"/>
                  </a:moveTo>
                  <a:cubicBezTo>
                    <a:pt x="144399" y="16944"/>
                    <a:pt x="142875" y="16182"/>
                    <a:pt x="141446" y="16753"/>
                  </a:cubicBezTo>
                  <a:cubicBezTo>
                    <a:pt x="132683" y="20087"/>
                    <a:pt x="124111" y="23897"/>
                    <a:pt x="115919" y="28183"/>
                  </a:cubicBezTo>
                  <a:cubicBezTo>
                    <a:pt x="114586" y="28850"/>
                    <a:pt x="114110" y="30564"/>
                    <a:pt x="114776" y="31898"/>
                  </a:cubicBezTo>
                  <a:cubicBezTo>
                    <a:pt x="115253" y="32850"/>
                    <a:pt x="116205" y="33422"/>
                    <a:pt x="117253" y="33422"/>
                  </a:cubicBezTo>
                  <a:cubicBezTo>
                    <a:pt x="117729" y="33422"/>
                    <a:pt x="118110" y="33327"/>
                    <a:pt x="118586" y="33136"/>
                  </a:cubicBezTo>
                  <a:cubicBezTo>
                    <a:pt x="126492" y="28945"/>
                    <a:pt x="134874" y="25230"/>
                    <a:pt x="143446" y="21992"/>
                  </a:cubicBezTo>
                  <a:cubicBezTo>
                    <a:pt x="144875" y="21325"/>
                    <a:pt x="145542" y="19706"/>
                    <a:pt x="144971" y="18372"/>
                  </a:cubicBezTo>
                  <a:close/>
                  <a:moveTo>
                    <a:pt x="95917" y="43328"/>
                  </a:moveTo>
                  <a:cubicBezTo>
                    <a:pt x="95060" y="42090"/>
                    <a:pt x="93345" y="41709"/>
                    <a:pt x="92107" y="42661"/>
                  </a:cubicBezTo>
                  <a:cubicBezTo>
                    <a:pt x="84392" y="48090"/>
                    <a:pt x="77153" y="53996"/>
                    <a:pt x="70295" y="60282"/>
                  </a:cubicBezTo>
                  <a:cubicBezTo>
                    <a:pt x="69152" y="61330"/>
                    <a:pt x="69152" y="63045"/>
                    <a:pt x="70199" y="64188"/>
                  </a:cubicBezTo>
                  <a:cubicBezTo>
                    <a:pt x="70771" y="64759"/>
                    <a:pt x="71438" y="65045"/>
                    <a:pt x="72200" y="65045"/>
                  </a:cubicBezTo>
                  <a:cubicBezTo>
                    <a:pt x="72866" y="65045"/>
                    <a:pt x="73533" y="64759"/>
                    <a:pt x="74104" y="64283"/>
                  </a:cubicBezTo>
                  <a:cubicBezTo>
                    <a:pt x="80677" y="58187"/>
                    <a:pt x="87821" y="52377"/>
                    <a:pt x="95345" y="47138"/>
                  </a:cubicBezTo>
                  <a:cubicBezTo>
                    <a:pt x="96488" y="46281"/>
                    <a:pt x="96774" y="44566"/>
                    <a:pt x="95917" y="43328"/>
                  </a:cubicBezTo>
                  <a:close/>
                  <a:moveTo>
                    <a:pt x="55054" y="80285"/>
                  </a:moveTo>
                  <a:cubicBezTo>
                    <a:pt x="53912" y="79332"/>
                    <a:pt x="52102" y="79523"/>
                    <a:pt x="51149" y="80666"/>
                  </a:cubicBezTo>
                  <a:cubicBezTo>
                    <a:pt x="45339" y="87810"/>
                    <a:pt x="39815" y="95525"/>
                    <a:pt x="34957" y="103431"/>
                  </a:cubicBezTo>
                  <a:cubicBezTo>
                    <a:pt x="34100" y="104764"/>
                    <a:pt x="34576" y="106479"/>
                    <a:pt x="35814" y="107241"/>
                  </a:cubicBezTo>
                  <a:cubicBezTo>
                    <a:pt x="36290" y="107526"/>
                    <a:pt x="36767" y="107622"/>
                    <a:pt x="37243" y="107622"/>
                  </a:cubicBezTo>
                  <a:cubicBezTo>
                    <a:pt x="38195" y="107622"/>
                    <a:pt x="39053" y="107145"/>
                    <a:pt x="39624" y="106288"/>
                  </a:cubicBezTo>
                  <a:cubicBezTo>
                    <a:pt x="44387" y="98573"/>
                    <a:pt x="49721" y="91048"/>
                    <a:pt x="55340" y="84095"/>
                  </a:cubicBezTo>
                  <a:cubicBezTo>
                    <a:pt x="56388" y="82952"/>
                    <a:pt x="56197" y="81237"/>
                    <a:pt x="55054" y="80285"/>
                  </a:cubicBezTo>
                  <a:close/>
                  <a:moveTo>
                    <a:pt x="25622" y="126767"/>
                  </a:moveTo>
                  <a:cubicBezTo>
                    <a:pt x="24194" y="126195"/>
                    <a:pt x="22574" y="126767"/>
                    <a:pt x="22003" y="128100"/>
                  </a:cubicBezTo>
                  <a:cubicBezTo>
                    <a:pt x="18288" y="136482"/>
                    <a:pt x="14954" y="145245"/>
                    <a:pt x="12192" y="154294"/>
                  </a:cubicBezTo>
                  <a:cubicBezTo>
                    <a:pt x="11716" y="155723"/>
                    <a:pt x="12573" y="157342"/>
                    <a:pt x="14002" y="157723"/>
                  </a:cubicBezTo>
                  <a:cubicBezTo>
                    <a:pt x="14288" y="157818"/>
                    <a:pt x="14573" y="157818"/>
                    <a:pt x="14859" y="157818"/>
                  </a:cubicBezTo>
                  <a:cubicBezTo>
                    <a:pt x="16002" y="157818"/>
                    <a:pt x="17145" y="157056"/>
                    <a:pt x="17526" y="155913"/>
                  </a:cubicBezTo>
                  <a:cubicBezTo>
                    <a:pt x="20288" y="147150"/>
                    <a:pt x="23432" y="138483"/>
                    <a:pt x="27146" y="130386"/>
                  </a:cubicBezTo>
                  <a:cubicBezTo>
                    <a:pt x="27622" y="129053"/>
                    <a:pt x="26956" y="127434"/>
                    <a:pt x="25622" y="126767"/>
                  </a:cubicBezTo>
                  <a:close/>
                  <a:moveTo>
                    <a:pt x="8572" y="179250"/>
                  </a:moveTo>
                  <a:cubicBezTo>
                    <a:pt x="7049" y="178964"/>
                    <a:pt x="5620" y="179916"/>
                    <a:pt x="5334" y="181440"/>
                  </a:cubicBezTo>
                  <a:cubicBezTo>
                    <a:pt x="3620" y="190394"/>
                    <a:pt x="2286" y="199633"/>
                    <a:pt x="1334" y="209063"/>
                  </a:cubicBezTo>
                  <a:cubicBezTo>
                    <a:pt x="1238" y="210587"/>
                    <a:pt x="2286" y="211920"/>
                    <a:pt x="3810" y="212111"/>
                  </a:cubicBezTo>
                  <a:lnTo>
                    <a:pt x="4096" y="212111"/>
                  </a:lnTo>
                  <a:cubicBezTo>
                    <a:pt x="5525" y="212111"/>
                    <a:pt x="6668" y="211063"/>
                    <a:pt x="6858" y="209634"/>
                  </a:cubicBezTo>
                  <a:cubicBezTo>
                    <a:pt x="7715" y="200395"/>
                    <a:pt x="9049" y="191251"/>
                    <a:pt x="10763" y="182583"/>
                  </a:cubicBezTo>
                  <a:cubicBezTo>
                    <a:pt x="11049" y="180964"/>
                    <a:pt x="10096" y="179535"/>
                    <a:pt x="8572" y="179250"/>
                  </a:cubicBezTo>
                  <a:close/>
                  <a:moveTo>
                    <a:pt x="5620" y="236781"/>
                  </a:moveTo>
                  <a:cubicBezTo>
                    <a:pt x="5620" y="235257"/>
                    <a:pt x="4286" y="234114"/>
                    <a:pt x="2762" y="234018"/>
                  </a:cubicBezTo>
                  <a:cubicBezTo>
                    <a:pt x="1238" y="234018"/>
                    <a:pt x="0" y="235257"/>
                    <a:pt x="0" y="236781"/>
                  </a:cubicBezTo>
                  <a:cubicBezTo>
                    <a:pt x="95" y="246115"/>
                    <a:pt x="762" y="255450"/>
                    <a:pt x="2096" y="264594"/>
                  </a:cubicBezTo>
                  <a:cubicBezTo>
                    <a:pt x="2286" y="266022"/>
                    <a:pt x="3429" y="266975"/>
                    <a:pt x="4858" y="266975"/>
                  </a:cubicBezTo>
                  <a:cubicBezTo>
                    <a:pt x="4953" y="266975"/>
                    <a:pt x="5144" y="266975"/>
                    <a:pt x="5239" y="266975"/>
                  </a:cubicBezTo>
                  <a:cubicBezTo>
                    <a:pt x="6763" y="266784"/>
                    <a:pt x="7811" y="265356"/>
                    <a:pt x="7620" y="263927"/>
                  </a:cubicBezTo>
                  <a:cubicBezTo>
                    <a:pt x="6382" y="255069"/>
                    <a:pt x="5620" y="245925"/>
                    <a:pt x="5620" y="236781"/>
                  </a:cubicBezTo>
                  <a:close/>
                  <a:moveTo>
                    <a:pt x="384620" y="278976"/>
                  </a:moveTo>
                  <a:cubicBezTo>
                    <a:pt x="376428" y="273928"/>
                    <a:pt x="367189" y="271071"/>
                    <a:pt x="357283" y="270404"/>
                  </a:cubicBezTo>
                  <a:cubicBezTo>
                    <a:pt x="355759" y="270404"/>
                    <a:pt x="354425" y="271452"/>
                    <a:pt x="354330" y="272976"/>
                  </a:cubicBezTo>
                  <a:cubicBezTo>
                    <a:pt x="354235" y="274500"/>
                    <a:pt x="355378" y="275833"/>
                    <a:pt x="356902" y="275928"/>
                  </a:cubicBezTo>
                  <a:cubicBezTo>
                    <a:pt x="365951" y="276500"/>
                    <a:pt x="374333" y="279072"/>
                    <a:pt x="381762" y="283644"/>
                  </a:cubicBezTo>
                  <a:cubicBezTo>
                    <a:pt x="382238" y="283929"/>
                    <a:pt x="382715" y="284025"/>
                    <a:pt x="383191" y="284025"/>
                  </a:cubicBezTo>
                  <a:cubicBezTo>
                    <a:pt x="384143" y="284025"/>
                    <a:pt x="385001" y="283548"/>
                    <a:pt x="385572" y="282691"/>
                  </a:cubicBezTo>
                  <a:cubicBezTo>
                    <a:pt x="386239" y="281453"/>
                    <a:pt x="385858" y="279738"/>
                    <a:pt x="384620" y="278976"/>
                  </a:cubicBezTo>
                  <a:close/>
                  <a:moveTo>
                    <a:pt x="332422" y="276024"/>
                  </a:moveTo>
                  <a:cubicBezTo>
                    <a:pt x="331946" y="274595"/>
                    <a:pt x="330422" y="273738"/>
                    <a:pt x="328994" y="274214"/>
                  </a:cubicBezTo>
                  <a:cubicBezTo>
                    <a:pt x="320707" y="276786"/>
                    <a:pt x="312039" y="280596"/>
                    <a:pt x="303181" y="285549"/>
                  </a:cubicBezTo>
                  <a:cubicBezTo>
                    <a:pt x="301847" y="286311"/>
                    <a:pt x="301371" y="287930"/>
                    <a:pt x="302133" y="289359"/>
                  </a:cubicBezTo>
                  <a:cubicBezTo>
                    <a:pt x="302609" y="290216"/>
                    <a:pt x="303562" y="290787"/>
                    <a:pt x="304514" y="290787"/>
                  </a:cubicBezTo>
                  <a:cubicBezTo>
                    <a:pt x="304991" y="290787"/>
                    <a:pt x="305467" y="290692"/>
                    <a:pt x="305848" y="290406"/>
                  </a:cubicBezTo>
                  <a:cubicBezTo>
                    <a:pt x="314325" y="285644"/>
                    <a:pt x="322612" y="281929"/>
                    <a:pt x="330518" y="279548"/>
                  </a:cubicBezTo>
                  <a:cubicBezTo>
                    <a:pt x="332042" y="278976"/>
                    <a:pt x="332899" y="277452"/>
                    <a:pt x="332422" y="276024"/>
                  </a:cubicBezTo>
                  <a:close/>
                  <a:moveTo>
                    <a:pt x="21717" y="316505"/>
                  </a:moveTo>
                  <a:cubicBezTo>
                    <a:pt x="18288" y="308028"/>
                    <a:pt x="15335" y="299360"/>
                    <a:pt x="12954" y="290692"/>
                  </a:cubicBezTo>
                  <a:cubicBezTo>
                    <a:pt x="12573" y="289263"/>
                    <a:pt x="11049" y="288406"/>
                    <a:pt x="9525" y="288787"/>
                  </a:cubicBezTo>
                  <a:cubicBezTo>
                    <a:pt x="8096" y="289168"/>
                    <a:pt x="7239" y="290692"/>
                    <a:pt x="7620" y="292121"/>
                  </a:cubicBezTo>
                  <a:cubicBezTo>
                    <a:pt x="10001" y="301074"/>
                    <a:pt x="13049" y="309933"/>
                    <a:pt x="16574" y="318600"/>
                  </a:cubicBezTo>
                  <a:cubicBezTo>
                    <a:pt x="16954" y="319648"/>
                    <a:pt x="18002" y="320315"/>
                    <a:pt x="19145" y="320315"/>
                  </a:cubicBezTo>
                  <a:cubicBezTo>
                    <a:pt x="19526" y="320315"/>
                    <a:pt x="19812" y="320220"/>
                    <a:pt x="20193" y="320124"/>
                  </a:cubicBezTo>
                  <a:cubicBezTo>
                    <a:pt x="21622" y="319553"/>
                    <a:pt x="22288" y="317934"/>
                    <a:pt x="21717" y="316505"/>
                  </a:cubicBezTo>
                  <a:close/>
                  <a:moveTo>
                    <a:pt x="283845" y="301551"/>
                  </a:moveTo>
                  <a:cubicBezTo>
                    <a:pt x="282893" y="300312"/>
                    <a:pt x="281178" y="300122"/>
                    <a:pt x="279940" y="300979"/>
                  </a:cubicBezTo>
                  <a:cubicBezTo>
                    <a:pt x="272987" y="306313"/>
                    <a:pt x="265843" y="312314"/>
                    <a:pt x="258604" y="318981"/>
                  </a:cubicBezTo>
                  <a:cubicBezTo>
                    <a:pt x="257461" y="320029"/>
                    <a:pt x="257461" y="321744"/>
                    <a:pt x="258509" y="322887"/>
                  </a:cubicBezTo>
                  <a:cubicBezTo>
                    <a:pt x="259080" y="323458"/>
                    <a:pt x="259842" y="323744"/>
                    <a:pt x="260509" y="323744"/>
                  </a:cubicBezTo>
                  <a:cubicBezTo>
                    <a:pt x="261176" y="323744"/>
                    <a:pt x="261842" y="323458"/>
                    <a:pt x="262414" y="322982"/>
                  </a:cubicBezTo>
                  <a:cubicBezTo>
                    <a:pt x="269462" y="316505"/>
                    <a:pt x="276511" y="310504"/>
                    <a:pt x="283274" y="305361"/>
                  </a:cubicBezTo>
                  <a:cubicBezTo>
                    <a:pt x="284512" y="304503"/>
                    <a:pt x="284702" y="302789"/>
                    <a:pt x="283845" y="301551"/>
                  </a:cubicBezTo>
                  <a:close/>
                  <a:moveTo>
                    <a:pt x="416433" y="324982"/>
                  </a:moveTo>
                  <a:cubicBezTo>
                    <a:pt x="413671" y="315267"/>
                    <a:pt x="409766" y="306599"/>
                    <a:pt x="404813" y="299074"/>
                  </a:cubicBezTo>
                  <a:cubicBezTo>
                    <a:pt x="403955" y="297836"/>
                    <a:pt x="402241" y="297455"/>
                    <a:pt x="401003" y="298312"/>
                  </a:cubicBezTo>
                  <a:cubicBezTo>
                    <a:pt x="399764" y="299169"/>
                    <a:pt x="399383" y="300884"/>
                    <a:pt x="400241" y="302122"/>
                  </a:cubicBezTo>
                  <a:cubicBezTo>
                    <a:pt x="404813" y="309171"/>
                    <a:pt x="408527" y="317362"/>
                    <a:pt x="411099" y="326506"/>
                  </a:cubicBezTo>
                  <a:cubicBezTo>
                    <a:pt x="411480" y="327744"/>
                    <a:pt x="412528" y="328506"/>
                    <a:pt x="413766" y="328506"/>
                  </a:cubicBezTo>
                  <a:cubicBezTo>
                    <a:pt x="414052" y="328506"/>
                    <a:pt x="414242" y="328411"/>
                    <a:pt x="414528" y="328411"/>
                  </a:cubicBezTo>
                  <a:cubicBezTo>
                    <a:pt x="415957" y="328030"/>
                    <a:pt x="416814" y="326506"/>
                    <a:pt x="416433" y="324982"/>
                  </a:cubicBezTo>
                  <a:close/>
                  <a:moveTo>
                    <a:pt x="242792" y="338508"/>
                  </a:moveTo>
                  <a:cubicBezTo>
                    <a:pt x="241649" y="337460"/>
                    <a:pt x="239935" y="337555"/>
                    <a:pt x="238887" y="338603"/>
                  </a:cubicBezTo>
                  <a:cubicBezTo>
                    <a:pt x="234696" y="343080"/>
                    <a:pt x="230410" y="347842"/>
                    <a:pt x="226124" y="352700"/>
                  </a:cubicBezTo>
                  <a:cubicBezTo>
                    <a:pt x="224219" y="354891"/>
                    <a:pt x="222313" y="357177"/>
                    <a:pt x="220409" y="359463"/>
                  </a:cubicBezTo>
                  <a:cubicBezTo>
                    <a:pt x="219456" y="360701"/>
                    <a:pt x="219646" y="362415"/>
                    <a:pt x="220790" y="363368"/>
                  </a:cubicBezTo>
                  <a:cubicBezTo>
                    <a:pt x="221266" y="363749"/>
                    <a:pt x="221933" y="363939"/>
                    <a:pt x="222504" y="363939"/>
                  </a:cubicBezTo>
                  <a:cubicBezTo>
                    <a:pt x="223266" y="363939"/>
                    <a:pt x="224123" y="363558"/>
                    <a:pt x="224600" y="362892"/>
                  </a:cubicBezTo>
                  <a:cubicBezTo>
                    <a:pt x="226409" y="360701"/>
                    <a:pt x="228314" y="358415"/>
                    <a:pt x="230124" y="356319"/>
                  </a:cubicBezTo>
                  <a:cubicBezTo>
                    <a:pt x="234315" y="351462"/>
                    <a:pt x="238601" y="346794"/>
                    <a:pt x="242792" y="342413"/>
                  </a:cubicBezTo>
                  <a:cubicBezTo>
                    <a:pt x="243935" y="341270"/>
                    <a:pt x="243840" y="339555"/>
                    <a:pt x="242792" y="338508"/>
                  </a:cubicBezTo>
                  <a:close/>
                  <a:moveTo>
                    <a:pt x="48101" y="364225"/>
                  </a:moveTo>
                  <a:cubicBezTo>
                    <a:pt x="42863" y="356700"/>
                    <a:pt x="37910" y="348985"/>
                    <a:pt x="33528" y="341079"/>
                  </a:cubicBezTo>
                  <a:cubicBezTo>
                    <a:pt x="32766" y="339746"/>
                    <a:pt x="31147" y="339270"/>
                    <a:pt x="29813" y="339936"/>
                  </a:cubicBezTo>
                  <a:cubicBezTo>
                    <a:pt x="28480" y="340698"/>
                    <a:pt x="28004" y="342413"/>
                    <a:pt x="28670" y="343746"/>
                  </a:cubicBezTo>
                  <a:cubicBezTo>
                    <a:pt x="33147" y="351747"/>
                    <a:pt x="38100" y="359748"/>
                    <a:pt x="43529" y="367368"/>
                  </a:cubicBezTo>
                  <a:cubicBezTo>
                    <a:pt x="44101" y="368130"/>
                    <a:pt x="44863" y="368511"/>
                    <a:pt x="45815" y="368511"/>
                  </a:cubicBezTo>
                  <a:cubicBezTo>
                    <a:pt x="46387" y="368511"/>
                    <a:pt x="46958" y="368321"/>
                    <a:pt x="47435" y="368035"/>
                  </a:cubicBezTo>
                  <a:cubicBezTo>
                    <a:pt x="48673" y="367178"/>
                    <a:pt x="48959" y="365463"/>
                    <a:pt x="48101" y="364225"/>
                  </a:cubicBezTo>
                  <a:close/>
                  <a:moveTo>
                    <a:pt x="421005" y="352890"/>
                  </a:moveTo>
                  <a:cubicBezTo>
                    <a:pt x="420910" y="351366"/>
                    <a:pt x="419576" y="350223"/>
                    <a:pt x="418052" y="350319"/>
                  </a:cubicBezTo>
                  <a:cubicBezTo>
                    <a:pt x="416528" y="350414"/>
                    <a:pt x="415385" y="351747"/>
                    <a:pt x="415480" y="353271"/>
                  </a:cubicBezTo>
                  <a:cubicBezTo>
                    <a:pt x="415576" y="355843"/>
                    <a:pt x="415671" y="358320"/>
                    <a:pt x="415671" y="360891"/>
                  </a:cubicBezTo>
                  <a:cubicBezTo>
                    <a:pt x="415671" y="367368"/>
                    <a:pt x="415195" y="373845"/>
                    <a:pt x="414338" y="380322"/>
                  </a:cubicBezTo>
                  <a:cubicBezTo>
                    <a:pt x="414147" y="381846"/>
                    <a:pt x="415195" y="383180"/>
                    <a:pt x="416719" y="383466"/>
                  </a:cubicBezTo>
                  <a:lnTo>
                    <a:pt x="417100" y="383466"/>
                  </a:lnTo>
                  <a:cubicBezTo>
                    <a:pt x="418433" y="383466"/>
                    <a:pt x="419671" y="382513"/>
                    <a:pt x="419862" y="381084"/>
                  </a:cubicBezTo>
                  <a:cubicBezTo>
                    <a:pt x="420815" y="374417"/>
                    <a:pt x="421196" y="367654"/>
                    <a:pt x="421196" y="360987"/>
                  </a:cubicBezTo>
                  <a:cubicBezTo>
                    <a:pt x="421196" y="358129"/>
                    <a:pt x="421100" y="355462"/>
                    <a:pt x="421005" y="352890"/>
                  </a:cubicBezTo>
                  <a:close/>
                  <a:moveTo>
                    <a:pt x="84011" y="405373"/>
                  </a:moveTo>
                  <a:cubicBezTo>
                    <a:pt x="77343" y="399087"/>
                    <a:pt x="70961" y="392419"/>
                    <a:pt x="65056" y="385656"/>
                  </a:cubicBezTo>
                  <a:cubicBezTo>
                    <a:pt x="64008" y="384513"/>
                    <a:pt x="62294" y="384418"/>
                    <a:pt x="61151" y="385371"/>
                  </a:cubicBezTo>
                  <a:cubicBezTo>
                    <a:pt x="60008" y="386418"/>
                    <a:pt x="59912" y="388133"/>
                    <a:pt x="60865" y="389276"/>
                  </a:cubicBezTo>
                  <a:cubicBezTo>
                    <a:pt x="66866" y="396134"/>
                    <a:pt x="73438" y="402897"/>
                    <a:pt x="80201" y="409374"/>
                  </a:cubicBezTo>
                  <a:cubicBezTo>
                    <a:pt x="80772" y="409850"/>
                    <a:pt x="81439" y="410136"/>
                    <a:pt x="82105" y="410136"/>
                  </a:cubicBezTo>
                  <a:cubicBezTo>
                    <a:pt x="82868" y="410136"/>
                    <a:pt x="83534" y="409850"/>
                    <a:pt x="84106" y="409278"/>
                  </a:cubicBezTo>
                  <a:cubicBezTo>
                    <a:pt x="85154" y="408135"/>
                    <a:pt x="85154" y="406421"/>
                    <a:pt x="84011" y="405373"/>
                  </a:cubicBezTo>
                  <a:close/>
                  <a:moveTo>
                    <a:pt x="208026" y="381370"/>
                  </a:moveTo>
                  <a:cubicBezTo>
                    <a:pt x="206693" y="380608"/>
                    <a:pt x="205073" y="380989"/>
                    <a:pt x="204216" y="382323"/>
                  </a:cubicBezTo>
                  <a:cubicBezTo>
                    <a:pt x="199358" y="390228"/>
                    <a:pt x="194977" y="398515"/>
                    <a:pt x="191071" y="406992"/>
                  </a:cubicBezTo>
                  <a:cubicBezTo>
                    <a:pt x="190500" y="408421"/>
                    <a:pt x="191071" y="410040"/>
                    <a:pt x="192500" y="410612"/>
                  </a:cubicBezTo>
                  <a:cubicBezTo>
                    <a:pt x="192881" y="410802"/>
                    <a:pt x="193262" y="410898"/>
                    <a:pt x="193643" y="410898"/>
                  </a:cubicBezTo>
                  <a:cubicBezTo>
                    <a:pt x="194691" y="410898"/>
                    <a:pt x="195739" y="410326"/>
                    <a:pt x="196215" y="409278"/>
                  </a:cubicBezTo>
                  <a:cubicBezTo>
                    <a:pt x="199930" y="400992"/>
                    <a:pt x="204216" y="392895"/>
                    <a:pt x="208979" y="385180"/>
                  </a:cubicBezTo>
                  <a:cubicBezTo>
                    <a:pt x="209741" y="383847"/>
                    <a:pt x="209360" y="382132"/>
                    <a:pt x="208026" y="381370"/>
                  </a:cubicBezTo>
                  <a:close/>
                  <a:moveTo>
                    <a:pt x="411671" y="404802"/>
                  </a:moveTo>
                  <a:cubicBezTo>
                    <a:pt x="410242" y="404325"/>
                    <a:pt x="408622" y="405087"/>
                    <a:pt x="408146" y="406516"/>
                  </a:cubicBezTo>
                  <a:cubicBezTo>
                    <a:pt x="405194" y="415184"/>
                    <a:pt x="401384" y="423566"/>
                    <a:pt x="397002" y="431091"/>
                  </a:cubicBezTo>
                  <a:cubicBezTo>
                    <a:pt x="396240" y="432424"/>
                    <a:pt x="396621" y="434139"/>
                    <a:pt x="397955" y="434901"/>
                  </a:cubicBezTo>
                  <a:cubicBezTo>
                    <a:pt x="398431" y="435186"/>
                    <a:pt x="398907" y="435282"/>
                    <a:pt x="399383" y="435282"/>
                  </a:cubicBezTo>
                  <a:cubicBezTo>
                    <a:pt x="400336" y="435282"/>
                    <a:pt x="401288" y="434805"/>
                    <a:pt x="401765" y="433948"/>
                  </a:cubicBezTo>
                  <a:cubicBezTo>
                    <a:pt x="406432" y="426042"/>
                    <a:pt x="410337" y="417375"/>
                    <a:pt x="413385" y="408326"/>
                  </a:cubicBezTo>
                  <a:cubicBezTo>
                    <a:pt x="413861" y="406897"/>
                    <a:pt x="413099" y="405278"/>
                    <a:pt x="411671" y="404802"/>
                  </a:cubicBezTo>
                  <a:close/>
                  <a:moveTo>
                    <a:pt x="127063" y="439092"/>
                  </a:moveTo>
                  <a:cubicBezTo>
                    <a:pt x="119444" y="434139"/>
                    <a:pt x="111919" y="428709"/>
                    <a:pt x="104775" y="423185"/>
                  </a:cubicBezTo>
                  <a:cubicBezTo>
                    <a:pt x="103632" y="422232"/>
                    <a:pt x="101822" y="422423"/>
                    <a:pt x="100870" y="423661"/>
                  </a:cubicBezTo>
                  <a:cubicBezTo>
                    <a:pt x="99917" y="424899"/>
                    <a:pt x="100108" y="426614"/>
                    <a:pt x="101346" y="427566"/>
                  </a:cubicBezTo>
                  <a:cubicBezTo>
                    <a:pt x="108585" y="433281"/>
                    <a:pt x="116205" y="438711"/>
                    <a:pt x="124016" y="443759"/>
                  </a:cubicBezTo>
                  <a:cubicBezTo>
                    <a:pt x="124492" y="444045"/>
                    <a:pt x="124968" y="444235"/>
                    <a:pt x="125540" y="444235"/>
                  </a:cubicBezTo>
                  <a:cubicBezTo>
                    <a:pt x="126397" y="444235"/>
                    <a:pt x="127349" y="443759"/>
                    <a:pt x="127826" y="442997"/>
                  </a:cubicBezTo>
                  <a:cubicBezTo>
                    <a:pt x="128683" y="441663"/>
                    <a:pt x="128302" y="439949"/>
                    <a:pt x="127063" y="439092"/>
                  </a:cubicBezTo>
                  <a:close/>
                  <a:moveTo>
                    <a:pt x="184690" y="431281"/>
                  </a:moveTo>
                  <a:cubicBezTo>
                    <a:pt x="183261" y="430805"/>
                    <a:pt x="181642" y="431662"/>
                    <a:pt x="181261" y="433091"/>
                  </a:cubicBezTo>
                  <a:cubicBezTo>
                    <a:pt x="178499" y="441759"/>
                    <a:pt x="176213" y="450903"/>
                    <a:pt x="174403" y="460142"/>
                  </a:cubicBezTo>
                  <a:cubicBezTo>
                    <a:pt x="174117" y="461666"/>
                    <a:pt x="175070" y="463095"/>
                    <a:pt x="176594" y="463380"/>
                  </a:cubicBezTo>
                  <a:cubicBezTo>
                    <a:pt x="176784" y="463380"/>
                    <a:pt x="176975" y="463380"/>
                    <a:pt x="177165" y="463380"/>
                  </a:cubicBezTo>
                  <a:cubicBezTo>
                    <a:pt x="178499" y="463380"/>
                    <a:pt x="179642" y="462523"/>
                    <a:pt x="179832" y="461190"/>
                  </a:cubicBezTo>
                  <a:cubicBezTo>
                    <a:pt x="181642" y="452141"/>
                    <a:pt x="183928" y="443187"/>
                    <a:pt x="186595" y="434710"/>
                  </a:cubicBezTo>
                  <a:cubicBezTo>
                    <a:pt x="186976" y="433281"/>
                    <a:pt x="186214" y="431757"/>
                    <a:pt x="184690" y="431281"/>
                  </a:cubicBezTo>
                  <a:close/>
                  <a:moveTo>
                    <a:pt x="175260" y="465000"/>
                  </a:moveTo>
                  <a:cubicBezTo>
                    <a:pt x="166973" y="461475"/>
                    <a:pt x="158591" y="457380"/>
                    <a:pt x="150590" y="453093"/>
                  </a:cubicBezTo>
                  <a:cubicBezTo>
                    <a:pt x="149257" y="452331"/>
                    <a:pt x="147542" y="452903"/>
                    <a:pt x="146876" y="454236"/>
                  </a:cubicBezTo>
                  <a:cubicBezTo>
                    <a:pt x="146113" y="455570"/>
                    <a:pt x="146685" y="457284"/>
                    <a:pt x="148019" y="457951"/>
                  </a:cubicBezTo>
                  <a:cubicBezTo>
                    <a:pt x="156210" y="462333"/>
                    <a:pt x="164592" y="466428"/>
                    <a:pt x="173165" y="470048"/>
                  </a:cubicBezTo>
                  <a:cubicBezTo>
                    <a:pt x="173546" y="470143"/>
                    <a:pt x="173927" y="470238"/>
                    <a:pt x="174308" y="470238"/>
                  </a:cubicBezTo>
                  <a:cubicBezTo>
                    <a:pt x="175355" y="470238"/>
                    <a:pt x="176403" y="469572"/>
                    <a:pt x="176879" y="468524"/>
                  </a:cubicBezTo>
                  <a:cubicBezTo>
                    <a:pt x="177355" y="467190"/>
                    <a:pt x="176689" y="465571"/>
                    <a:pt x="175260" y="465000"/>
                  </a:cubicBezTo>
                  <a:close/>
                  <a:moveTo>
                    <a:pt x="384620" y="452522"/>
                  </a:moveTo>
                  <a:cubicBezTo>
                    <a:pt x="383477" y="451474"/>
                    <a:pt x="381762" y="451474"/>
                    <a:pt x="380714" y="452617"/>
                  </a:cubicBezTo>
                  <a:cubicBezTo>
                    <a:pt x="374428" y="459094"/>
                    <a:pt x="367379" y="464714"/>
                    <a:pt x="359664" y="469286"/>
                  </a:cubicBezTo>
                  <a:cubicBezTo>
                    <a:pt x="358330" y="470048"/>
                    <a:pt x="357950" y="471762"/>
                    <a:pt x="358712" y="473096"/>
                  </a:cubicBezTo>
                  <a:cubicBezTo>
                    <a:pt x="359188" y="473953"/>
                    <a:pt x="360140" y="474429"/>
                    <a:pt x="361093" y="474429"/>
                  </a:cubicBezTo>
                  <a:cubicBezTo>
                    <a:pt x="361569" y="474429"/>
                    <a:pt x="362045" y="474334"/>
                    <a:pt x="362521" y="474048"/>
                  </a:cubicBezTo>
                  <a:cubicBezTo>
                    <a:pt x="370522" y="469286"/>
                    <a:pt x="378047" y="463380"/>
                    <a:pt x="384715" y="456522"/>
                  </a:cubicBezTo>
                  <a:cubicBezTo>
                    <a:pt x="385763" y="455379"/>
                    <a:pt x="385667" y="453570"/>
                    <a:pt x="384620" y="452522"/>
                  </a:cubicBezTo>
                  <a:close/>
                  <a:moveTo>
                    <a:pt x="227267" y="482049"/>
                  </a:moveTo>
                  <a:cubicBezTo>
                    <a:pt x="218504" y="480049"/>
                    <a:pt x="209645" y="477573"/>
                    <a:pt x="200882" y="474715"/>
                  </a:cubicBezTo>
                  <a:cubicBezTo>
                    <a:pt x="199454" y="474239"/>
                    <a:pt x="197834" y="475001"/>
                    <a:pt x="197358" y="476525"/>
                  </a:cubicBezTo>
                  <a:cubicBezTo>
                    <a:pt x="196882" y="477954"/>
                    <a:pt x="197739" y="479573"/>
                    <a:pt x="199168" y="480049"/>
                  </a:cubicBezTo>
                  <a:cubicBezTo>
                    <a:pt x="208121" y="483002"/>
                    <a:pt x="217170" y="485478"/>
                    <a:pt x="226028" y="487479"/>
                  </a:cubicBezTo>
                  <a:cubicBezTo>
                    <a:pt x="226219" y="487574"/>
                    <a:pt x="226409" y="487574"/>
                    <a:pt x="226600" y="487574"/>
                  </a:cubicBezTo>
                  <a:cubicBezTo>
                    <a:pt x="227838" y="487574"/>
                    <a:pt x="228981" y="486717"/>
                    <a:pt x="229267" y="485383"/>
                  </a:cubicBezTo>
                  <a:cubicBezTo>
                    <a:pt x="229743" y="483859"/>
                    <a:pt x="228791" y="482335"/>
                    <a:pt x="227267" y="482049"/>
                  </a:cubicBezTo>
                  <a:close/>
                  <a:moveTo>
                    <a:pt x="338519" y="481954"/>
                  </a:moveTo>
                  <a:cubicBezTo>
                    <a:pt x="338042" y="480525"/>
                    <a:pt x="336423" y="479763"/>
                    <a:pt x="334994" y="480240"/>
                  </a:cubicBezTo>
                  <a:cubicBezTo>
                    <a:pt x="326708" y="483002"/>
                    <a:pt x="317849" y="485002"/>
                    <a:pt x="308610" y="486336"/>
                  </a:cubicBezTo>
                  <a:cubicBezTo>
                    <a:pt x="307086" y="486526"/>
                    <a:pt x="306038" y="487955"/>
                    <a:pt x="306324" y="489479"/>
                  </a:cubicBezTo>
                  <a:cubicBezTo>
                    <a:pt x="306515" y="490812"/>
                    <a:pt x="307658" y="491860"/>
                    <a:pt x="309086" y="491860"/>
                  </a:cubicBezTo>
                  <a:cubicBezTo>
                    <a:pt x="309182" y="491860"/>
                    <a:pt x="309372" y="491860"/>
                    <a:pt x="309467" y="491860"/>
                  </a:cubicBezTo>
                  <a:cubicBezTo>
                    <a:pt x="318992" y="490431"/>
                    <a:pt x="328232" y="488336"/>
                    <a:pt x="336804" y="485478"/>
                  </a:cubicBezTo>
                  <a:cubicBezTo>
                    <a:pt x="338233" y="485002"/>
                    <a:pt x="338995" y="483383"/>
                    <a:pt x="338519" y="481954"/>
                  </a:cubicBezTo>
                  <a:close/>
                  <a:moveTo>
                    <a:pt x="281464" y="488336"/>
                  </a:moveTo>
                  <a:lnTo>
                    <a:pt x="280988" y="488336"/>
                  </a:lnTo>
                  <a:cubicBezTo>
                    <a:pt x="272320" y="488336"/>
                    <a:pt x="263271" y="487764"/>
                    <a:pt x="254222" y="486717"/>
                  </a:cubicBezTo>
                  <a:cubicBezTo>
                    <a:pt x="252698" y="486526"/>
                    <a:pt x="251365" y="487574"/>
                    <a:pt x="251174" y="489098"/>
                  </a:cubicBezTo>
                  <a:cubicBezTo>
                    <a:pt x="250984" y="490622"/>
                    <a:pt x="252032" y="491955"/>
                    <a:pt x="253555" y="492146"/>
                  </a:cubicBezTo>
                  <a:cubicBezTo>
                    <a:pt x="262795" y="493289"/>
                    <a:pt x="272034" y="493765"/>
                    <a:pt x="280988" y="493765"/>
                  </a:cubicBezTo>
                  <a:lnTo>
                    <a:pt x="281464" y="493765"/>
                  </a:lnTo>
                  <a:cubicBezTo>
                    <a:pt x="282988" y="493765"/>
                    <a:pt x="284226" y="492527"/>
                    <a:pt x="284226" y="491003"/>
                  </a:cubicBezTo>
                  <a:cubicBezTo>
                    <a:pt x="284226" y="489574"/>
                    <a:pt x="282988" y="488336"/>
                    <a:pt x="281464" y="488336"/>
                  </a:cubicBezTo>
                  <a:close/>
                  <a:moveTo>
                    <a:pt x="173450" y="485288"/>
                  </a:moveTo>
                  <a:cubicBezTo>
                    <a:pt x="171926" y="485193"/>
                    <a:pt x="170593" y="486240"/>
                    <a:pt x="170402" y="487764"/>
                  </a:cubicBezTo>
                  <a:cubicBezTo>
                    <a:pt x="169545" y="496813"/>
                    <a:pt x="169069" y="506148"/>
                    <a:pt x="168974" y="515577"/>
                  </a:cubicBezTo>
                  <a:cubicBezTo>
                    <a:pt x="168974" y="517101"/>
                    <a:pt x="170212" y="518340"/>
                    <a:pt x="171736" y="518340"/>
                  </a:cubicBezTo>
                  <a:cubicBezTo>
                    <a:pt x="171736" y="518340"/>
                    <a:pt x="171736" y="518340"/>
                    <a:pt x="171736" y="518340"/>
                  </a:cubicBezTo>
                  <a:cubicBezTo>
                    <a:pt x="173260" y="518340"/>
                    <a:pt x="174498" y="517101"/>
                    <a:pt x="174498" y="515577"/>
                  </a:cubicBezTo>
                  <a:cubicBezTo>
                    <a:pt x="174593" y="506243"/>
                    <a:pt x="175070" y="497099"/>
                    <a:pt x="175927" y="488241"/>
                  </a:cubicBezTo>
                  <a:cubicBezTo>
                    <a:pt x="176022" y="486812"/>
                    <a:pt x="174974" y="485383"/>
                    <a:pt x="173450" y="485288"/>
                  </a:cubicBezTo>
                  <a:close/>
                  <a:moveTo>
                    <a:pt x="175260" y="543105"/>
                  </a:moveTo>
                  <a:cubicBezTo>
                    <a:pt x="175165" y="541581"/>
                    <a:pt x="173927" y="540438"/>
                    <a:pt x="172307" y="540533"/>
                  </a:cubicBezTo>
                  <a:cubicBezTo>
                    <a:pt x="170783" y="540628"/>
                    <a:pt x="169640" y="541962"/>
                    <a:pt x="169736" y="543486"/>
                  </a:cubicBezTo>
                  <a:cubicBezTo>
                    <a:pt x="170307" y="552439"/>
                    <a:pt x="171260" y="561774"/>
                    <a:pt x="172403" y="571108"/>
                  </a:cubicBezTo>
                  <a:cubicBezTo>
                    <a:pt x="172593" y="572537"/>
                    <a:pt x="173736" y="573489"/>
                    <a:pt x="175165" y="573489"/>
                  </a:cubicBezTo>
                  <a:cubicBezTo>
                    <a:pt x="175260" y="573489"/>
                    <a:pt x="175355" y="573489"/>
                    <a:pt x="175546" y="573489"/>
                  </a:cubicBezTo>
                  <a:cubicBezTo>
                    <a:pt x="177070" y="573299"/>
                    <a:pt x="178118" y="571870"/>
                    <a:pt x="177927" y="570441"/>
                  </a:cubicBezTo>
                  <a:cubicBezTo>
                    <a:pt x="176689" y="561202"/>
                    <a:pt x="175832" y="551963"/>
                    <a:pt x="175260" y="543105"/>
                  </a:cubicBezTo>
                  <a:close/>
                  <a:moveTo>
                    <a:pt x="187928" y="624448"/>
                  </a:moveTo>
                  <a:cubicBezTo>
                    <a:pt x="185738" y="615399"/>
                    <a:pt x="183833" y="606351"/>
                    <a:pt x="182213" y="597588"/>
                  </a:cubicBezTo>
                  <a:cubicBezTo>
                    <a:pt x="181928" y="596064"/>
                    <a:pt x="180499" y="595111"/>
                    <a:pt x="178975" y="595397"/>
                  </a:cubicBezTo>
                  <a:cubicBezTo>
                    <a:pt x="177451" y="595683"/>
                    <a:pt x="176498" y="597111"/>
                    <a:pt x="176784" y="598635"/>
                  </a:cubicBezTo>
                  <a:cubicBezTo>
                    <a:pt x="178403" y="607494"/>
                    <a:pt x="180404" y="616638"/>
                    <a:pt x="182594" y="625782"/>
                  </a:cubicBezTo>
                  <a:cubicBezTo>
                    <a:pt x="182880" y="627020"/>
                    <a:pt x="184023" y="627877"/>
                    <a:pt x="185261" y="627877"/>
                  </a:cubicBezTo>
                  <a:cubicBezTo>
                    <a:pt x="185452" y="627877"/>
                    <a:pt x="185642" y="627877"/>
                    <a:pt x="185928" y="627782"/>
                  </a:cubicBezTo>
                  <a:cubicBezTo>
                    <a:pt x="187452" y="627401"/>
                    <a:pt x="188309" y="625972"/>
                    <a:pt x="187928" y="624448"/>
                  </a:cubicBezTo>
                  <a:close/>
                  <a:moveTo>
                    <a:pt x="203073" y="677407"/>
                  </a:moveTo>
                  <a:cubicBezTo>
                    <a:pt x="200216" y="668549"/>
                    <a:pt x="197453" y="659691"/>
                    <a:pt x="194977" y="651023"/>
                  </a:cubicBezTo>
                  <a:cubicBezTo>
                    <a:pt x="194596" y="649594"/>
                    <a:pt x="193072" y="648737"/>
                    <a:pt x="191548" y="649118"/>
                  </a:cubicBezTo>
                  <a:cubicBezTo>
                    <a:pt x="190024" y="649499"/>
                    <a:pt x="189262" y="651023"/>
                    <a:pt x="189643" y="652547"/>
                  </a:cubicBezTo>
                  <a:cubicBezTo>
                    <a:pt x="192119" y="661215"/>
                    <a:pt x="194882" y="670168"/>
                    <a:pt x="197834" y="679122"/>
                  </a:cubicBezTo>
                  <a:cubicBezTo>
                    <a:pt x="198215" y="680265"/>
                    <a:pt x="199263" y="681027"/>
                    <a:pt x="200406" y="681027"/>
                  </a:cubicBezTo>
                  <a:cubicBezTo>
                    <a:pt x="200692" y="681027"/>
                    <a:pt x="200978" y="681027"/>
                    <a:pt x="201263" y="680931"/>
                  </a:cubicBezTo>
                  <a:cubicBezTo>
                    <a:pt x="202692" y="680455"/>
                    <a:pt x="203549" y="678931"/>
                    <a:pt x="203073" y="677407"/>
                  </a:cubicBezTo>
                  <a:close/>
                  <a:moveTo>
                    <a:pt x="222028" y="729223"/>
                  </a:moveTo>
                  <a:cubicBezTo>
                    <a:pt x="218599" y="720651"/>
                    <a:pt x="215265" y="711983"/>
                    <a:pt x="212122" y="703506"/>
                  </a:cubicBezTo>
                  <a:cubicBezTo>
                    <a:pt x="211646" y="702077"/>
                    <a:pt x="210026" y="701315"/>
                    <a:pt x="208597" y="701886"/>
                  </a:cubicBezTo>
                  <a:cubicBezTo>
                    <a:pt x="207169" y="702458"/>
                    <a:pt x="206407" y="703982"/>
                    <a:pt x="206978" y="705411"/>
                  </a:cubicBezTo>
                  <a:cubicBezTo>
                    <a:pt x="210121" y="713983"/>
                    <a:pt x="213455" y="722651"/>
                    <a:pt x="216884" y="731319"/>
                  </a:cubicBezTo>
                  <a:cubicBezTo>
                    <a:pt x="217361" y="732366"/>
                    <a:pt x="218408" y="733033"/>
                    <a:pt x="219456" y="733033"/>
                  </a:cubicBezTo>
                  <a:cubicBezTo>
                    <a:pt x="219837" y="733033"/>
                    <a:pt x="220123" y="732938"/>
                    <a:pt x="220504" y="732843"/>
                  </a:cubicBezTo>
                  <a:cubicBezTo>
                    <a:pt x="221837" y="732271"/>
                    <a:pt x="222504" y="730652"/>
                    <a:pt x="222028" y="729223"/>
                  </a:cubicBezTo>
                  <a:close/>
                  <a:moveTo>
                    <a:pt x="243935" y="779801"/>
                  </a:moveTo>
                  <a:cubicBezTo>
                    <a:pt x="240030" y="771419"/>
                    <a:pt x="236220" y="762942"/>
                    <a:pt x="232601" y="754655"/>
                  </a:cubicBezTo>
                  <a:cubicBezTo>
                    <a:pt x="232029" y="753321"/>
                    <a:pt x="230410" y="752655"/>
                    <a:pt x="228981" y="753226"/>
                  </a:cubicBezTo>
                  <a:cubicBezTo>
                    <a:pt x="227552" y="753798"/>
                    <a:pt x="226886" y="755512"/>
                    <a:pt x="227552" y="756846"/>
                  </a:cubicBezTo>
                  <a:cubicBezTo>
                    <a:pt x="231172" y="765132"/>
                    <a:pt x="234982" y="773610"/>
                    <a:pt x="238982" y="782087"/>
                  </a:cubicBezTo>
                  <a:cubicBezTo>
                    <a:pt x="239459" y="783135"/>
                    <a:pt x="240411" y="783706"/>
                    <a:pt x="241459" y="783706"/>
                  </a:cubicBezTo>
                  <a:cubicBezTo>
                    <a:pt x="241840" y="783706"/>
                    <a:pt x="242221" y="783611"/>
                    <a:pt x="242602" y="783420"/>
                  </a:cubicBezTo>
                  <a:cubicBezTo>
                    <a:pt x="244030" y="782849"/>
                    <a:pt x="244602" y="781230"/>
                    <a:pt x="243935" y="779801"/>
                  </a:cubicBezTo>
                  <a:close/>
                  <a:moveTo>
                    <a:pt x="268415" y="829331"/>
                  </a:moveTo>
                  <a:cubicBezTo>
                    <a:pt x="264128" y="821139"/>
                    <a:pt x="259937" y="812853"/>
                    <a:pt x="255842" y="804756"/>
                  </a:cubicBezTo>
                  <a:cubicBezTo>
                    <a:pt x="255175" y="803423"/>
                    <a:pt x="253555" y="802851"/>
                    <a:pt x="252127" y="803518"/>
                  </a:cubicBezTo>
                  <a:cubicBezTo>
                    <a:pt x="250793" y="804185"/>
                    <a:pt x="250222" y="805804"/>
                    <a:pt x="250888" y="807233"/>
                  </a:cubicBezTo>
                  <a:cubicBezTo>
                    <a:pt x="254889" y="815424"/>
                    <a:pt x="259175" y="823711"/>
                    <a:pt x="263462" y="831903"/>
                  </a:cubicBezTo>
                  <a:cubicBezTo>
                    <a:pt x="263938" y="832855"/>
                    <a:pt x="264890" y="833427"/>
                    <a:pt x="265938" y="833427"/>
                  </a:cubicBezTo>
                  <a:cubicBezTo>
                    <a:pt x="266319" y="833427"/>
                    <a:pt x="266795" y="833331"/>
                    <a:pt x="267176" y="833141"/>
                  </a:cubicBezTo>
                  <a:cubicBezTo>
                    <a:pt x="268605" y="832379"/>
                    <a:pt x="269177" y="830664"/>
                    <a:pt x="268415" y="829331"/>
                  </a:cubicBezTo>
                  <a:close/>
                  <a:moveTo>
                    <a:pt x="294989" y="877718"/>
                  </a:moveTo>
                  <a:cubicBezTo>
                    <a:pt x="290322" y="869717"/>
                    <a:pt x="285750" y="861621"/>
                    <a:pt x="281464" y="853620"/>
                  </a:cubicBezTo>
                  <a:cubicBezTo>
                    <a:pt x="280702" y="852286"/>
                    <a:pt x="279083" y="851810"/>
                    <a:pt x="277654" y="852477"/>
                  </a:cubicBezTo>
                  <a:cubicBezTo>
                    <a:pt x="276320" y="853239"/>
                    <a:pt x="275844" y="854858"/>
                    <a:pt x="276606" y="856287"/>
                  </a:cubicBezTo>
                  <a:cubicBezTo>
                    <a:pt x="280988" y="864288"/>
                    <a:pt x="285560" y="872384"/>
                    <a:pt x="290227" y="880480"/>
                  </a:cubicBezTo>
                  <a:cubicBezTo>
                    <a:pt x="290703" y="881337"/>
                    <a:pt x="291655" y="881909"/>
                    <a:pt x="292608" y="881909"/>
                  </a:cubicBezTo>
                  <a:cubicBezTo>
                    <a:pt x="293084" y="881909"/>
                    <a:pt x="293561" y="881814"/>
                    <a:pt x="293942" y="881528"/>
                  </a:cubicBezTo>
                  <a:cubicBezTo>
                    <a:pt x="295275" y="880766"/>
                    <a:pt x="295751" y="879051"/>
                    <a:pt x="294989" y="877718"/>
                  </a:cubicBezTo>
                  <a:close/>
                  <a:moveTo>
                    <a:pt x="323469" y="925152"/>
                  </a:moveTo>
                  <a:cubicBezTo>
                    <a:pt x="318611" y="917342"/>
                    <a:pt x="313754" y="909436"/>
                    <a:pt x="309086" y="901626"/>
                  </a:cubicBezTo>
                  <a:cubicBezTo>
                    <a:pt x="308324" y="900292"/>
                    <a:pt x="306610" y="899911"/>
                    <a:pt x="305276" y="900673"/>
                  </a:cubicBezTo>
                  <a:cubicBezTo>
                    <a:pt x="303943" y="901435"/>
                    <a:pt x="303562" y="903150"/>
                    <a:pt x="304324" y="904483"/>
                  </a:cubicBezTo>
                  <a:cubicBezTo>
                    <a:pt x="309086" y="912294"/>
                    <a:pt x="313944" y="920295"/>
                    <a:pt x="318802" y="928105"/>
                  </a:cubicBezTo>
                  <a:cubicBezTo>
                    <a:pt x="319278" y="928962"/>
                    <a:pt x="320230" y="929439"/>
                    <a:pt x="321088" y="929439"/>
                  </a:cubicBezTo>
                  <a:cubicBezTo>
                    <a:pt x="321564" y="929439"/>
                    <a:pt x="322136" y="929343"/>
                    <a:pt x="322517" y="929058"/>
                  </a:cubicBezTo>
                  <a:cubicBezTo>
                    <a:pt x="323850" y="928105"/>
                    <a:pt x="324231" y="926391"/>
                    <a:pt x="323469" y="925152"/>
                  </a:cubicBezTo>
                  <a:close/>
                  <a:moveTo>
                    <a:pt x="353568" y="971444"/>
                  </a:moveTo>
                  <a:cubicBezTo>
                    <a:pt x="348520" y="963919"/>
                    <a:pt x="343376" y="956204"/>
                    <a:pt x="338233" y="948393"/>
                  </a:cubicBezTo>
                  <a:cubicBezTo>
                    <a:pt x="337376" y="947060"/>
                    <a:pt x="335661" y="946774"/>
                    <a:pt x="334423" y="947536"/>
                  </a:cubicBezTo>
                  <a:cubicBezTo>
                    <a:pt x="333185" y="948393"/>
                    <a:pt x="332804" y="950108"/>
                    <a:pt x="333661" y="951346"/>
                  </a:cubicBezTo>
                  <a:cubicBezTo>
                    <a:pt x="338709" y="959157"/>
                    <a:pt x="343853" y="966967"/>
                    <a:pt x="348996" y="974492"/>
                  </a:cubicBezTo>
                  <a:cubicBezTo>
                    <a:pt x="349568" y="975254"/>
                    <a:pt x="350425" y="975730"/>
                    <a:pt x="351282" y="975730"/>
                  </a:cubicBezTo>
                  <a:cubicBezTo>
                    <a:pt x="351854" y="975730"/>
                    <a:pt x="352330" y="975540"/>
                    <a:pt x="352806" y="975254"/>
                  </a:cubicBezTo>
                  <a:cubicBezTo>
                    <a:pt x="354140" y="974397"/>
                    <a:pt x="354521" y="972682"/>
                    <a:pt x="353568" y="971444"/>
                  </a:cubicBezTo>
                  <a:close/>
                  <a:moveTo>
                    <a:pt x="385667" y="1016592"/>
                  </a:moveTo>
                  <a:cubicBezTo>
                    <a:pt x="385572" y="1016497"/>
                    <a:pt x="379381" y="1008401"/>
                    <a:pt x="369380" y="994209"/>
                  </a:cubicBezTo>
                  <a:cubicBezTo>
                    <a:pt x="368522" y="992970"/>
                    <a:pt x="366808" y="992685"/>
                    <a:pt x="365570" y="993542"/>
                  </a:cubicBezTo>
                  <a:cubicBezTo>
                    <a:pt x="364331" y="994399"/>
                    <a:pt x="364046" y="996114"/>
                    <a:pt x="364903" y="997352"/>
                  </a:cubicBezTo>
                  <a:cubicBezTo>
                    <a:pt x="375095" y="1011639"/>
                    <a:pt x="381286" y="1019831"/>
                    <a:pt x="381381" y="1019926"/>
                  </a:cubicBezTo>
                  <a:cubicBezTo>
                    <a:pt x="381953" y="1020688"/>
                    <a:pt x="382715" y="1021069"/>
                    <a:pt x="383572" y="1021069"/>
                  </a:cubicBezTo>
                  <a:cubicBezTo>
                    <a:pt x="384143" y="1021069"/>
                    <a:pt x="384715" y="1020879"/>
                    <a:pt x="385286" y="1020498"/>
                  </a:cubicBezTo>
                  <a:cubicBezTo>
                    <a:pt x="386429" y="1019545"/>
                    <a:pt x="386620" y="1017735"/>
                    <a:pt x="385667" y="10165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0" name="Freeform 69">
              <a:extLst>
                <a:ext uri="{FF2B5EF4-FFF2-40B4-BE49-F238E27FC236}">
                  <a16:creationId xmlns:a16="http://schemas.microsoft.com/office/drawing/2014/main" id="{BD1787CD-B96E-80E7-4BFC-8012C8ACABBF}"/>
                </a:ext>
              </a:extLst>
            </p:cNvPr>
            <p:cNvSpPr/>
            <p:nvPr/>
          </p:nvSpPr>
          <p:spPr>
            <a:xfrm>
              <a:off x="6777309" y="1617244"/>
              <a:ext cx="638564" cy="433202"/>
            </a:xfrm>
            <a:custGeom>
              <a:avLst/>
              <a:gdLst>
                <a:gd name="connsiteX0" fmla="*/ 394825 w 638564"/>
                <a:gd name="connsiteY0" fmla="*/ 6102 h 433202"/>
                <a:gd name="connsiteX1" fmla="*/ 367202 w 638564"/>
                <a:gd name="connsiteY1" fmla="*/ 6 h 433202"/>
                <a:gd name="connsiteX2" fmla="*/ 364250 w 638564"/>
                <a:gd name="connsiteY2" fmla="*/ 2577 h 433202"/>
                <a:gd name="connsiteX3" fmla="*/ 366822 w 638564"/>
                <a:gd name="connsiteY3" fmla="*/ 5530 h 433202"/>
                <a:gd name="connsiteX4" fmla="*/ 392920 w 638564"/>
                <a:gd name="connsiteY4" fmla="*/ 11245 h 433202"/>
                <a:gd name="connsiteX5" fmla="*/ 393873 w 638564"/>
                <a:gd name="connsiteY5" fmla="*/ 11436 h 433202"/>
                <a:gd name="connsiteX6" fmla="*/ 396444 w 638564"/>
                <a:gd name="connsiteY6" fmla="*/ 9626 h 433202"/>
                <a:gd name="connsiteX7" fmla="*/ 394825 w 638564"/>
                <a:gd name="connsiteY7" fmla="*/ 6102 h 433202"/>
                <a:gd name="connsiteX8" fmla="*/ 342247 w 638564"/>
                <a:gd name="connsiteY8" fmla="*/ 4387 h 433202"/>
                <a:gd name="connsiteX9" fmla="*/ 338818 w 638564"/>
                <a:gd name="connsiteY9" fmla="*/ 2482 h 433202"/>
                <a:gd name="connsiteX10" fmla="*/ 314434 w 638564"/>
                <a:gd name="connsiteY10" fmla="*/ 17817 h 433202"/>
                <a:gd name="connsiteX11" fmla="*/ 314910 w 638564"/>
                <a:gd name="connsiteY11" fmla="*/ 21723 h 433202"/>
                <a:gd name="connsiteX12" fmla="*/ 316625 w 638564"/>
                <a:gd name="connsiteY12" fmla="*/ 22294 h 433202"/>
                <a:gd name="connsiteX13" fmla="*/ 318815 w 638564"/>
                <a:gd name="connsiteY13" fmla="*/ 21246 h 433202"/>
                <a:gd name="connsiteX14" fmla="*/ 340342 w 638564"/>
                <a:gd name="connsiteY14" fmla="*/ 7816 h 433202"/>
                <a:gd name="connsiteX15" fmla="*/ 342247 w 638564"/>
                <a:gd name="connsiteY15" fmla="*/ 4387 h 433202"/>
                <a:gd name="connsiteX16" fmla="*/ 441402 w 638564"/>
                <a:gd name="connsiteY16" fmla="*/ 37153 h 433202"/>
                <a:gd name="connsiteX17" fmla="*/ 419781 w 638564"/>
                <a:gd name="connsiteY17" fmla="*/ 19151 h 433202"/>
                <a:gd name="connsiteX18" fmla="*/ 415971 w 638564"/>
                <a:gd name="connsiteY18" fmla="*/ 19913 h 433202"/>
                <a:gd name="connsiteX19" fmla="*/ 416732 w 638564"/>
                <a:gd name="connsiteY19" fmla="*/ 23723 h 433202"/>
                <a:gd name="connsiteX20" fmla="*/ 437592 w 638564"/>
                <a:gd name="connsiteY20" fmla="*/ 41058 h 433202"/>
                <a:gd name="connsiteX21" fmla="*/ 439497 w 638564"/>
                <a:gd name="connsiteY21" fmla="*/ 41916 h 433202"/>
                <a:gd name="connsiteX22" fmla="*/ 441498 w 638564"/>
                <a:gd name="connsiteY22" fmla="*/ 41058 h 433202"/>
                <a:gd name="connsiteX23" fmla="*/ 441402 w 638564"/>
                <a:gd name="connsiteY23" fmla="*/ 37153 h 433202"/>
                <a:gd name="connsiteX24" fmla="*/ 316148 w 638564"/>
                <a:gd name="connsiteY24" fmla="*/ 71348 h 433202"/>
                <a:gd name="connsiteX25" fmla="*/ 311100 w 638564"/>
                <a:gd name="connsiteY25" fmla="*/ 45916 h 433202"/>
                <a:gd name="connsiteX26" fmla="*/ 311100 w 638564"/>
                <a:gd name="connsiteY26" fmla="*/ 45440 h 433202"/>
                <a:gd name="connsiteX27" fmla="*/ 308338 w 638564"/>
                <a:gd name="connsiteY27" fmla="*/ 42582 h 433202"/>
                <a:gd name="connsiteX28" fmla="*/ 305481 w 638564"/>
                <a:gd name="connsiteY28" fmla="*/ 45345 h 433202"/>
                <a:gd name="connsiteX29" fmla="*/ 305481 w 638564"/>
                <a:gd name="connsiteY29" fmla="*/ 45916 h 433202"/>
                <a:gd name="connsiteX30" fmla="*/ 310910 w 638564"/>
                <a:gd name="connsiteY30" fmla="*/ 73348 h 433202"/>
                <a:gd name="connsiteX31" fmla="*/ 313481 w 638564"/>
                <a:gd name="connsiteY31" fmla="*/ 75158 h 433202"/>
                <a:gd name="connsiteX32" fmla="*/ 314434 w 638564"/>
                <a:gd name="connsiteY32" fmla="*/ 74967 h 433202"/>
                <a:gd name="connsiteX33" fmla="*/ 316148 w 638564"/>
                <a:gd name="connsiteY33" fmla="*/ 71348 h 433202"/>
                <a:gd name="connsiteX34" fmla="*/ 475025 w 638564"/>
                <a:gd name="connsiteY34" fmla="*/ 81730 h 433202"/>
                <a:gd name="connsiteX35" fmla="*/ 459690 w 638564"/>
                <a:gd name="connsiteY35" fmla="*/ 58299 h 433202"/>
                <a:gd name="connsiteX36" fmla="*/ 455785 w 638564"/>
                <a:gd name="connsiteY36" fmla="*/ 57727 h 433202"/>
                <a:gd name="connsiteX37" fmla="*/ 455214 w 638564"/>
                <a:gd name="connsiteY37" fmla="*/ 61632 h 433202"/>
                <a:gd name="connsiteX38" fmla="*/ 470168 w 638564"/>
                <a:gd name="connsiteY38" fmla="*/ 84492 h 433202"/>
                <a:gd name="connsiteX39" fmla="*/ 472549 w 638564"/>
                <a:gd name="connsiteY39" fmla="*/ 85921 h 433202"/>
                <a:gd name="connsiteX40" fmla="*/ 473882 w 638564"/>
                <a:gd name="connsiteY40" fmla="*/ 85540 h 433202"/>
                <a:gd name="connsiteX41" fmla="*/ 475025 w 638564"/>
                <a:gd name="connsiteY41" fmla="*/ 81730 h 433202"/>
                <a:gd name="connsiteX42" fmla="*/ 345390 w 638564"/>
                <a:gd name="connsiteY42" fmla="*/ 116592 h 433202"/>
                <a:gd name="connsiteX43" fmla="*/ 328531 w 638564"/>
                <a:gd name="connsiteY43" fmla="*/ 95351 h 433202"/>
                <a:gd name="connsiteX44" fmla="*/ 324721 w 638564"/>
                <a:gd name="connsiteY44" fmla="*/ 94589 h 433202"/>
                <a:gd name="connsiteX45" fmla="*/ 323959 w 638564"/>
                <a:gd name="connsiteY45" fmla="*/ 98399 h 433202"/>
                <a:gd name="connsiteX46" fmla="*/ 341390 w 638564"/>
                <a:gd name="connsiteY46" fmla="*/ 120402 h 433202"/>
                <a:gd name="connsiteX47" fmla="*/ 343390 w 638564"/>
                <a:gd name="connsiteY47" fmla="*/ 121259 h 433202"/>
                <a:gd name="connsiteX48" fmla="*/ 345295 w 638564"/>
                <a:gd name="connsiteY48" fmla="*/ 120497 h 433202"/>
                <a:gd name="connsiteX49" fmla="*/ 345390 w 638564"/>
                <a:gd name="connsiteY49" fmla="*/ 116592 h 433202"/>
                <a:gd name="connsiteX50" fmla="*/ 497600 w 638564"/>
                <a:gd name="connsiteY50" fmla="*/ 132784 h 433202"/>
                <a:gd name="connsiteX51" fmla="*/ 487694 w 638564"/>
                <a:gd name="connsiteY51" fmla="*/ 106686 h 433202"/>
                <a:gd name="connsiteX52" fmla="*/ 484074 w 638564"/>
                <a:gd name="connsiteY52" fmla="*/ 105257 h 433202"/>
                <a:gd name="connsiteX53" fmla="*/ 482646 w 638564"/>
                <a:gd name="connsiteY53" fmla="*/ 108876 h 433202"/>
                <a:gd name="connsiteX54" fmla="*/ 492361 w 638564"/>
                <a:gd name="connsiteY54" fmla="*/ 134499 h 433202"/>
                <a:gd name="connsiteX55" fmla="*/ 495028 w 638564"/>
                <a:gd name="connsiteY55" fmla="*/ 136404 h 433202"/>
                <a:gd name="connsiteX56" fmla="*/ 495885 w 638564"/>
                <a:gd name="connsiteY56" fmla="*/ 136308 h 433202"/>
                <a:gd name="connsiteX57" fmla="*/ 497600 w 638564"/>
                <a:gd name="connsiteY57" fmla="*/ 132784 h 433202"/>
                <a:gd name="connsiteX58" fmla="*/ 387586 w 638564"/>
                <a:gd name="connsiteY58" fmla="*/ 150882 h 433202"/>
                <a:gd name="connsiteX59" fmla="*/ 365298 w 638564"/>
                <a:gd name="connsiteY59" fmla="*/ 135070 h 433202"/>
                <a:gd name="connsiteX60" fmla="*/ 361392 w 638564"/>
                <a:gd name="connsiteY60" fmla="*/ 135451 h 433202"/>
                <a:gd name="connsiteX61" fmla="*/ 361773 w 638564"/>
                <a:gd name="connsiteY61" fmla="*/ 139356 h 433202"/>
                <a:gd name="connsiteX62" fmla="*/ 384538 w 638564"/>
                <a:gd name="connsiteY62" fmla="*/ 155549 h 433202"/>
                <a:gd name="connsiteX63" fmla="*/ 385967 w 638564"/>
                <a:gd name="connsiteY63" fmla="*/ 155930 h 433202"/>
                <a:gd name="connsiteX64" fmla="*/ 388253 w 638564"/>
                <a:gd name="connsiteY64" fmla="*/ 154596 h 433202"/>
                <a:gd name="connsiteX65" fmla="*/ 387586 w 638564"/>
                <a:gd name="connsiteY65" fmla="*/ 150882 h 433202"/>
                <a:gd name="connsiteX66" fmla="*/ 436925 w 638564"/>
                <a:gd name="connsiteY66" fmla="*/ 174123 h 433202"/>
                <a:gd name="connsiteX67" fmla="*/ 411589 w 638564"/>
                <a:gd name="connsiteY67" fmla="*/ 163836 h 433202"/>
                <a:gd name="connsiteX68" fmla="*/ 407874 w 638564"/>
                <a:gd name="connsiteY68" fmla="*/ 165169 h 433202"/>
                <a:gd name="connsiteX69" fmla="*/ 409208 w 638564"/>
                <a:gd name="connsiteY69" fmla="*/ 168884 h 433202"/>
                <a:gd name="connsiteX70" fmla="*/ 435116 w 638564"/>
                <a:gd name="connsiteY70" fmla="*/ 179361 h 433202"/>
                <a:gd name="connsiteX71" fmla="*/ 435973 w 638564"/>
                <a:gd name="connsiteY71" fmla="*/ 179552 h 433202"/>
                <a:gd name="connsiteX72" fmla="*/ 438545 w 638564"/>
                <a:gd name="connsiteY72" fmla="*/ 177647 h 433202"/>
                <a:gd name="connsiteX73" fmla="*/ 436925 w 638564"/>
                <a:gd name="connsiteY73" fmla="*/ 174123 h 433202"/>
                <a:gd name="connsiteX74" fmla="*/ 638474 w 638564"/>
                <a:gd name="connsiteY74" fmla="*/ 175932 h 433202"/>
                <a:gd name="connsiteX75" fmla="*/ 635046 w 638564"/>
                <a:gd name="connsiteY75" fmla="*/ 174027 h 433202"/>
                <a:gd name="connsiteX76" fmla="*/ 625901 w 638564"/>
                <a:gd name="connsiteY76" fmla="*/ 176504 h 433202"/>
                <a:gd name="connsiteX77" fmla="*/ 623901 w 638564"/>
                <a:gd name="connsiteY77" fmla="*/ 179838 h 433202"/>
                <a:gd name="connsiteX78" fmla="*/ 626568 w 638564"/>
                <a:gd name="connsiteY78" fmla="*/ 181933 h 433202"/>
                <a:gd name="connsiteX79" fmla="*/ 627235 w 638564"/>
                <a:gd name="connsiteY79" fmla="*/ 181838 h 433202"/>
                <a:gd name="connsiteX80" fmla="*/ 636474 w 638564"/>
                <a:gd name="connsiteY80" fmla="*/ 179266 h 433202"/>
                <a:gd name="connsiteX81" fmla="*/ 638474 w 638564"/>
                <a:gd name="connsiteY81" fmla="*/ 175932 h 433202"/>
                <a:gd name="connsiteX82" fmla="*/ 504934 w 638564"/>
                <a:gd name="connsiteY82" fmla="*/ 159645 h 433202"/>
                <a:gd name="connsiteX83" fmla="*/ 501600 w 638564"/>
                <a:gd name="connsiteY83" fmla="*/ 157549 h 433202"/>
                <a:gd name="connsiteX84" fmla="*/ 499505 w 638564"/>
                <a:gd name="connsiteY84" fmla="*/ 160883 h 433202"/>
                <a:gd name="connsiteX85" fmla="*/ 504267 w 638564"/>
                <a:gd name="connsiteY85" fmla="*/ 187838 h 433202"/>
                <a:gd name="connsiteX86" fmla="*/ 507030 w 638564"/>
                <a:gd name="connsiteY86" fmla="*/ 190220 h 433202"/>
                <a:gd name="connsiteX87" fmla="*/ 507410 w 638564"/>
                <a:gd name="connsiteY87" fmla="*/ 190220 h 433202"/>
                <a:gd name="connsiteX88" fmla="*/ 509792 w 638564"/>
                <a:gd name="connsiteY88" fmla="*/ 187172 h 433202"/>
                <a:gd name="connsiteX89" fmla="*/ 504934 w 638564"/>
                <a:gd name="connsiteY89" fmla="*/ 159645 h 433202"/>
                <a:gd name="connsiteX90" fmla="*/ 490075 w 638564"/>
                <a:gd name="connsiteY90" fmla="*/ 186696 h 433202"/>
                <a:gd name="connsiteX91" fmla="*/ 463215 w 638564"/>
                <a:gd name="connsiteY91" fmla="*/ 181742 h 433202"/>
                <a:gd name="connsiteX92" fmla="*/ 459881 w 638564"/>
                <a:gd name="connsiteY92" fmla="*/ 183838 h 433202"/>
                <a:gd name="connsiteX93" fmla="*/ 461976 w 638564"/>
                <a:gd name="connsiteY93" fmla="*/ 187172 h 433202"/>
                <a:gd name="connsiteX94" fmla="*/ 489408 w 638564"/>
                <a:gd name="connsiteY94" fmla="*/ 192220 h 433202"/>
                <a:gd name="connsiteX95" fmla="*/ 489789 w 638564"/>
                <a:gd name="connsiteY95" fmla="*/ 192220 h 433202"/>
                <a:gd name="connsiteX96" fmla="*/ 492551 w 638564"/>
                <a:gd name="connsiteY96" fmla="*/ 189839 h 433202"/>
                <a:gd name="connsiteX97" fmla="*/ 490075 w 638564"/>
                <a:gd name="connsiteY97" fmla="*/ 186696 h 433202"/>
                <a:gd name="connsiteX98" fmla="*/ 599136 w 638564"/>
                <a:gd name="connsiteY98" fmla="*/ 182695 h 433202"/>
                <a:gd name="connsiteX99" fmla="*/ 571990 w 638564"/>
                <a:gd name="connsiteY99" fmla="*/ 186981 h 433202"/>
                <a:gd name="connsiteX100" fmla="*/ 569609 w 638564"/>
                <a:gd name="connsiteY100" fmla="*/ 190029 h 433202"/>
                <a:gd name="connsiteX101" fmla="*/ 572371 w 638564"/>
                <a:gd name="connsiteY101" fmla="*/ 192506 h 433202"/>
                <a:gd name="connsiteX102" fmla="*/ 572752 w 638564"/>
                <a:gd name="connsiteY102" fmla="*/ 192506 h 433202"/>
                <a:gd name="connsiteX103" fmla="*/ 600279 w 638564"/>
                <a:gd name="connsiteY103" fmla="*/ 188220 h 433202"/>
                <a:gd name="connsiteX104" fmla="*/ 602470 w 638564"/>
                <a:gd name="connsiteY104" fmla="*/ 184981 h 433202"/>
                <a:gd name="connsiteX105" fmla="*/ 599136 w 638564"/>
                <a:gd name="connsiteY105" fmla="*/ 182695 h 433202"/>
                <a:gd name="connsiteX106" fmla="*/ 544748 w 638564"/>
                <a:gd name="connsiteY106" fmla="*/ 189172 h 433202"/>
                <a:gd name="connsiteX107" fmla="*/ 531318 w 638564"/>
                <a:gd name="connsiteY107" fmla="*/ 189458 h 433202"/>
                <a:gd name="connsiteX108" fmla="*/ 517412 w 638564"/>
                <a:gd name="connsiteY108" fmla="*/ 189172 h 433202"/>
                <a:gd name="connsiteX109" fmla="*/ 514554 w 638564"/>
                <a:gd name="connsiteY109" fmla="*/ 191839 h 433202"/>
                <a:gd name="connsiteX110" fmla="*/ 517221 w 638564"/>
                <a:gd name="connsiteY110" fmla="*/ 194697 h 433202"/>
                <a:gd name="connsiteX111" fmla="*/ 531318 w 638564"/>
                <a:gd name="connsiteY111" fmla="*/ 194982 h 433202"/>
                <a:gd name="connsiteX112" fmla="*/ 531414 w 638564"/>
                <a:gd name="connsiteY112" fmla="*/ 194982 h 433202"/>
                <a:gd name="connsiteX113" fmla="*/ 545034 w 638564"/>
                <a:gd name="connsiteY113" fmla="*/ 194697 h 433202"/>
                <a:gd name="connsiteX114" fmla="*/ 547701 w 638564"/>
                <a:gd name="connsiteY114" fmla="*/ 191839 h 433202"/>
                <a:gd name="connsiteX115" fmla="*/ 544748 w 638564"/>
                <a:gd name="connsiteY115" fmla="*/ 189172 h 433202"/>
                <a:gd name="connsiteX116" fmla="*/ 512078 w 638564"/>
                <a:gd name="connsiteY116" fmla="*/ 214985 h 433202"/>
                <a:gd name="connsiteX117" fmla="*/ 509220 w 638564"/>
                <a:gd name="connsiteY117" fmla="*/ 212318 h 433202"/>
                <a:gd name="connsiteX118" fmla="*/ 506553 w 638564"/>
                <a:gd name="connsiteY118" fmla="*/ 215175 h 433202"/>
                <a:gd name="connsiteX119" fmla="*/ 506648 w 638564"/>
                <a:gd name="connsiteY119" fmla="*/ 222509 h 433202"/>
                <a:gd name="connsiteX120" fmla="*/ 505887 w 638564"/>
                <a:gd name="connsiteY120" fmla="*/ 242512 h 433202"/>
                <a:gd name="connsiteX121" fmla="*/ 508458 w 638564"/>
                <a:gd name="connsiteY121" fmla="*/ 245465 h 433202"/>
                <a:gd name="connsiteX122" fmla="*/ 508649 w 638564"/>
                <a:gd name="connsiteY122" fmla="*/ 245465 h 433202"/>
                <a:gd name="connsiteX123" fmla="*/ 511411 w 638564"/>
                <a:gd name="connsiteY123" fmla="*/ 242893 h 433202"/>
                <a:gd name="connsiteX124" fmla="*/ 512173 w 638564"/>
                <a:gd name="connsiteY124" fmla="*/ 222414 h 433202"/>
                <a:gd name="connsiteX125" fmla="*/ 512078 w 638564"/>
                <a:gd name="connsiteY125" fmla="*/ 214985 h 433202"/>
                <a:gd name="connsiteX126" fmla="*/ 505315 w 638564"/>
                <a:gd name="connsiteY126" fmla="*/ 267277 h 433202"/>
                <a:gd name="connsiteX127" fmla="*/ 502076 w 638564"/>
                <a:gd name="connsiteY127" fmla="*/ 269468 h 433202"/>
                <a:gd name="connsiteX128" fmla="*/ 494933 w 638564"/>
                <a:gd name="connsiteY128" fmla="*/ 295757 h 433202"/>
                <a:gd name="connsiteX129" fmla="*/ 496647 w 638564"/>
                <a:gd name="connsiteY129" fmla="*/ 299281 h 433202"/>
                <a:gd name="connsiteX130" fmla="*/ 497505 w 638564"/>
                <a:gd name="connsiteY130" fmla="*/ 299376 h 433202"/>
                <a:gd name="connsiteX131" fmla="*/ 500076 w 638564"/>
                <a:gd name="connsiteY131" fmla="*/ 297567 h 433202"/>
                <a:gd name="connsiteX132" fmla="*/ 507410 w 638564"/>
                <a:gd name="connsiteY132" fmla="*/ 270516 h 433202"/>
                <a:gd name="connsiteX133" fmla="*/ 505315 w 638564"/>
                <a:gd name="connsiteY133" fmla="*/ 267277 h 433202"/>
                <a:gd name="connsiteX134" fmla="*/ 487884 w 638564"/>
                <a:gd name="connsiteY134" fmla="*/ 319569 h 433202"/>
                <a:gd name="connsiteX135" fmla="*/ 484169 w 638564"/>
                <a:gd name="connsiteY135" fmla="*/ 320712 h 433202"/>
                <a:gd name="connsiteX136" fmla="*/ 469691 w 638564"/>
                <a:gd name="connsiteY136" fmla="*/ 343668 h 433202"/>
                <a:gd name="connsiteX137" fmla="*/ 470263 w 638564"/>
                <a:gd name="connsiteY137" fmla="*/ 347573 h 433202"/>
                <a:gd name="connsiteX138" fmla="*/ 471882 w 638564"/>
                <a:gd name="connsiteY138" fmla="*/ 348144 h 433202"/>
                <a:gd name="connsiteX139" fmla="*/ 474073 w 638564"/>
                <a:gd name="connsiteY139" fmla="*/ 347001 h 433202"/>
                <a:gd name="connsiteX140" fmla="*/ 489123 w 638564"/>
                <a:gd name="connsiteY140" fmla="*/ 323284 h 433202"/>
                <a:gd name="connsiteX141" fmla="*/ 487884 w 638564"/>
                <a:gd name="connsiteY141" fmla="*/ 319569 h 433202"/>
                <a:gd name="connsiteX142" fmla="*/ 455404 w 638564"/>
                <a:gd name="connsiteY142" fmla="*/ 363956 h 433202"/>
                <a:gd name="connsiteX143" fmla="*/ 451499 w 638564"/>
                <a:gd name="connsiteY143" fmla="*/ 363861 h 433202"/>
                <a:gd name="connsiteX144" fmla="*/ 430163 w 638564"/>
                <a:gd name="connsiteY144" fmla="*/ 380625 h 433202"/>
                <a:gd name="connsiteX145" fmla="*/ 429401 w 638564"/>
                <a:gd name="connsiteY145" fmla="*/ 384434 h 433202"/>
                <a:gd name="connsiteX146" fmla="*/ 431687 w 638564"/>
                <a:gd name="connsiteY146" fmla="*/ 385673 h 433202"/>
                <a:gd name="connsiteX147" fmla="*/ 433211 w 638564"/>
                <a:gd name="connsiteY147" fmla="*/ 385197 h 433202"/>
                <a:gd name="connsiteX148" fmla="*/ 455309 w 638564"/>
                <a:gd name="connsiteY148" fmla="*/ 367861 h 433202"/>
                <a:gd name="connsiteX149" fmla="*/ 455404 w 638564"/>
                <a:gd name="connsiteY149" fmla="*/ 363956 h 433202"/>
                <a:gd name="connsiteX150" fmla="*/ 29637 w 638564"/>
                <a:gd name="connsiteY150" fmla="*/ 393959 h 433202"/>
                <a:gd name="connsiteX151" fmla="*/ 3729 w 638564"/>
                <a:gd name="connsiteY151" fmla="*/ 384816 h 433202"/>
                <a:gd name="connsiteX152" fmla="*/ 204 w 638564"/>
                <a:gd name="connsiteY152" fmla="*/ 386340 h 433202"/>
                <a:gd name="connsiteX153" fmla="*/ 1728 w 638564"/>
                <a:gd name="connsiteY153" fmla="*/ 389959 h 433202"/>
                <a:gd name="connsiteX154" fmla="*/ 28017 w 638564"/>
                <a:gd name="connsiteY154" fmla="*/ 399198 h 433202"/>
                <a:gd name="connsiteX155" fmla="*/ 28874 w 638564"/>
                <a:gd name="connsiteY155" fmla="*/ 399294 h 433202"/>
                <a:gd name="connsiteX156" fmla="*/ 31541 w 638564"/>
                <a:gd name="connsiteY156" fmla="*/ 397389 h 433202"/>
                <a:gd name="connsiteX157" fmla="*/ 29637 w 638564"/>
                <a:gd name="connsiteY157" fmla="*/ 393959 h 433202"/>
                <a:gd name="connsiteX158" fmla="*/ 409970 w 638564"/>
                <a:gd name="connsiteY158" fmla="*/ 395007 h 433202"/>
                <a:gd name="connsiteX159" fmla="*/ 406255 w 638564"/>
                <a:gd name="connsiteY159" fmla="*/ 393674 h 433202"/>
                <a:gd name="connsiteX160" fmla="*/ 380918 w 638564"/>
                <a:gd name="connsiteY160" fmla="*/ 404056 h 433202"/>
                <a:gd name="connsiteX161" fmla="*/ 379299 w 638564"/>
                <a:gd name="connsiteY161" fmla="*/ 407580 h 433202"/>
                <a:gd name="connsiteX162" fmla="*/ 381871 w 638564"/>
                <a:gd name="connsiteY162" fmla="*/ 409390 h 433202"/>
                <a:gd name="connsiteX163" fmla="*/ 382823 w 638564"/>
                <a:gd name="connsiteY163" fmla="*/ 409200 h 433202"/>
                <a:gd name="connsiteX164" fmla="*/ 408636 w 638564"/>
                <a:gd name="connsiteY164" fmla="*/ 398627 h 433202"/>
                <a:gd name="connsiteX165" fmla="*/ 409970 w 638564"/>
                <a:gd name="connsiteY165" fmla="*/ 395007 h 433202"/>
                <a:gd name="connsiteX166" fmla="*/ 82691 w 638564"/>
                <a:gd name="connsiteY166" fmla="*/ 408819 h 433202"/>
                <a:gd name="connsiteX167" fmla="*/ 56021 w 638564"/>
                <a:gd name="connsiteY167" fmla="*/ 401865 h 433202"/>
                <a:gd name="connsiteX168" fmla="*/ 52592 w 638564"/>
                <a:gd name="connsiteY168" fmla="*/ 403770 h 433202"/>
                <a:gd name="connsiteX169" fmla="*/ 54497 w 638564"/>
                <a:gd name="connsiteY169" fmla="*/ 407199 h 433202"/>
                <a:gd name="connsiteX170" fmla="*/ 81357 w 638564"/>
                <a:gd name="connsiteY170" fmla="*/ 414153 h 433202"/>
                <a:gd name="connsiteX171" fmla="*/ 82024 w 638564"/>
                <a:gd name="connsiteY171" fmla="*/ 414248 h 433202"/>
                <a:gd name="connsiteX172" fmla="*/ 84691 w 638564"/>
                <a:gd name="connsiteY172" fmla="*/ 412152 h 433202"/>
                <a:gd name="connsiteX173" fmla="*/ 82691 w 638564"/>
                <a:gd name="connsiteY173" fmla="*/ 408819 h 433202"/>
                <a:gd name="connsiteX174" fmla="*/ 358249 w 638564"/>
                <a:gd name="connsiteY174" fmla="*/ 414248 h 433202"/>
                <a:gd name="connsiteX175" fmla="*/ 354820 w 638564"/>
                <a:gd name="connsiteY175" fmla="*/ 412343 h 433202"/>
                <a:gd name="connsiteX176" fmla="*/ 328150 w 638564"/>
                <a:gd name="connsiteY176" fmla="*/ 418820 h 433202"/>
                <a:gd name="connsiteX177" fmla="*/ 325959 w 638564"/>
                <a:gd name="connsiteY177" fmla="*/ 422058 h 433202"/>
                <a:gd name="connsiteX178" fmla="*/ 328722 w 638564"/>
                <a:gd name="connsiteY178" fmla="*/ 424249 h 433202"/>
                <a:gd name="connsiteX179" fmla="*/ 329293 w 638564"/>
                <a:gd name="connsiteY179" fmla="*/ 424154 h 433202"/>
                <a:gd name="connsiteX180" fmla="*/ 356344 w 638564"/>
                <a:gd name="connsiteY180" fmla="*/ 417677 h 433202"/>
                <a:gd name="connsiteX181" fmla="*/ 358249 w 638564"/>
                <a:gd name="connsiteY181" fmla="*/ 414248 h 433202"/>
                <a:gd name="connsiteX182" fmla="*/ 136698 w 638564"/>
                <a:gd name="connsiteY182" fmla="*/ 419582 h 433202"/>
                <a:gd name="connsiteX183" fmla="*/ 109551 w 638564"/>
                <a:gd name="connsiteY183" fmla="*/ 414724 h 433202"/>
                <a:gd name="connsiteX184" fmla="*/ 106313 w 638564"/>
                <a:gd name="connsiteY184" fmla="*/ 416915 h 433202"/>
                <a:gd name="connsiteX185" fmla="*/ 108504 w 638564"/>
                <a:gd name="connsiteY185" fmla="*/ 420153 h 433202"/>
                <a:gd name="connsiteX186" fmla="*/ 135840 w 638564"/>
                <a:gd name="connsiteY186" fmla="*/ 425106 h 433202"/>
                <a:gd name="connsiteX187" fmla="*/ 136316 w 638564"/>
                <a:gd name="connsiteY187" fmla="*/ 425106 h 433202"/>
                <a:gd name="connsiteX188" fmla="*/ 139079 w 638564"/>
                <a:gd name="connsiteY188" fmla="*/ 422820 h 433202"/>
                <a:gd name="connsiteX189" fmla="*/ 136698 w 638564"/>
                <a:gd name="connsiteY189" fmla="*/ 419582 h 433202"/>
                <a:gd name="connsiteX190" fmla="*/ 191371 w 638564"/>
                <a:gd name="connsiteY190" fmla="*/ 426059 h 433202"/>
                <a:gd name="connsiteX191" fmla="*/ 163939 w 638564"/>
                <a:gd name="connsiteY191" fmla="*/ 423392 h 433202"/>
                <a:gd name="connsiteX192" fmla="*/ 160891 w 638564"/>
                <a:gd name="connsiteY192" fmla="*/ 425773 h 433202"/>
                <a:gd name="connsiteX193" fmla="*/ 163272 w 638564"/>
                <a:gd name="connsiteY193" fmla="*/ 428821 h 433202"/>
                <a:gd name="connsiteX194" fmla="*/ 190895 w 638564"/>
                <a:gd name="connsiteY194" fmla="*/ 431488 h 433202"/>
                <a:gd name="connsiteX195" fmla="*/ 191085 w 638564"/>
                <a:gd name="connsiteY195" fmla="*/ 431488 h 433202"/>
                <a:gd name="connsiteX196" fmla="*/ 193848 w 638564"/>
                <a:gd name="connsiteY196" fmla="*/ 428916 h 433202"/>
                <a:gd name="connsiteX197" fmla="*/ 191371 w 638564"/>
                <a:gd name="connsiteY197" fmla="*/ 426059 h 433202"/>
                <a:gd name="connsiteX198" fmla="*/ 301099 w 638564"/>
                <a:gd name="connsiteY198" fmla="*/ 423392 h 433202"/>
                <a:gd name="connsiteX199" fmla="*/ 273762 w 638564"/>
                <a:gd name="connsiteY199" fmla="*/ 426345 h 433202"/>
                <a:gd name="connsiteX200" fmla="*/ 271190 w 638564"/>
                <a:gd name="connsiteY200" fmla="*/ 429297 h 433202"/>
                <a:gd name="connsiteX201" fmla="*/ 273953 w 638564"/>
                <a:gd name="connsiteY201" fmla="*/ 431869 h 433202"/>
                <a:gd name="connsiteX202" fmla="*/ 274143 w 638564"/>
                <a:gd name="connsiteY202" fmla="*/ 431869 h 433202"/>
                <a:gd name="connsiteX203" fmla="*/ 301766 w 638564"/>
                <a:gd name="connsiteY203" fmla="*/ 428916 h 433202"/>
                <a:gd name="connsiteX204" fmla="*/ 304147 w 638564"/>
                <a:gd name="connsiteY204" fmla="*/ 425773 h 433202"/>
                <a:gd name="connsiteX205" fmla="*/ 301099 w 638564"/>
                <a:gd name="connsiteY205" fmla="*/ 423392 h 433202"/>
                <a:gd name="connsiteX206" fmla="*/ 246330 w 638564"/>
                <a:gd name="connsiteY206" fmla="*/ 427583 h 433202"/>
                <a:gd name="connsiteX207" fmla="*/ 218803 w 638564"/>
                <a:gd name="connsiteY207" fmla="*/ 427488 h 433202"/>
                <a:gd name="connsiteX208" fmla="*/ 215946 w 638564"/>
                <a:gd name="connsiteY208" fmla="*/ 430155 h 433202"/>
                <a:gd name="connsiteX209" fmla="*/ 218613 w 638564"/>
                <a:gd name="connsiteY209" fmla="*/ 433012 h 433202"/>
                <a:gd name="connsiteX210" fmla="*/ 234614 w 638564"/>
                <a:gd name="connsiteY210" fmla="*/ 433203 h 433202"/>
                <a:gd name="connsiteX211" fmla="*/ 246330 w 638564"/>
                <a:gd name="connsiteY211" fmla="*/ 433107 h 433202"/>
                <a:gd name="connsiteX212" fmla="*/ 249092 w 638564"/>
                <a:gd name="connsiteY212" fmla="*/ 430250 h 433202"/>
                <a:gd name="connsiteX213" fmla="*/ 246330 w 638564"/>
                <a:gd name="connsiteY213" fmla="*/ 427583 h 4332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</a:cxnLst>
              <a:rect l="l" t="t" r="r" b="b"/>
              <a:pathLst>
                <a:path w="638564" h="433202">
                  <a:moveTo>
                    <a:pt x="394825" y="6102"/>
                  </a:moveTo>
                  <a:cubicBezTo>
                    <a:pt x="385776" y="2768"/>
                    <a:pt x="376537" y="672"/>
                    <a:pt x="367202" y="6"/>
                  </a:cubicBezTo>
                  <a:cubicBezTo>
                    <a:pt x="365679" y="-90"/>
                    <a:pt x="364345" y="1053"/>
                    <a:pt x="364250" y="2577"/>
                  </a:cubicBezTo>
                  <a:cubicBezTo>
                    <a:pt x="364155" y="4101"/>
                    <a:pt x="365298" y="5435"/>
                    <a:pt x="366822" y="5530"/>
                  </a:cubicBezTo>
                  <a:cubicBezTo>
                    <a:pt x="375584" y="6102"/>
                    <a:pt x="384348" y="8102"/>
                    <a:pt x="392920" y="11245"/>
                  </a:cubicBezTo>
                  <a:cubicBezTo>
                    <a:pt x="393206" y="11340"/>
                    <a:pt x="393587" y="11436"/>
                    <a:pt x="393873" y="11436"/>
                  </a:cubicBezTo>
                  <a:cubicBezTo>
                    <a:pt x="395015" y="11436"/>
                    <a:pt x="396063" y="10769"/>
                    <a:pt x="396444" y="9626"/>
                  </a:cubicBezTo>
                  <a:cubicBezTo>
                    <a:pt x="397016" y="8197"/>
                    <a:pt x="396254" y="6673"/>
                    <a:pt x="394825" y="6102"/>
                  </a:cubicBezTo>
                  <a:close/>
                  <a:moveTo>
                    <a:pt x="342247" y="4387"/>
                  </a:moveTo>
                  <a:cubicBezTo>
                    <a:pt x="341866" y="2958"/>
                    <a:pt x="340342" y="2101"/>
                    <a:pt x="338818" y="2482"/>
                  </a:cubicBezTo>
                  <a:cubicBezTo>
                    <a:pt x="328340" y="5340"/>
                    <a:pt x="320149" y="10483"/>
                    <a:pt x="314434" y="17817"/>
                  </a:cubicBezTo>
                  <a:cubicBezTo>
                    <a:pt x="313481" y="18960"/>
                    <a:pt x="313672" y="20770"/>
                    <a:pt x="314910" y="21723"/>
                  </a:cubicBezTo>
                  <a:cubicBezTo>
                    <a:pt x="315387" y="22104"/>
                    <a:pt x="316053" y="22294"/>
                    <a:pt x="316625" y="22294"/>
                  </a:cubicBezTo>
                  <a:cubicBezTo>
                    <a:pt x="317482" y="22294"/>
                    <a:pt x="318244" y="21913"/>
                    <a:pt x="318815" y="21246"/>
                  </a:cubicBezTo>
                  <a:cubicBezTo>
                    <a:pt x="323768" y="14865"/>
                    <a:pt x="331007" y="10293"/>
                    <a:pt x="340342" y="7816"/>
                  </a:cubicBezTo>
                  <a:cubicBezTo>
                    <a:pt x="341771" y="7340"/>
                    <a:pt x="342723" y="5816"/>
                    <a:pt x="342247" y="4387"/>
                  </a:cubicBezTo>
                  <a:close/>
                  <a:moveTo>
                    <a:pt x="441402" y="37153"/>
                  </a:moveTo>
                  <a:cubicBezTo>
                    <a:pt x="434544" y="30295"/>
                    <a:pt x="427210" y="24294"/>
                    <a:pt x="419781" y="19151"/>
                  </a:cubicBezTo>
                  <a:cubicBezTo>
                    <a:pt x="418447" y="18294"/>
                    <a:pt x="416732" y="18579"/>
                    <a:pt x="415971" y="19913"/>
                  </a:cubicBezTo>
                  <a:cubicBezTo>
                    <a:pt x="415113" y="21151"/>
                    <a:pt x="415399" y="22866"/>
                    <a:pt x="416732" y="23723"/>
                  </a:cubicBezTo>
                  <a:cubicBezTo>
                    <a:pt x="423876" y="28581"/>
                    <a:pt x="430925" y="34391"/>
                    <a:pt x="437592" y="41058"/>
                  </a:cubicBezTo>
                  <a:cubicBezTo>
                    <a:pt x="438164" y="41630"/>
                    <a:pt x="438831" y="41916"/>
                    <a:pt x="439497" y="41916"/>
                  </a:cubicBezTo>
                  <a:cubicBezTo>
                    <a:pt x="440164" y="41916"/>
                    <a:pt x="440926" y="41630"/>
                    <a:pt x="441498" y="41058"/>
                  </a:cubicBezTo>
                  <a:cubicBezTo>
                    <a:pt x="442545" y="40011"/>
                    <a:pt x="442545" y="38201"/>
                    <a:pt x="441402" y="37153"/>
                  </a:cubicBezTo>
                  <a:close/>
                  <a:moveTo>
                    <a:pt x="316148" y="71348"/>
                  </a:moveTo>
                  <a:cubicBezTo>
                    <a:pt x="312815" y="62394"/>
                    <a:pt x="311100" y="53822"/>
                    <a:pt x="311100" y="45916"/>
                  </a:cubicBezTo>
                  <a:lnTo>
                    <a:pt x="311100" y="45440"/>
                  </a:lnTo>
                  <a:cubicBezTo>
                    <a:pt x="311100" y="43916"/>
                    <a:pt x="309862" y="42678"/>
                    <a:pt x="308338" y="42582"/>
                  </a:cubicBezTo>
                  <a:cubicBezTo>
                    <a:pt x="306719" y="42582"/>
                    <a:pt x="305576" y="43821"/>
                    <a:pt x="305481" y="45345"/>
                  </a:cubicBezTo>
                  <a:lnTo>
                    <a:pt x="305481" y="45916"/>
                  </a:lnTo>
                  <a:cubicBezTo>
                    <a:pt x="305481" y="54489"/>
                    <a:pt x="307290" y="63728"/>
                    <a:pt x="310910" y="73348"/>
                  </a:cubicBezTo>
                  <a:cubicBezTo>
                    <a:pt x="311291" y="74491"/>
                    <a:pt x="312339" y="75158"/>
                    <a:pt x="313481" y="75158"/>
                  </a:cubicBezTo>
                  <a:cubicBezTo>
                    <a:pt x="313767" y="75158"/>
                    <a:pt x="314148" y="75063"/>
                    <a:pt x="314434" y="74967"/>
                  </a:cubicBezTo>
                  <a:cubicBezTo>
                    <a:pt x="315958" y="74396"/>
                    <a:pt x="316720" y="72777"/>
                    <a:pt x="316148" y="71348"/>
                  </a:cubicBezTo>
                  <a:close/>
                  <a:moveTo>
                    <a:pt x="475025" y="81730"/>
                  </a:moveTo>
                  <a:cubicBezTo>
                    <a:pt x="470263" y="73443"/>
                    <a:pt x="465119" y="65538"/>
                    <a:pt x="459690" y="58299"/>
                  </a:cubicBezTo>
                  <a:cubicBezTo>
                    <a:pt x="458738" y="57060"/>
                    <a:pt x="457023" y="56870"/>
                    <a:pt x="455785" y="57727"/>
                  </a:cubicBezTo>
                  <a:cubicBezTo>
                    <a:pt x="454547" y="58680"/>
                    <a:pt x="454356" y="60394"/>
                    <a:pt x="455214" y="61632"/>
                  </a:cubicBezTo>
                  <a:cubicBezTo>
                    <a:pt x="460452" y="68681"/>
                    <a:pt x="465500" y="76396"/>
                    <a:pt x="470168" y="84492"/>
                  </a:cubicBezTo>
                  <a:cubicBezTo>
                    <a:pt x="470644" y="85350"/>
                    <a:pt x="471597" y="85921"/>
                    <a:pt x="472549" y="85921"/>
                  </a:cubicBezTo>
                  <a:cubicBezTo>
                    <a:pt x="473025" y="85921"/>
                    <a:pt x="473501" y="85826"/>
                    <a:pt x="473882" y="85540"/>
                  </a:cubicBezTo>
                  <a:cubicBezTo>
                    <a:pt x="475311" y="84778"/>
                    <a:pt x="475788" y="83064"/>
                    <a:pt x="475025" y="81730"/>
                  </a:cubicBezTo>
                  <a:close/>
                  <a:moveTo>
                    <a:pt x="345390" y="116592"/>
                  </a:moveTo>
                  <a:cubicBezTo>
                    <a:pt x="339008" y="109734"/>
                    <a:pt x="333293" y="102590"/>
                    <a:pt x="328531" y="95351"/>
                  </a:cubicBezTo>
                  <a:cubicBezTo>
                    <a:pt x="327674" y="94017"/>
                    <a:pt x="325959" y="93732"/>
                    <a:pt x="324721" y="94589"/>
                  </a:cubicBezTo>
                  <a:cubicBezTo>
                    <a:pt x="323483" y="95446"/>
                    <a:pt x="323102" y="97161"/>
                    <a:pt x="323959" y="98399"/>
                  </a:cubicBezTo>
                  <a:cubicBezTo>
                    <a:pt x="328912" y="105924"/>
                    <a:pt x="334817" y="113353"/>
                    <a:pt x="341390" y="120402"/>
                  </a:cubicBezTo>
                  <a:cubicBezTo>
                    <a:pt x="341961" y="120973"/>
                    <a:pt x="342628" y="121259"/>
                    <a:pt x="343390" y="121259"/>
                  </a:cubicBezTo>
                  <a:cubicBezTo>
                    <a:pt x="344057" y="121259"/>
                    <a:pt x="344723" y="120973"/>
                    <a:pt x="345295" y="120497"/>
                  </a:cubicBezTo>
                  <a:cubicBezTo>
                    <a:pt x="346343" y="119354"/>
                    <a:pt x="346438" y="117639"/>
                    <a:pt x="345390" y="116592"/>
                  </a:cubicBezTo>
                  <a:close/>
                  <a:moveTo>
                    <a:pt x="497600" y="132784"/>
                  </a:moveTo>
                  <a:cubicBezTo>
                    <a:pt x="494647" y="123926"/>
                    <a:pt x="491313" y="115163"/>
                    <a:pt x="487694" y="106686"/>
                  </a:cubicBezTo>
                  <a:cubicBezTo>
                    <a:pt x="487122" y="105257"/>
                    <a:pt x="485408" y="104685"/>
                    <a:pt x="484074" y="105257"/>
                  </a:cubicBezTo>
                  <a:cubicBezTo>
                    <a:pt x="482646" y="105828"/>
                    <a:pt x="482074" y="107448"/>
                    <a:pt x="482646" y="108876"/>
                  </a:cubicBezTo>
                  <a:cubicBezTo>
                    <a:pt x="486265" y="117068"/>
                    <a:pt x="489504" y="125736"/>
                    <a:pt x="492361" y="134499"/>
                  </a:cubicBezTo>
                  <a:cubicBezTo>
                    <a:pt x="492742" y="135642"/>
                    <a:pt x="493790" y="136404"/>
                    <a:pt x="495028" y="136404"/>
                  </a:cubicBezTo>
                  <a:cubicBezTo>
                    <a:pt x="495314" y="136404"/>
                    <a:pt x="495599" y="136404"/>
                    <a:pt x="495885" y="136308"/>
                  </a:cubicBezTo>
                  <a:cubicBezTo>
                    <a:pt x="497219" y="135737"/>
                    <a:pt x="498076" y="134213"/>
                    <a:pt x="497600" y="132784"/>
                  </a:cubicBezTo>
                  <a:close/>
                  <a:moveTo>
                    <a:pt x="387586" y="150882"/>
                  </a:moveTo>
                  <a:cubicBezTo>
                    <a:pt x="379775" y="146024"/>
                    <a:pt x="372251" y="140690"/>
                    <a:pt x="365298" y="135070"/>
                  </a:cubicBezTo>
                  <a:cubicBezTo>
                    <a:pt x="364155" y="134118"/>
                    <a:pt x="362345" y="134308"/>
                    <a:pt x="361392" y="135451"/>
                  </a:cubicBezTo>
                  <a:cubicBezTo>
                    <a:pt x="360440" y="136594"/>
                    <a:pt x="360630" y="138404"/>
                    <a:pt x="361773" y="139356"/>
                  </a:cubicBezTo>
                  <a:cubicBezTo>
                    <a:pt x="368917" y="145167"/>
                    <a:pt x="376537" y="150596"/>
                    <a:pt x="384538" y="155549"/>
                  </a:cubicBezTo>
                  <a:cubicBezTo>
                    <a:pt x="385014" y="155835"/>
                    <a:pt x="385490" y="155930"/>
                    <a:pt x="385967" y="155930"/>
                  </a:cubicBezTo>
                  <a:cubicBezTo>
                    <a:pt x="386824" y="155930"/>
                    <a:pt x="387776" y="155454"/>
                    <a:pt x="388253" y="154596"/>
                  </a:cubicBezTo>
                  <a:cubicBezTo>
                    <a:pt x="389300" y="153358"/>
                    <a:pt x="388919" y="151644"/>
                    <a:pt x="387586" y="150882"/>
                  </a:cubicBezTo>
                  <a:close/>
                  <a:moveTo>
                    <a:pt x="436925" y="174123"/>
                  </a:moveTo>
                  <a:cubicBezTo>
                    <a:pt x="428258" y="171170"/>
                    <a:pt x="419781" y="167646"/>
                    <a:pt x="411589" y="163836"/>
                  </a:cubicBezTo>
                  <a:cubicBezTo>
                    <a:pt x="410256" y="163169"/>
                    <a:pt x="408541" y="163740"/>
                    <a:pt x="407874" y="165169"/>
                  </a:cubicBezTo>
                  <a:cubicBezTo>
                    <a:pt x="407207" y="166598"/>
                    <a:pt x="407779" y="168217"/>
                    <a:pt x="409208" y="168884"/>
                  </a:cubicBezTo>
                  <a:cubicBezTo>
                    <a:pt x="417494" y="172789"/>
                    <a:pt x="426257" y="176409"/>
                    <a:pt x="435116" y="179361"/>
                  </a:cubicBezTo>
                  <a:cubicBezTo>
                    <a:pt x="435401" y="179457"/>
                    <a:pt x="435687" y="179552"/>
                    <a:pt x="435973" y="179552"/>
                  </a:cubicBezTo>
                  <a:cubicBezTo>
                    <a:pt x="437116" y="179552"/>
                    <a:pt x="438164" y="178790"/>
                    <a:pt x="438545" y="177647"/>
                  </a:cubicBezTo>
                  <a:cubicBezTo>
                    <a:pt x="439116" y="176218"/>
                    <a:pt x="438354" y="174694"/>
                    <a:pt x="436925" y="174123"/>
                  </a:cubicBezTo>
                  <a:close/>
                  <a:moveTo>
                    <a:pt x="638474" y="175932"/>
                  </a:moveTo>
                  <a:cubicBezTo>
                    <a:pt x="638093" y="174504"/>
                    <a:pt x="636474" y="173646"/>
                    <a:pt x="635046" y="174027"/>
                  </a:cubicBezTo>
                  <a:cubicBezTo>
                    <a:pt x="631998" y="174884"/>
                    <a:pt x="628949" y="175742"/>
                    <a:pt x="625901" y="176504"/>
                  </a:cubicBezTo>
                  <a:cubicBezTo>
                    <a:pt x="624473" y="176885"/>
                    <a:pt x="623520" y="178409"/>
                    <a:pt x="623901" y="179838"/>
                  </a:cubicBezTo>
                  <a:cubicBezTo>
                    <a:pt x="624282" y="181076"/>
                    <a:pt x="625330" y="181933"/>
                    <a:pt x="626568" y="181933"/>
                  </a:cubicBezTo>
                  <a:cubicBezTo>
                    <a:pt x="626759" y="181933"/>
                    <a:pt x="627044" y="181933"/>
                    <a:pt x="627235" y="181838"/>
                  </a:cubicBezTo>
                  <a:cubicBezTo>
                    <a:pt x="630283" y="180980"/>
                    <a:pt x="633426" y="180219"/>
                    <a:pt x="636474" y="179266"/>
                  </a:cubicBezTo>
                  <a:cubicBezTo>
                    <a:pt x="637998" y="178885"/>
                    <a:pt x="638856" y="177361"/>
                    <a:pt x="638474" y="175932"/>
                  </a:cubicBezTo>
                  <a:close/>
                  <a:moveTo>
                    <a:pt x="504934" y="159645"/>
                  </a:moveTo>
                  <a:cubicBezTo>
                    <a:pt x="504553" y="158121"/>
                    <a:pt x="503124" y="157263"/>
                    <a:pt x="501600" y="157549"/>
                  </a:cubicBezTo>
                  <a:cubicBezTo>
                    <a:pt x="500076" y="157930"/>
                    <a:pt x="499124" y="159359"/>
                    <a:pt x="499505" y="160883"/>
                  </a:cubicBezTo>
                  <a:cubicBezTo>
                    <a:pt x="501505" y="169836"/>
                    <a:pt x="503124" y="178885"/>
                    <a:pt x="504267" y="187838"/>
                  </a:cubicBezTo>
                  <a:cubicBezTo>
                    <a:pt x="504458" y="189172"/>
                    <a:pt x="505601" y="190220"/>
                    <a:pt x="507030" y="190220"/>
                  </a:cubicBezTo>
                  <a:cubicBezTo>
                    <a:pt x="507125" y="190220"/>
                    <a:pt x="507315" y="190220"/>
                    <a:pt x="507410" y="190220"/>
                  </a:cubicBezTo>
                  <a:cubicBezTo>
                    <a:pt x="508934" y="190029"/>
                    <a:pt x="509982" y="188601"/>
                    <a:pt x="509792" y="187172"/>
                  </a:cubicBezTo>
                  <a:cubicBezTo>
                    <a:pt x="508649" y="178028"/>
                    <a:pt x="507030" y="168693"/>
                    <a:pt x="504934" y="159645"/>
                  </a:cubicBezTo>
                  <a:close/>
                  <a:moveTo>
                    <a:pt x="490075" y="186696"/>
                  </a:moveTo>
                  <a:cubicBezTo>
                    <a:pt x="481026" y="185457"/>
                    <a:pt x="471977" y="183838"/>
                    <a:pt x="463215" y="181742"/>
                  </a:cubicBezTo>
                  <a:cubicBezTo>
                    <a:pt x="461690" y="181362"/>
                    <a:pt x="460262" y="182314"/>
                    <a:pt x="459881" y="183838"/>
                  </a:cubicBezTo>
                  <a:cubicBezTo>
                    <a:pt x="459500" y="185362"/>
                    <a:pt x="460452" y="186791"/>
                    <a:pt x="461976" y="187172"/>
                  </a:cubicBezTo>
                  <a:cubicBezTo>
                    <a:pt x="470930" y="189267"/>
                    <a:pt x="480074" y="190982"/>
                    <a:pt x="489408" y="192220"/>
                  </a:cubicBezTo>
                  <a:cubicBezTo>
                    <a:pt x="489504" y="192220"/>
                    <a:pt x="489694" y="192220"/>
                    <a:pt x="489789" y="192220"/>
                  </a:cubicBezTo>
                  <a:cubicBezTo>
                    <a:pt x="491123" y="192220"/>
                    <a:pt x="492361" y="191172"/>
                    <a:pt x="492551" y="189839"/>
                  </a:cubicBezTo>
                  <a:cubicBezTo>
                    <a:pt x="492647" y="188315"/>
                    <a:pt x="491599" y="186886"/>
                    <a:pt x="490075" y="186696"/>
                  </a:cubicBezTo>
                  <a:close/>
                  <a:moveTo>
                    <a:pt x="599136" y="182695"/>
                  </a:moveTo>
                  <a:cubicBezTo>
                    <a:pt x="590088" y="184505"/>
                    <a:pt x="580943" y="185934"/>
                    <a:pt x="571990" y="186981"/>
                  </a:cubicBezTo>
                  <a:cubicBezTo>
                    <a:pt x="570466" y="187172"/>
                    <a:pt x="569418" y="188505"/>
                    <a:pt x="569609" y="190029"/>
                  </a:cubicBezTo>
                  <a:cubicBezTo>
                    <a:pt x="569704" y="191458"/>
                    <a:pt x="570942" y="192506"/>
                    <a:pt x="572371" y="192506"/>
                  </a:cubicBezTo>
                  <a:cubicBezTo>
                    <a:pt x="572466" y="192506"/>
                    <a:pt x="572562" y="192506"/>
                    <a:pt x="572752" y="192506"/>
                  </a:cubicBezTo>
                  <a:cubicBezTo>
                    <a:pt x="581801" y="191363"/>
                    <a:pt x="591040" y="189934"/>
                    <a:pt x="600279" y="188220"/>
                  </a:cubicBezTo>
                  <a:cubicBezTo>
                    <a:pt x="601803" y="187934"/>
                    <a:pt x="602756" y="186505"/>
                    <a:pt x="602470" y="184981"/>
                  </a:cubicBezTo>
                  <a:cubicBezTo>
                    <a:pt x="602089" y="183362"/>
                    <a:pt x="600660" y="182409"/>
                    <a:pt x="599136" y="182695"/>
                  </a:cubicBezTo>
                  <a:close/>
                  <a:moveTo>
                    <a:pt x="544748" y="189172"/>
                  </a:moveTo>
                  <a:cubicBezTo>
                    <a:pt x="540272" y="189363"/>
                    <a:pt x="535700" y="189458"/>
                    <a:pt x="531318" y="189458"/>
                  </a:cubicBezTo>
                  <a:cubicBezTo>
                    <a:pt x="526556" y="189458"/>
                    <a:pt x="521984" y="189363"/>
                    <a:pt x="517412" y="189172"/>
                  </a:cubicBezTo>
                  <a:cubicBezTo>
                    <a:pt x="515888" y="189077"/>
                    <a:pt x="514554" y="190315"/>
                    <a:pt x="514554" y="191839"/>
                  </a:cubicBezTo>
                  <a:cubicBezTo>
                    <a:pt x="514459" y="193363"/>
                    <a:pt x="515697" y="194697"/>
                    <a:pt x="517221" y="194697"/>
                  </a:cubicBezTo>
                  <a:cubicBezTo>
                    <a:pt x="521889" y="194887"/>
                    <a:pt x="526651" y="194982"/>
                    <a:pt x="531318" y="194982"/>
                  </a:cubicBezTo>
                  <a:lnTo>
                    <a:pt x="531414" y="194982"/>
                  </a:lnTo>
                  <a:cubicBezTo>
                    <a:pt x="535890" y="194982"/>
                    <a:pt x="540557" y="194887"/>
                    <a:pt x="545034" y="194697"/>
                  </a:cubicBezTo>
                  <a:cubicBezTo>
                    <a:pt x="546558" y="194601"/>
                    <a:pt x="547797" y="193363"/>
                    <a:pt x="547701" y="191839"/>
                  </a:cubicBezTo>
                  <a:cubicBezTo>
                    <a:pt x="547511" y="190315"/>
                    <a:pt x="546177" y="189077"/>
                    <a:pt x="544748" y="189172"/>
                  </a:cubicBezTo>
                  <a:close/>
                  <a:moveTo>
                    <a:pt x="512078" y="214985"/>
                  </a:moveTo>
                  <a:cubicBezTo>
                    <a:pt x="511982" y="213461"/>
                    <a:pt x="510744" y="212318"/>
                    <a:pt x="509220" y="212318"/>
                  </a:cubicBezTo>
                  <a:cubicBezTo>
                    <a:pt x="507696" y="212318"/>
                    <a:pt x="506458" y="213651"/>
                    <a:pt x="506553" y="215175"/>
                  </a:cubicBezTo>
                  <a:cubicBezTo>
                    <a:pt x="506648" y="217652"/>
                    <a:pt x="506648" y="220033"/>
                    <a:pt x="506648" y="222509"/>
                  </a:cubicBezTo>
                  <a:cubicBezTo>
                    <a:pt x="506648" y="229272"/>
                    <a:pt x="506363" y="235940"/>
                    <a:pt x="505887" y="242512"/>
                  </a:cubicBezTo>
                  <a:cubicBezTo>
                    <a:pt x="505791" y="244036"/>
                    <a:pt x="506934" y="245370"/>
                    <a:pt x="508458" y="245465"/>
                  </a:cubicBezTo>
                  <a:lnTo>
                    <a:pt x="508649" y="245465"/>
                  </a:lnTo>
                  <a:cubicBezTo>
                    <a:pt x="510077" y="245465"/>
                    <a:pt x="511221" y="244322"/>
                    <a:pt x="511411" y="242893"/>
                  </a:cubicBezTo>
                  <a:cubicBezTo>
                    <a:pt x="511982" y="236226"/>
                    <a:pt x="512173" y="229367"/>
                    <a:pt x="512173" y="222414"/>
                  </a:cubicBezTo>
                  <a:cubicBezTo>
                    <a:pt x="512078" y="219938"/>
                    <a:pt x="512078" y="217461"/>
                    <a:pt x="512078" y="214985"/>
                  </a:cubicBezTo>
                  <a:close/>
                  <a:moveTo>
                    <a:pt x="505315" y="267277"/>
                  </a:moveTo>
                  <a:cubicBezTo>
                    <a:pt x="503791" y="266991"/>
                    <a:pt x="502362" y="267944"/>
                    <a:pt x="502076" y="269468"/>
                  </a:cubicBezTo>
                  <a:cubicBezTo>
                    <a:pt x="500267" y="278517"/>
                    <a:pt x="497885" y="287375"/>
                    <a:pt x="494933" y="295757"/>
                  </a:cubicBezTo>
                  <a:cubicBezTo>
                    <a:pt x="494456" y="297186"/>
                    <a:pt x="495218" y="298805"/>
                    <a:pt x="496647" y="299281"/>
                  </a:cubicBezTo>
                  <a:cubicBezTo>
                    <a:pt x="496933" y="299376"/>
                    <a:pt x="497219" y="299376"/>
                    <a:pt x="497505" y="299376"/>
                  </a:cubicBezTo>
                  <a:cubicBezTo>
                    <a:pt x="498648" y="299376"/>
                    <a:pt x="499695" y="298709"/>
                    <a:pt x="500076" y="297567"/>
                  </a:cubicBezTo>
                  <a:cubicBezTo>
                    <a:pt x="503029" y="288899"/>
                    <a:pt x="505506" y="279850"/>
                    <a:pt x="507410" y="270516"/>
                  </a:cubicBezTo>
                  <a:cubicBezTo>
                    <a:pt x="507791" y="268992"/>
                    <a:pt x="506839" y="267563"/>
                    <a:pt x="505315" y="267277"/>
                  </a:cubicBezTo>
                  <a:close/>
                  <a:moveTo>
                    <a:pt x="487884" y="319569"/>
                  </a:moveTo>
                  <a:cubicBezTo>
                    <a:pt x="486551" y="318807"/>
                    <a:pt x="484836" y="319379"/>
                    <a:pt x="484169" y="320712"/>
                  </a:cubicBezTo>
                  <a:cubicBezTo>
                    <a:pt x="479883" y="328809"/>
                    <a:pt x="475025" y="336524"/>
                    <a:pt x="469691" y="343668"/>
                  </a:cubicBezTo>
                  <a:cubicBezTo>
                    <a:pt x="468739" y="344906"/>
                    <a:pt x="469025" y="346620"/>
                    <a:pt x="470263" y="347573"/>
                  </a:cubicBezTo>
                  <a:cubicBezTo>
                    <a:pt x="470739" y="347954"/>
                    <a:pt x="471311" y="348144"/>
                    <a:pt x="471882" y="348144"/>
                  </a:cubicBezTo>
                  <a:cubicBezTo>
                    <a:pt x="472740" y="348144"/>
                    <a:pt x="473501" y="347763"/>
                    <a:pt x="474073" y="347001"/>
                  </a:cubicBezTo>
                  <a:cubicBezTo>
                    <a:pt x="479598" y="339667"/>
                    <a:pt x="484741" y="331666"/>
                    <a:pt x="489123" y="323284"/>
                  </a:cubicBezTo>
                  <a:cubicBezTo>
                    <a:pt x="489789" y="321951"/>
                    <a:pt x="489218" y="320236"/>
                    <a:pt x="487884" y="319569"/>
                  </a:cubicBezTo>
                  <a:close/>
                  <a:moveTo>
                    <a:pt x="455404" y="363956"/>
                  </a:moveTo>
                  <a:cubicBezTo>
                    <a:pt x="454356" y="362813"/>
                    <a:pt x="452642" y="362813"/>
                    <a:pt x="451499" y="363861"/>
                  </a:cubicBezTo>
                  <a:cubicBezTo>
                    <a:pt x="444926" y="369957"/>
                    <a:pt x="437783" y="375576"/>
                    <a:pt x="430163" y="380625"/>
                  </a:cubicBezTo>
                  <a:cubicBezTo>
                    <a:pt x="428829" y="381482"/>
                    <a:pt x="428543" y="383196"/>
                    <a:pt x="429401" y="384434"/>
                  </a:cubicBezTo>
                  <a:cubicBezTo>
                    <a:pt x="429877" y="385292"/>
                    <a:pt x="430830" y="385673"/>
                    <a:pt x="431687" y="385673"/>
                  </a:cubicBezTo>
                  <a:cubicBezTo>
                    <a:pt x="432163" y="385673"/>
                    <a:pt x="432734" y="385578"/>
                    <a:pt x="433211" y="385197"/>
                  </a:cubicBezTo>
                  <a:cubicBezTo>
                    <a:pt x="441116" y="380053"/>
                    <a:pt x="448546" y="374148"/>
                    <a:pt x="455309" y="367861"/>
                  </a:cubicBezTo>
                  <a:cubicBezTo>
                    <a:pt x="456356" y="366813"/>
                    <a:pt x="456452" y="365004"/>
                    <a:pt x="455404" y="363956"/>
                  </a:cubicBezTo>
                  <a:close/>
                  <a:moveTo>
                    <a:pt x="29637" y="393959"/>
                  </a:moveTo>
                  <a:cubicBezTo>
                    <a:pt x="13349" y="388721"/>
                    <a:pt x="3824" y="384816"/>
                    <a:pt x="3729" y="384816"/>
                  </a:cubicBezTo>
                  <a:cubicBezTo>
                    <a:pt x="2300" y="384244"/>
                    <a:pt x="681" y="384911"/>
                    <a:pt x="204" y="386340"/>
                  </a:cubicBezTo>
                  <a:cubicBezTo>
                    <a:pt x="-367" y="387768"/>
                    <a:pt x="299" y="389388"/>
                    <a:pt x="1728" y="389959"/>
                  </a:cubicBezTo>
                  <a:cubicBezTo>
                    <a:pt x="1823" y="390054"/>
                    <a:pt x="11539" y="393864"/>
                    <a:pt x="28017" y="399198"/>
                  </a:cubicBezTo>
                  <a:cubicBezTo>
                    <a:pt x="28303" y="399294"/>
                    <a:pt x="28589" y="399294"/>
                    <a:pt x="28874" y="399294"/>
                  </a:cubicBezTo>
                  <a:cubicBezTo>
                    <a:pt x="30017" y="399294"/>
                    <a:pt x="31160" y="398532"/>
                    <a:pt x="31541" y="397389"/>
                  </a:cubicBezTo>
                  <a:cubicBezTo>
                    <a:pt x="31922" y="395960"/>
                    <a:pt x="31160" y="394436"/>
                    <a:pt x="29637" y="393959"/>
                  </a:cubicBezTo>
                  <a:close/>
                  <a:moveTo>
                    <a:pt x="409970" y="395007"/>
                  </a:moveTo>
                  <a:cubicBezTo>
                    <a:pt x="409303" y="393579"/>
                    <a:pt x="407684" y="393007"/>
                    <a:pt x="406255" y="393674"/>
                  </a:cubicBezTo>
                  <a:cubicBezTo>
                    <a:pt x="398064" y="397389"/>
                    <a:pt x="389586" y="400913"/>
                    <a:pt x="380918" y="404056"/>
                  </a:cubicBezTo>
                  <a:cubicBezTo>
                    <a:pt x="379490" y="404628"/>
                    <a:pt x="378728" y="406151"/>
                    <a:pt x="379299" y="407580"/>
                  </a:cubicBezTo>
                  <a:cubicBezTo>
                    <a:pt x="379680" y="408723"/>
                    <a:pt x="380823" y="409390"/>
                    <a:pt x="381871" y="409390"/>
                  </a:cubicBezTo>
                  <a:cubicBezTo>
                    <a:pt x="382157" y="409390"/>
                    <a:pt x="382442" y="409295"/>
                    <a:pt x="382823" y="409200"/>
                  </a:cubicBezTo>
                  <a:cubicBezTo>
                    <a:pt x="391587" y="406056"/>
                    <a:pt x="400254" y="402437"/>
                    <a:pt x="408636" y="398627"/>
                  </a:cubicBezTo>
                  <a:cubicBezTo>
                    <a:pt x="409970" y="397960"/>
                    <a:pt x="410637" y="396341"/>
                    <a:pt x="409970" y="395007"/>
                  </a:cubicBezTo>
                  <a:close/>
                  <a:moveTo>
                    <a:pt x="82691" y="408819"/>
                  </a:moveTo>
                  <a:cubicBezTo>
                    <a:pt x="73737" y="406723"/>
                    <a:pt x="64784" y="404342"/>
                    <a:pt x="56021" y="401865"/>
                  </a:cubicBezTo>
                  <a:cubicBezTo>
                    <a:pt x="54592" y="401484"/>
                    <a:pt x="52973" y="402342"/>
                    <a:pt x="52592" y="403770"/>
                  </a:cubicBezTo>
                  <a:cubicBezTo>
                    <a:pt x="52211" y="405199"/>
                    <a:pt x="53068" y="406818"/>
                    <a:pt x="54497" y="407199"/>
                  </a:cubicBezTo>
                  <a:cubicBezTo>
                    <a:pt x="63355" y="409676"/>
                    <a:pt x="72404" y="411962"/>
                    <a:pt x="81357" y="414153"/>
                  </a:cubicBezTo>
                  <a:cubicBezTo>
                    <a:pt x="81548" y="414248"/>
                    <a:pt x="81738" y="414248"/>
                    <a:pt x="82024" y="414248"/>
                  </a:cubicBezTo>
                  <a:cubicBezTo>
                    <a:pt x="83262" y="414248"/>
                    <a:pt x="84405" y="413391"/>
                    <a:pt x="84691" y="412152"/>
                  </a:cubicBezTo>
                  <a:cubicBezTo>
                    <a:pt x="85167" y="410628"/>
                    <a:pt x="84215" y="409104"/>
                    <a:pt x="82691" y="408819"/>
                  </a:cubicBezTo>
                  <a:close/>
                  <a:moveTo>
                    <a:pt x="358249" y="414248"/>
                  </a:moveTo>
                  <a:cubicBezTo>
                    <a:pt x="357868" y="412724"/>
                    <a:pt x="356344" y="411962"/>
                    <a:pt x="354820" y="412343"/>
                  </a:cubicBezTo>
                  <a:cubicBezTo>
                    <a:pt x="346152" y="414724"/>
                    <a:pt x="337199" y="416915"/>
                    <a:pt x="328150" y="418820"/>
                  </a:cubicBezTo>
                  <a:cubicBezTo>
                    <a:pt x="326626" y="419105"/>
                    <a:pt x="325673" y="420630"/>
                    <a:pt x="325959" y="422058"/>
                  </a:cubicBezTo>
                  <a:cubicBezTo>
                    <a:pt x="326245" y="423392"/>
                    <a:pt x="327388" y="424249"/>
                    <a:pt x="328722" y="424249"/>
                  </a:cubicBezTo>
                  <a:cubicBezTo>
                    <a:pt x="328912" y="424249"/>
                    <a:pt x="329102" y="424249"/>
                    <a:pt x="329293" y="424154"/>
                  </a:cubicBezTo>
                  <a:cubicBezTo>
                    <a:pt x="338532" y="422344"/>
                    <a:pt x="347581" y="420058"/>
                    <a:pt x="356344" y="417677"/>
                  </a:cubicBezTo>
                  <a:cubicBezTo>
                    <a:pt x="357773" y="417201"/>
                    <a:pt x="358630" y="415772"/>
                    <a:pt x="358249" y="414248"/>
                  </a:cubicBezTo>
                  <a:close/>
                  <a:moveTo>
                    <a:pt x="136698" y="419582"/>
                  </a:moveTo>
                  <a:cubicBezTo>
                    <a:pt x="127744" y="418153"/>
                    <a:pt x="118600" y="416534"/>
                    <a:pt x="109551" y="414724"/>
                  </a:cubicBezTo>
                  <a:cubicBezTo>
                    <a:pt x="108027" y="414438"/>
                    <a:pt x="106598" y="415391"/>
                    <a:pt x="106313" y="416915"/>
                  </a:cubicBezTo>
                  <a:cubicBezTo>
                    <a:pt x="106027" y="418439"/>
                    <a:pt x="106980" y="419868"/>
                    <a:pt x="108504" y="420153"/>
                  </a:cubicBezTo>
                  <a:cubicBezTo>
                    <a:pt x="117648" y="421963"/>
                    <a:pt x="126791" y="423582"/>
                    <a:pt x="135840" y="425106"/>
                  </a:cubicBezTo>
                  <a:cubicBezTo>
                    <a:pt x="135935" y="425106"/>
                    <a:pt x="136126" y="425106"/>
                    <a:pt x="136316" y="425106"/>
                  </a:cubicBezTo>
                  <a:cubicBezTo>
                    <a:pt x="137650" y="425106"/>
                    <a:pt x="138793" y="424154"/>
                    <a:pt x="139079" y="422820"/>
                  </a:cubicBezTo>
                  <a:cubicBezTo>
                    <a:pt x="139269" y="421296"/>
                    <a:pt x="138222" y="419868"/>
                    <a:pt x="136698" y="419582"/>
                  </a:cubicBezTo>
                  <a:close/>
                  <a:moveTo>
                    <a:pt x="191371" y="426059"/>
                  </a:moveTo>
                  <a:cubicBezTo>
                    <a:pt x="182417" y="425392"/>
                    <a:pt x="173178" y="424440"/>
                    <a:pt x="163939" y="423392"/>
                  </a:cubicBezTo>
                  <a:cubicBezTo>
                    <a:pt x="162415" y="423201"/>
                    <a:pt x="161081" y="424249"/>
                    <a:pt x="160891" y="425773"/>
                  </a:cubicBezTo>
                  <a:cubicBezTo>
                    <a:pt x="160700" y="427297"/>
                    <a:pt x="161748" y="428630"/>
                    <a:pt x="163272" y="428821"/>
                  </a:cubicBezTo>
                  <a:cubicBezTo>
                    <a:pt x="172512" y="429964"/>
                    <a:pt x="181846" y="430821"/>
                    <a:pt x="190895" y="431488"/>
                  </a:cubicBezTo>
                  <a:lnTo>
                    <a:pt x="191085" y="431488"/>
                  </a:lnTo>
                  <a:cubicBezTo>
                    <a:pt x="192514" y="431488"/>
                    <a:pt x="193752" y="430345"/>
                    <a:pt x="193848" y="428916"/>
                  </a:cubicBezTo>
                  <a:cubicBezTo>
                    <a:pt x="194038" y="427488"/>
                    <a:pt x="192895" y="426154"/>
                    <a:pt x="191371" y="426059"/>
                  </a:cubicBezTo>
                  <a:close/>
                  <a:moveTo>
                    <a:pt x="301099" y="423392"/>
                  </a:moveTo>
                  <a:cubicBezTo>
                    <a:pt x="292241" y="424630"/>
                    <a:pt x="283001" y="425583"/>
                    <a:pt x="273762" y="426345"/>
                  </a:cubicBezTo>
                  <a:cubicBezTo>
                    <a:pt x="272238" y="426440"/>
                    <a:pt x="271095" y="427773"/>
                    <a:pt x="271190" y="429297"/>
                  </a:cubicBezTo>
                  <a:cubicBezTo>
                    <a:pt x="271286" y="430726"/>
                    <a:pt x="272524" y="431869"/>
                    <a:pt x="273953" y="431869"/>
                  </a:cubicBezTo>
                  <a:lnTo>
                    <a:pt x="274143" y="431869"/>
                  </a:lnTo>
                  <a:cubicBezTo>
                    <a:pt x="283478" y="431107"/>
                    <a:pt x="292812" y="430155"/>
                    <a:pt x="301766" y="428916"/>
                  </a:cubicBezTo>
                  <a:cubicBezTo>
                    <a:pt x="303290" y="428726"/>
                    <a:pt x="304338" y="427297"/>
                    <a:pt x="304147" y="425773"/>
                  </a:cubicBezTo>
                  <a:cubicBezTo>
                    <a:pt x="304052" y="424249"/>
                    <a:pt x="302623" y="423106"/>
                    <a:pt x="301099" y="423392"/>
                  </a:cubicBezTo>
                  <a:close/>
                  <a:moveTo>
                    <a:pt x="246330" y="427583"/>
                  </a:moveTo>
                  <a:cubicBezTo>
                    <a:pt x="237186" y="427773"/>
                    <a:pt x="228042" y="427678"/>
                    <a:pt x="218803" y="427488"/>
                  </a:cubicBezTo>
                  <a:cubicBezTo>
                    <a:pt x="217279" y="427488"/>
                    <a:pt x="215946" y="428630"/>
                    <a:pt x="215946" y="430155"/>
                  </a:cubicBezTo>
                  <a:cubicBezTo>
                    <a:pt x="215850" y="431679"/>
                    <a:pt x="217089" y="433012"/>
                    <a:pt x="218613" y="433012"/>
                  </a:cubicBezTo>
                  <a:cubicBezTo>
                    <a:pt x="223947" y="433107"/>
                    <a:pt x="229376" y="433203"/>
                    <a:pt x="234614" y="433203"/>
                  </a:cubicBezTo>
                  <a:cubicBezTo>
                    <a:pt x="238520" y="433203"/>
                    <a:pt x="242425" y="433107"/>
                    <a:pt x="246330" y="433107"/>
                  </a:cubicBezTo>
                  <a:cubicBezTo>
                    <a:pt x="247854" y="433107"/>
                    <a:pt x="249092" y="431774"/>
                    <a:pt x="249092" y="430250"/>
                  </a:cubicBezTo>
                  <a:cubicBezTo>
                    <a:pt x="249188" y="428821"/>
                    <a:pt x="247854" y="427488"/>
                    <a:pt x="246330" y="4275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1" name="Freeform 70">
              <a:extLst>
                <a:ext uri="{FF2B5EF4-FFF2-40B4-BE49-F238E27FC236}">
                  <a16:creationId xmlns:a16="http://schemas.microsoft.com/office/drawing/2014/main" id="{09874E08-AC11-B63D-DC3A-53A3558A2631}"/>
                </a:ext>
              </a:extLst>
            </p:cNvPr>
            <p:cNvSpPr/>
            <p:nvPr/>
          </p:nvSpPr>
          <p:spPr>
            <a:xfrm>
              <a:off x="6415487" y="2546598"/>
              <a:ext cx="1441266" cy="797247"/>
            </a:xfrm>
            <a:custGeom>
              <a:avLst/>
              <a:gdLst>
                <a:gd name="connsiteX0" fmla="*/ 319641 w 1441266"/>
                <a:gd name="connsiteY0" fmla="*/ 5 h 797247"/>
                <a:gd name="connsiteX1" fmla="*/ 291923 w 1441266"/>
                <a:gd name="connsiteY1" fmla="*/ 1243 h 797247"/>
                <a:gd name="connsiteX2" fmla="*/ 289351 w 1441266"/>
                <a:gd name="connsiteY2" fmla="*/ 4196 h 797247"/>
                <a:gd name="connsiteX3" fmla="*/ 292113 w 1441266"/>
                <a:gd name="connsiteY3" fmla="*/ 6768 h 797247"/>
                <a:gd name="connsiteX4" fmla="*/ 292304 w 1441266"/>
                <a:gd name="connsiteY4" fmla="*/ 6768 h 797247"/>
                <a:gd name="connsiteX5" fmla="*/ 319736 w 1441266"/>
                <a:gd name="connsiteY5" fmla="*/ 5530 h 797247"/>
                <a:gd name="connsiteX6" fmla="*/ 322403 w 1441266"/>
                <a:gd name="connsiteY6" fmla="*/ 2672 h 797247"/>
                <a:gd name="connsiteX7" fmla="*/ 319641 w 1441266"/>
                <a:gd name="connsiteY7" fmla="*/ 5 h 797247"/>
                <a:gd name="connsiteX8" fmla="*/ 375171 w 1441266"/>
                <a:gd name="connsiteY8" fmla="*/ 2196 h 797247"/>
                <a:gd name="connsiteX9" fmla="*/ 347358 w 1441266"/>
                <a:gd name="connsiteY9" fmla="*/ 100 h 797247"/>
                <a:gd name="connsiteX10" fmla="*/ 344501 w 1441266"/>
                <a:gd name="connsiteY10" fmla="*/ 2767 h 797247"/>
                <a:gd name="connsiteX11" fmla="*/ 347168 w 1441266"/>
                <a:gd name="connsiteY11" fmla="*/ 5625 h 797247"/>
                <a:gd name="connsiteX12" fmla="*/ 374504 w 1441266"/>
                <a:gd name="connsiteY12" fmla="*/ 7720 h 797247"/>
                <a:gd name="connsiteX13" fmla="*/ 374790 w 1441266"/>
                <a:gd name="connsiteY13" fmla="*/ 7720 h 797247"/>
                <a:gd name="connsiteX14" fmla="*/ 377552 w 1441266"/>
                <a:gd name="connsiteY14" fmla="*/ 5244 h 797247"/>
                <a:gd name="connsiteX15" fmla="*/ 375171 w 1441266"/>
                <a:gd name="connsiteY15" fmla="*/ 2196 h 797247"/>
                <a:gd name="connsiteX16" fmla="*/ 264300 w 1441266"/>
                <a:gd name="connsiteY16" fmla="*/ 3815 h 797247"/>
                <a:gd name="connsiteX17" fmla="*/ 236868 w 1441266"/>
                <a:gd name="connsiteY17" fmla="*/ 7911 h 797247"/>
                <a:gd name="connsiteX18" fmla="*/ 234582 w 1441266"/>
                <a:gd name="connsiteY18" fmla="*/ 11149 h 797247"/>
                <a:gd name="connsiteX19" fmla="*/ 237344 w 1441266"/>
                <a:gd name="connsiteY19" fmla="*/ 13435 h 797247"/>
                <a:gd name="connsiteX20" fmla="*/ 237821 w 1441266"/>
                <a:gd name="connsiteY20" fmla="*/ 13435 h 797247"/>
                <a:gd name="connsiteX21" fmla="*/ 264967 w 1441266"/>
                <a:gd name="connsiteY21" fmla="*/ 9340 h 797247"/>
                <a:gd name="connsiteX22" fmla="*/ 267348 w 1441266"/>
                <a:gd name="connsiteY22" fmla="*/ 6292 h 797247"/>
                <a:gd name="connsiteX23" fmla="*/ 264300 w 1441266"/>
                <a:gd name="connsiteY23" fmla="*/ 3815 h 797247"/>
                <a:gd name="connsiteX24" fmla="*/ 429654 w 1441266"/>
                <a:gd name="connsiteY24" fmla="*/ 13626 h 797247"/>
                <a:gd name="connsiteX25" fmla="*/ 402699 w 1441266"/>
                <a:gd name="connsiteY25" fmla="*/ 6673 h 797247"/>
                <a:gd name="connsiteX26" fmla="*/ 399460 w 1441266"/>
                <a:gd name="connsiteY26" fmla="*/ 8768 h 797247"/>
                <a:gd name="connsiteX27" fmla="*/ 401556 w 1441266"/>
                <a:gd name="connsiteY27" fmla="*/ 12007 h 797247"/>
                <a:gd name="connsiteX28" fmla="*/ 428035 w 1441266"/>
                <a:gd name="connsiteY28" fmla="*/ 18865 h 797247"/>
                <a:gd name="connsiteX29" fmla="*/ 428892 w 1441266"/>
                <a:gd name="connsiteY29" fmla="*/ 18960 h 797247"/>
                <a:gd name="connsiteX30" fmla="*/ 431559 w 1441266"/>
                <a:gd name="connsiteY30" fmla="*/ 17055 h 797247"/>
                <a:gd name="connsiteX31" fmla="*/ 429654 w 1441266"/>
                <a:gd name="connsiteY31" fmla="*/ 13626 h 797247"/>
                <a:gd name="connsiteX32" fmla="*/ 212960 w 1441266"/>
                <a:gd name="connsiteY32" fmla="*/ 15721 h 797247"/>
                <a:gd name="connsiteX33" fmla="*/ 209627 w 1441266"/>
                <a:gd name="connsiteY33" fmla="*/ 13721 h 797247"/>
                <a:gd name="connsiteX34" fmla="*/ 182861 w 1441266"/>
                <a:gd name="connsiteY34" fmla="*/ 21055 h 797247"/>
                <a:gd name="connsiteX35" fmla="*/ 181052 w 1441266"/>
                <a:gd name="connsiteY35" fmla="*/ 24484 h 797247"/>
                <a:gd name="connsiteX36" fmla="*/ 183719 w 1441266"/>
                <a:gd name="connsiteY36" fmla="*/ 26485 h 797247"/>
                <a:gd name="connsiteX37" fmla="*/ 184576 w 1441266"/>
                <a:gd name="connsiteY37" fmla="*/ 26389 h 797247"/>
                <a:gd name="connsiteX38" fmla="*/ 211056 w 1441266"/>
                <a:gd name="connsiteY38" fmla="*/ 19150 h 797247"/>
                <a:gd name="connsiteX39" fmla="*/ 212960 w 1441266"/>
                <a:gd name="connsiteY39" fmla="*/ 15721 h 797247"/>
                <a:gd name="connsiteX40" fmla="*/ 480994 w 1441266"/>
                <a:gd name="connsiteY40" fmla="*/ 35343 h 797247"/>
                <a:gd name="connsiteX41" fmla="*/ 455848 w 1441266"/>
                <a:gd name="connsiteY41" fmla="*/ 23151 h 797247"/>
                <a:gd name="connsiteX42" fmla="*/ 452228 w 1441266"/>
                <a:gd name="connsiteY42" fmla="*/ 24580 h 797247"/>
                <a:gd name="connsiteX43" fmla="*/ 453657 w 1441266"/>
                <a:gd name="connsiteY43" fmla="*/ 28199 h 797247"/>
                <a:gd name="connsiteX44" fmla="*/ 478232 w 1441266"/>
                <a:gd name="connsiteY44" fmla="*/ 40105 h 797247"/>
                <a:gd name="connsiteX45" fmla="*/ 479565 w 1441266"/>
                <a:gd name="connsiteY45" fmla="*/ 40486 h 797247"/>
                <a:gd name="connsiteX46" fmla="*/ 481947 w 1441266"/>
                <a:gd name="connsiteY46" fmla="*/ 39058 h 797247"/>
                <a:gd name="connsiteX47" fmla="*/ 480994 w 1441266"/>
                <a:gd name="connsiteY47" fmla="*/ 35343 h 797247"/>
                <a:gd name="connsiteX48" fmla="*/ 160097 w 1441266"/>
                <a:gd name="connsiteY48" fmla="*/ 31723 h 797247"/>
                <a:gd name="connsiteX49" fmla="*/ 156573 w 1441266"/>
                <a:gd name="connsiteY49" fmla="*/ 30104 h 797247"/>
                <a:gd name="connsiteX50" fmla="*/ 130950 w 1441266"/>
                <a:gd name="connsiteY50" fmla="*/ 40867 h 797247"/>
                <a:gd name="connsiteX51" fmla="*/ 129617 w 1441266"/>
                <a:gd name="connsiteY51" fmla="*/ 44582 h 797247"/>
                <a:gd name="connsiteX52" fmla="*/ 132189 w 1441266"/>
                <a:gd name="connsiteY52" fmla="*/ 46201 h 797247"/>
                <a:gd name="connsiteX53" fmla="*/ 133332 w 1441266"/>
                <a:gd name="connsiteY53" fmla="*/ 45916 h 797247"/>
                <a:gd name="connsiteX54" fmla="*/ 158573 w 1441266"/>
                <a:gd name="connsiteY54" fmla="*/ 35248 h 797247"/>
                <a:gd name="connsiteX55" fmla="*/ 160097 w 1441266"/>
                <a:gd name="connsiteY55" fmla="*/ 31723 h 797247"/>
                <a:gd name="connsiteX56" fmla="*/ 526524 w 1441266"/>
                <a:gd name="connsiteY56" fmla="*/ 67537 h 797247"/>
                <a:gd name="connsiteX57" fmla="*/ 504616 w 1441266"/>
                <a:gd name="connsiteY57" fmla="*/ 50107 h 797247"/>
                <a:gd name="connsiteX58" fmla="*/ 500806 w 1441266"/>
                <a:gd name="connsiteY58" fmla="*/ 50773 h 797247"/>
                <a:gd name="connsiteX59" fmla="*/ 501473 w 1441266"/>
                <a:gd name="connsiteY59" fmla="*/ 54583 h 797247"/>
                <a:gd name="connsiteX60" fmla="*/ 522809 w 1441266"/>
                <a:gd name="connsiteY60" fmla="*/ 71538 h 797247"/>
                <a:gd name="connsiteX61" fmla="*/ 524618 w 1441266"/>
                <a:gd name="connsiteY61" fmla="*/ 72205 h 797247"/>
                <a:gd name="connsiteX62" fmla="*/ 526714 w 1441266"/>
                <a:gd name="connsiteY62" fmla="*/ 71347 h 797247"/>
                <a:gd name="connsiteX63" fmla="*/ 526524 w 1441266"/>
                <a:gd name="connsiteY63" fmla="*/ 67537 h 797247"/>
                <a:gd name="connsiteX64" fmla="*/ 109900 w 1441266"/>
                <a:gd name="connsiteY64" fmla="*/ 54583 h 797247"/>
                <a:gd name="connsiteX65" fmla="*/ 106090 w 1441266"/>
                <a:gd name="connsiteY65" fmla="*/ 53536 h 797247"/>
                <a:gd name="connsiteX66" fmla="*/ 82182 w 1441266"/>
                <a:gd name="connsiteY66" fmla="*/ 67823 h 797247"/>
                <a:gd name="connsiteX67" fmla="*/ 81420 w 1441266"/>
                <a:gd name="connsiteY67" fmla="*/ 71633 h 797247"/>
                <a:gd name="connsiteX68" fmla="*/ 83706 w 1441266"/>
                <a:gd name="connsiteY68" fmla="*/ 72871 h 797247"/>
                <a:gd name="connsiteX69" fmla="*/ 85230 w 1441266"/>
                <a:gd name="connsiteY69" fmla="*/ 72395 h 797247"/>
                <a:gd name="connsiteX70" fmla="*/ 108757 w 1441266"/>
                <a:gd name="connsiteY70" fmla="*/ 58298 h 797247"/>
                <a:gd name="connsiteX71" fmla="*/ 109900 w 1441266"/>
                <a:gd name="connsiteY71" fmla="*/ 54583 h 797247"/>
                <a:gd name="connsiteX72" fmla="*/ 63323 w 1441266"/>
                <a:gd name="connsiteY72" fmla="*/ 84301 h 797247"/>
                <a:gd name="connsiteX73" fmla="*/ 59417 w 1441266"/>
                <a:gd name="connsiteY73" fmla="*/ 83730 h 797247"/>
                <a:gd name="connsiteX74" fmla="*/ 37986 w 1441266"/>
                <a:gd name="connsiteY74" fmla="*/ 101542 h 797247"/>
                <a:gd name="connsiteX75" fmla="*/ 37796 w 1441266"/>
                <a:gd name="connsiteY75" fmla="*/ 105447 h 797247"/>
                <a:gd name="connsiteX76" fmla="*/ 39796 w 1441266"/>
                <a:gd name="connsiteY76" fmla="*/ 106304 h 797247"/>
                <a:gd name="connsiteX77" fmla="*/ 41606 w 1441266"/>
                <a:gd name="connsiteY77" fmla="*/ 105637 h 797247"/>
                <a:gd name="connsiteX78" fmla="*/ 62656 w 1441266"/>
                <a:gd name="connsiteY78" fmla="*/ 88111 h 797247"/>
                <a:gd name="connsiteX79" fmla="*/ 63323 w 1441266"/>
                <a:gd name="connsiteY79" fmla="*/ 84301 h 797247"/>
                <a:gd name="connsiteX80" fmla="*/ 563100 w 1441266"/>
                <a:gd name="connsiteY80" fmla="*/ 109733 h 797247"/>
                <a:gd name="connsiteX81" fmla="*/ 546145 w 1441266"/>
                <a:gd name="connsiteY81" fmla="*/ 87445 h 797247"/>
                <a:gd name="connsiteX82" fmla="*/ 542240 w 1441266"/>
                <a:gd name="connsiteY82" fmla="*/ 87159 h 797247"/>
                <a:gd name="connsiteX83" fmla="*/ 541954 w 1441266"/>
                <a:gd name="connsiteY83" fmla="*/ 91064 h 797247"/>
                <a:gd name="connsiteX84" fmla="*/ 558432 w 1441266"/>
                <a:gd name="connsiteY84" fmla="*/ 112781 h 797247"/>
                <a:gd name="connsiteX85" fmla="*/ 560718 w 1441266"/>
                <a:gd name="connsiteY85" fmla="*/ 114019 h 797247"/>
                <a:gd name="connsiteX86" fmla="*/ 562242 w 1441266"/>
                <a:gd name="connsiteY86" fmla="*/ 113543 h 797247"/>
                <a:gd name="connsiteX87" fmla="*/ 563100 w 1441266"/>
                <a:gd name="connsiteY87" fmla="*/ 109733 h 797247"/>
                <a:gd name="connsiteX88" fmla="*/ 1384631 w 1441266"/>
                <a:gd name="connsiteY88" fmla="*/ 132593 h 797247"/>
                <a:gd name="connsiteX89" fmla="*/ 1356627 w 1441266"/>
                <a:gd name="connsiteY89" fmla="*/ 134117 h 797247"/>
                <a:gd name="connsiteX90" fmla="*/ 1354246 w 1441266"/>
                <a:gd name="connsiteY90" fmla="*/ 137165 h 797247"/>
                <a:gd name="connsiteX91" fmla="*/ 1357008 w 1441266"/>
                <a:gd name="connsiteY91" fmla="*/ 139546 h 797247"/>
                <a:gd name="connsiteX92" fmla="*/ 1357389 w 1441266"/>
                <a:gd name="connsiteY92" fmla="*/ 139546 h 797247"/>
                <a:gd name="connsiteX93" fmla="*/ 1384535 w 1441266"/>
                <a:gd name="connsiteY93" fmla="*/ 138118 h 797247"/>
                <a:gd name="connsiteX94" fmla="*/ 1387393 w 1441266"/>
                <a:gd name="connsiteY94" fmla="*/ 135451 h 797247"/>
                <a:gd name="connsiteX95" fmla="*/ 1384631 w 1441266"/>
                <a:gd name="connsiteY95" fmla="*/ 132593 h 797247"/>
                <a:gd name="connsiteX96" fmla="*/ 22079 w 1441266"/>
                <a:gd name="connsiteY96" fmla="*/ 121068 h 797247"/>
                <a:gd name="connsiteX97" fmla="*/ 18174 w 1441266"/>
                <a:gd name="connsiteY97" fmla="*/ 121258 h 797247"/>
                <a:gd name="connsiteX98" fmla="*/ 458 w 1441266"/>
                <a:gd name="connsiteY98" fmla="*/ 143166 h 797247"/>
                <a:gd name="connsiteX99" fmla="*/ 1315 w 1441266"/>
                <a:gd name="connsiteY99" fmla="*/ 146976 h 797247"/>
                <a:gd name="connsiteX100" fmla="*/ 2839 w 1441266"/>
                <a:gd name="connsiteY100" fmla="*/ 147357 h 797247"/>
                <a:gd name="connsiteX101" fmla="*/ 5125 w 1441266"/>
                <a:gd name="connsiteY101" fmla="*/ 146119 h 797247"/>
                <a:gd name="connsiteX102" fmla="*/ 22270 w 1441266"/>
                <a:gd name="connsiteY102" fmla="*/ 124973 h 797247"/>
                <a:gd name="connsiteX103" fmla="*/ 22079 w 1441266"/>
                <a:gd name="connsiteY103" fmla="*/ 121068 h 797247"/>
                <a:gd name="connsiteX104" fmla="*/ 1439495 w 1441266"/>
                <a:gd name="connsiteY104" fmla="*/ 143547 h 797247"/>
                <a:gd name="connsiteX105" fmla="*/ 1412539 w 1441266"/>
                <a:gd name="connsiteY105" fmla="*/ 135546 h 797247"/>
                <a:gd name="connsiteX106" fmla="*/ 1409301 w 1441266"/>
                <a:gd name="connsiteY106" fmla="*/ 137737 h 797247"/>
                <a:gd name="connsiteX107" fmla="*/ 1411491 w 1441266"/>
                <a:gd name="connsiteY107" fmla="*/ 140975 h 797247"/>
                <a:gd name="connsiteX108" fmla="*/ 1437494 w 1441266"/>
                <a:gd name="connsiteY108" fmla="*/ 148690 h 797247"/>
                <a:gd name="connsiteX109" fmla="*/ 1438542 w 1441266"/>
                <a:gd name="connsiteY109" fmla="*/ 148881 h 797247"/>
                <a:gd name="connsiteX110" fmla="*/ 1441114 w 1441266"/>
                <a:gd name="connsiteY110" fmla="*/ 147166 h 797247"/>
                <a:gd name="connsiteX111" fmla="*/ 1439495 w 1441266"/>
                <a:gd name="connsiteY111" fmla="*/ 143547 h 797247"/>
                <a:gd name="connsiteX112" fmla="*/ 1332624 w 1441266"/>
                <a:gd name="connsiteY112" fmla="*/ 141547 h 797247"/>
                <a:gd name="connsiteX113" fmla="*/ 1329195 w 1441266"/>
                <a:gd name="connsiteY113" fmla="*/ 139642 h 797247"/>
                <a:gd name="connsiteX114" fmla="*/ 1302811 w 1441266"/>
                <a:gd name="connsiteY114" fmla="*/ 148881 h 797247"/>
                <a:gd name="connsiteX115" fmla="*/ 1301287 w 1441266"/>
                <a:gd name="connsiteY115" fmla="*/ 152500 h 797247"/>
                <a:gd name="connsiteX116" fmla="*/ 1303859 w 1441266"/>
                <a:gd name="connsiteY116" fmla="*/ 154215 h 797247"/>
                <a:gd name="connsiteX117" fmla="*/ 1304907 w 1441266"/>
                <a:gd name="connsiteY117" fmla="*/ 154024 h 797247"/>
                <a:gd name="connsiteX118" fmla="*/ 1330624 w 1441266"/>
                <a:gd name="connsiteY118" fmla="*/ 145071 h 797247"/>
                <a:gd name="connsiteX119" fmla="*/ 1332624 w 1441266"/>
                <a:gd name="connsiteY119" fmla="*/ 141547 h 797247"/>
                <a:gd name="connsiteX120" fmla="*/ 586626 w 1441266"/>
                <a:gd name="connsiteY120" fmla="*/ 160406 h 797247"/>
                <a:gd name="connsiteX121" fmla="*/ 576816 w 1441266"/>
                <a:gd name="connsiteY121" fmla="*/ 134117 h 797247"/>
                <a:gd name="connsiteX122" fmla="*/ 573101 w 1441266"/>
                <a:gd name="connsiteY122" fmla="*/ 132784 h 797247"/>
                <a:gd name="connsiteX123" fmla="*/ 571767 w 1441266"/>
                <a:gd name="connsiteY123" fmla="*/ 136498 h 797247"/>
                <a:gd name="connsiteX124" fmla="*/ 581292 w 1441266"/>
                <a:gd name="connsiteY124" fmla="*/ 161930 h 797247"/>
                <a:gd name="connsiteX125" fmla="*/ 583959 w 1441266"/>
                <a:gd name="connsiteY125" fmla="*/ 163930 h 797247"/>
                <a:gd name="connsiteX126" fmla="*/ 584721 w 1441266"/>
                <a:gd name="connsiteY126" fmla="*/ 163835 h 797247"/>
                <a:gd name="connsiteX127" fmla="*/ 586626 w 1441266"/>
                <a:gd name="connsiteY127" fmla="*/ 160406 h 797247"/>
                <a:gd name="connsiteX128" fmla="*/ 1281570 w 1441266"/>
                <a:gd name="connsiteY128" fmla="*/ 162406 h 797247"/>
                <a:gd name="connsiteX129" fmla="*/ 1277760 w 1441266"/>
                <a:gd name="connsiteY129" fmla="*/ 161359 h 797247"/>
                <a:gd name="connsiteX130" fmla="*/ 1254329 w 1441266"/>
                <a:gd name="connsiteY130" fmla="*/ 176503 h 797247"/>
                <a:gd name="connsiteX131" fmla="*/ 1253757 w 1441266"/>
                <a:gd name="connsiteY131" fmla="*/ 180409 h 797247"/>
                <a:gd name="connsiteX132" fmla="*/ 1255948 w 1441266"/>
                <a:gd name="connsiteY132" fmla="*/ 181552 h 797247"/>
                <a:gd name="connsiteX133" fmla="*/ 1257567 w 1441266"/>
                <a:gd name="connsiteY133" fmla="*/ 180980 h 797247"/>
                <a:gd name="connsiteX134" fmla="*/ 1280523 w 1441266"/>
                <a:gd name="connsiteY134" fmla="*/ 166121 h 797247"/>
                <a:gd name="connsiteX135" fmla="*/ 1281570 w 1441266"/>
                <a:gd name="connsiteY135" fmla="*/ 162406 h 797247"/>
                <a:gd name="connsiteX136" fmla="*/ 1236517 w 1441266"/>
                <a:gd name="connsiteY136" fmla="*/ 194315 h 797247"/>
                <a:gd name="connsiteX137" fmla="*/ 1232612 w 1441266"/>
                <a:gd name="connsiteY137" fmla="*/ 194125 h 797247"/>
                <a:gd name="connsiteX138" fmla="*/ 1212704 w 1441266"/>
                <a:gd name="connsiteY138" fmla="*/ 213651 h 797247"/>
                <a:gd name="connsiteX139" fmla="*/ 1212800 w 1441266"/>
                <a:gd name="connsiteY139" fmla="*/ 217556 h 797247"/>
                <a:gd name="connsiteX140" fmla="*/ 1214705 w 1441266"/>
                <a:gd name="connsiteY140" fmla="*/ 218318 h 797247"/>
                <a:gd name="connsiteX141" fmla="*/ 1216705 w 1441266"/>
                <a:gd name="connsiteY141" fmla="*/ 217461 h 797247"/>
                <a:gd name="connsiteX142" fmla="*/ 1236231 w 1441266"/>
                <a:gd name="connsiteY142" fmla="*/ 198316 h 797247"/>
                <a:gd name="connsiteX143" fmla="*/ 1236517 w 1441266"/>
                <a:gd name="connsiteY143" fmla="*/ 194315 h 797247"/>
                <a:gd name="connsiteX144" fmla="*/ 591960 w 1441266"/>
                <a:gd name="connsiteY144" fmla="*/ 188029 h 797247"/>
                <a:gd name="connsiteX145" fmla="*/ 588912 w 1441266"/>
                <a:gd name="connsiteY145" fmla="*/ 185552 h 797247"/>
                <a:gd name="connsiteX146" fmla="*/ 586436 w 1441266"/>
                <a:gd name="connsiteY146" fmla="*/ 188600 h 797247"/>
                <a:gd name="connsiteX147" fmla="*/ 587102 w 1441266"/>
                <a:gd name="connsiteY147" fmla="*/ 202602 h 797247"/>
                <a:gd name="connsiteX148" fmla="*/ 586436 w 1441266"/>
                <a:gd name="connsiteY148" fmla="*/ 215651 h 797247"/>
                <a:gd name="connsiteX149" fmla="*/ 588912 w 1441266"/>
                <a:gd name="connsiteY149" fmla="*/ 218699 h 797247"/>
                <a:gd name="connsiteX150" fmla="*/ 589198 w 1441266"/>
                <a:gd name="connsiteY150" fmla="*/ 218699 h 797247"/>
                <a:gd name="connsiteX151" fmla="*/ 591960 w 1441266"/>
                <a:gd name="connsiteY151" fmla="*/ 216223 h 797247"/>
                <a:gd name="connsiteX152" fmla="*/ 592627 w 1441266"/>
                <a:gd name="connsiteY152" fmla="*/ 202697 h 797247"/>
                <a:gd name="connsiteX153" fmla="*/ 591960 w 1441266"/>
                <a:gd name="connsiteY153" fmla="*/ 188029 h 797247"/>
                <a:gd name="connsiteX154" fmla="*/ 1198608 w 1441266"/>
                <a:gd name="connsiteY154" fmla="*/ 234320 h 797247"/>
                <a:gd name="connsiteX155" fmla="*/ 1194702 w 1441266"/>
                <a:gd name="connsiteY155" fmla="*/ 234796 h 797247"/>
                <a:gd name="connsiteX156" fmla="*/ 1178415 w 1441266"/>
                <a:gd name="connsiteY156" fmla="*/ 257371 h 797247"/>
                <a:gd name="connsiteX157" fmla="*/ 1179177 w 1441266"/>
                <a:gd name="connsiteY157" fmla="*/ 261181 h 797247"/>
                <a:gd name="connsiteX158" fmla="*/ 1180701 w 1441266"/>
                <a:gd name="connsiteY158" fmla="*/ 261657 h 797247"/>
                <a:gd name="connsiteX159" fmla="*/ 1182986 w 1441266"/>
                <a:gd name="connsiteY159" fmla="*/ 260419 h 797247"/>
                <a:gd name="connsiteX160" fmla="*/ 1199084 w 1441266"/>
                <a:gd name="connsiteY160" fmla="*/ 238225 h 797247"/>
                <a:gd name="connsiteX161" fmla="*/ 1198608 w 1441266"/>
                <a:gd name="connsiteY161" fmla="*/ 234320 h 797247"/>
                <a:gd name="connsiteX162" fmla="*/ 584626 w 1441266"/>
                <a:gd name="connsiteY162" fmla="*/ 240226 h 797247"/>
                <a:gd name="connsiteX163" fmla="*/ 581102 w 1441266"/>
                <a:gd name="connsiteY163" fmla="*/ 242035 h 797247"/>
                <a:gd name="connsiteX164" fmla="*/ 570243 w 1441266"/>
                <a:gd name="connsiteY164" fmla="*/ 266705 h 797247"/>
                <a:gd name="connsiteX165" fmla="*/ 571291 w 1441266"/>
                <a:gd name="connsiteY165" fmla="*/ 270515 h 797247"/>
                <a:gd name="connsiteX166" fmla="*/ 572625 w 1441266"/>
                <a:gd name="connsiteY166" fmla="*/ 270896 h 797247"/>
                <a:gd name="connsiteX167" fmla="*/ 575006 w 1441266"/>
                <a:gd name="connsiteY167" fmla="*/ 269467 h 797247"/>
                <a:gd name="connsiteX168" fmla="*/ 586341 w 1441266"/>
                <a:gd name="connsiteY168" fmla="*/ 243655 h 797247"/>
                <a:gd name="connsiteX169" fmla="*/ 584626 w 1441266"/>
                <a:gd name="connsiteY169" fmla="*/ 240226 h 797247"/>
                <a:gd name="connsiteX170" fmla="*/ 1167556 w 1441266"/>
                <a:gd name="connsiteY170" fmla="*/ 280040 h 797247"/>
                <a:gd name="connsiteX171" fmla="*/ 1163746 w 1441266"/>
                <a:gd name="connsiteY171" fmla="*/ 281088 h 797247"/>
                <a:gd name="connsiteX172" fmla="*/ 1150792 w 1441266"/>
                <a:gd name="connsiteY172" fmla="*/ 305758 h 797247"/>
                <a:gd name="connsiteX173" fmla="*/ 1152126 w 1441266"/>
                <a:gd name="connsiteY173" fmla="*/ 309472 h 797247"/>
                <a:gd name="connsiteX174" fmla="*/ 1153268 w 1441266"/>
                <a:gd name="connsiteY174" fmla="*/ 309758 h 797247"/>
                <a:gd name="connsiteX175" fmla="*/ 1155745 w 1441266"/>
                <a:gd name="connsiteY175" fmla="*/ 308234 h 797247"/>
                <a:gd name="connsiteX176" fmla="*/ 1168509 w 1441266"/>
                <a:gd name="connsiteY176" fmla="*/ 283945 h 797247"/>
                <a:gd name="connsiteX177" fmla="*/ 1167556 w 1441266"/>
                <a:gd name="connsiteY177" fmla="*/ 280040 h 797247"/>
                <a:gd name="connsiteX178" fmla="*/ 558432 w 1441266"/>
                <a:gd name="connsiteY178" fmla="*/ 288422 h 797247"/>
                <a:gd name="connsiteX179" fmla="*/ 554527 w 1441266"/>
                <a:gd name="connsiteY179" fmla="*/ 288708 h 797247"/>
                <a:gd name="connsiteX180" fmla="*/ 534810 w 1441266"/>
                <a:gd name="connsiteY180" fmla="*/ 307282 h 797247"/>
                <a:gd name="connsiteX181" fmla="*/ 534334 w 1441266"/>
                <a:gd name="connsiteY181" fmla="*/ 311187 h 797247"/>
                <a:gd name="connsiteX182" fmla="*/ 536525 w 1441266"/>
                <a:gd name="connsiteY182" fmla="*/ 312235 h 797247"/>
                <a:gd name="connsiteX183" fmla="*/ 538239 w 1441266"/>
                <a:gd name="connsiteY183" fmla="*/ 311663 h 797247"/>
                <a:gd name="connsiteX184" fmla="*/ 558718 w 1441266"/>
                <a:gd name="connsiteY184" fmla="*/ 292423 h 797247"/>
                <a:gd name="connsiteX185" fmla="*/ 558432 w 1441266"/>
                <a:gd name="connsiteY185" fmla="*/ 288422 h 797247"/>
                <a:gd name="connsiteX186" fmla="*/ 516046 w 1441266"/>
                <a:gd name="connsiteY186" fmla="*/ 323379 h 797247"/>
                <a:gd name="connsiteX187" fmla="*/ 512236 w 1441266"/>
                <a:gd name="connsiteY187" fmla="*/ 322331 h 797247"/>
                <a:gd name="connsiteX188" fmla="*/ 487661 w 1441266"/>
                <a:gd name="connsiteY188" fmla="*/ 334142 h 797247"/>
                <a:gd name="connsiteX189" fmla="*/ 486137 w 1441266"/>
                <a:gd name="connsiteY189" fmla="*/ 337762 h 797247"/>
                <a:gd name="connsiteX190" fmla="*/ 488709 w 1441266"/>
                <a:gd name="connsiteY190" fmla="*/ 339476 h 797247"/>
                <a:gd name="connsiteX191" fmla="*/ 489757 w 1441266"/>
                <a:gd name="connsiteY191" fmla="*/ 339286 h 797247"/>
                <a:gd name="connsiteX192" fmla="*/ 514903 w 1441266"/>
                <a:gd name="connsiteY192" fmla="*/ 327189 h 797247"/>
                <a:gd name="connsiteX193" fmla="*/ 516046 w 1441266"/>
                <a:gd name="connsiteY193" fmla="*/ 323379 h 797247"/>
                <a:gd name="connsiteX194" fmla="*/ 1143172 w 1441266"/>
                <a:gd name="connsiteY194" fmla="*/ 329475 h 797247"/>
                <a:gd name="connsiteX195" fmla="*/ 1139552 w 1441266"/>
                <a:gd name="connsiteY195" fmla="*/ 330999 h 797247"/>
                <a:gd name="connsiteX196" fmla="*/ 1129647 w 1441266"/>
                <a:gd name="connsiteY196" fmla="*/ 356907 h 797247"/>
                <a:gd name="connsiteX197" fmla="*/ 1131361 w 1441266"/>
                <a:gd name="connsiteY197" fmla="*/ 360431 h 797247"/>
                <a:gd name="connsiteX198" fmla="*/ 1132314 w 1441266"/>
                <a:gd name="connsiteY198" fmla="*/ 360622 h 797247"/>
                <a:gd name="connsiteX199" fmla="*/ 1134885 w 1441266"/>
                <a:gd name="connsiteY199" fmla="*/ 358812 h 797247"/>
                <a:gd name="connsiteX200" fmla="*/ 1144601 w 1441266"/>
                <a:gd name="connsiteY200" fmla="*/ 333190 h 797247"/>
                <a:gd name="connsiteX201" fmla="*/ 1143172 w 1441266"/>
                <a:gd name="connsiteY201" fmla="*/ 329475 h 797247"/>
                <a:gd name="connsiteX202" fmla="*/ 465468 w 1441266"/>
                <a:gd name="connsiteY202" fmla="*/ 345572 h 797247"/>
                <a:gd name="connsiteX203" fmla="*/ 461849 w 1441266"/>
                <a:gd name="connsiteY203" fmla="*/ 344143 h 797247"/>
                <a:gd name="connsiteX204" fmla="*/ 436893 w 1441266"/>
                <a:gd name="connsiteY204" fmla="*/ 356716 h 797247"/>
                <a:gd name="connsiteX205" fmla="*/ 435941 w 1441266"/>
                <a:gd name="connsiteY205" fmla="*/ 360526 h 797247"/>
                <a:gd name="connsiteX206" fmla="*/ 438322 w 1441266"/>
                <a:gd name="connsiteY206" fmla="*/ 361860 h 797247"/>
                <a:gd name="connsiteX207" fmla="*/ 439751 w 1441266"/>
                <a:gd name="connsiteY207" fmla="*/ 361479 h 797247"/>
                <a:gd name="connsiteX208" fmla="*/ 464135 w 1441266"/>
                <a:gd name="connsiteY208" fmla="*/ 349287 h 797247"/>
                <a:gd name="connsiteX209" fmla="*/ 465468 w 1441266"/>
                <a:gd name="connsiteY209" fmla="*/ 345572 h 797247"/>
                <a:gd name="connsiteX210" fmla="*/ 417653 w 1441266"/>
                <a:gd name="connsiteY210" fmla="*/ 372814 h 797247"/>
                <a:gd name="connsiteX211" fmla="*/ 413748 w 1441266"/>
                <a:gd name="connsiteY211" fmla="*/ 372337 h 797247"/>
                <a:gd name="connsiteX212" fmla="*/ 392888 w 1441266"/>
                <a:gd name="connsiteY212" fmla="*/ 391006 h 797247"/>
                <a:gd name="connsiteX213" fmla="*/ 392983 w 1441266"/>
                <a:gd name="connsiteY213" fmla="*/ 394912 h 797247"/>
                <a:gd name="connsiteX214" fmla="*/ 394888 w 1441266"/>
                <a:gd name="connsiteY214" fmla="*/ 395674 h 797247"/>
                <a:gd name="connsiteX215" fmla="*/ 396888 w 1441266"/>
                <a:gd name="connsiteY215" fmla="*/ 394816 h 797247"/>
                <a:gd name="connsiteX216" fmla="*/ 417176 w 1441266"/>
                <a:gd name="connsiteY216" fmla="*/ 376624 h 797247"/>
                <a:gd name="connsiteX217" fmla="*/ 417653 w 1441266"/>
                <a:gd name="connsiteY217" fmla="*/ 372814 h 797247"/>
                <a:gd name="connsiteX218" fmla="*/ 1124598 w 1441266"/>
                <a:gd name="connsiteY218" fmla="*/ 381481 h 797247"/>
                <a:gd name="connsiteX219" fmla="*/ 1121169 w 1441266"/>
                <a:gd name="connsiteY219" fmla="*/ 383386 h 797247"/>
                <a:gd name="connsiteX220" fmla="*/ 1113930 w 1441266"/>
                <a:gd name="connsiteY220" fmla="*/ 410152 h 797247"/>
                <a:gd name="connsiteX221" fmla="*/ 1115931 w 1441266"/>
                <a:gd name="connsiteY221" fmla="*/ 413485 h 797247"/>
                <a:gd name="connsiteX222" fmla="*/ 1116597 w 1441266"/>
                <a:gd name="connsiteY222" fmla="*/ 413581 h 797247"/>
                <a:gd name="connsiteX223" fmla="*/ 1119264 w 1441266"/>
                <a:gd name="connsiteY223" fmla="*/ 411485 h 797247"/>
                <a:gd name="connsiteX224" fmla="*/ 1126408 w 1441266"/>
                <a:gd name="connsiteY224" fmla="*/ 384910 h 797247"/>
                <a:gd name="connsiteX225" fmla="*/ 1124598 w 1441266"/>
                <a:gd name="connsiteY225" fmla="*/ 381481 h 797247"/>
                <a:gd name="connsiteX226" fmla="*/ 378600 w 1441266"/>
                <a:gd name="connsiteY226" fmla="*/ 411771 h 797247"/>
                <a:gd name="connsiteX227" fmla="*/ 374695 w 1441266"/>
                <a:gd name="connsiteY227" fmla="*/ 412342 h 797247"/>
                <a:gd name="connsiteX228" fmla="*/ 359360 w 1441266"/>
                <a:gd name="connsiteY228" fmla="*/ 435774 h 797247"/>
                <a:gd name="connsiteX229" fmla="*/ 360408 w 1441266"/>
                <a:gd name="connsiteY229" fmla="*/ 439584 h 797247"/>
                <a:gd name="connsiteX230" fmla="*/ 361741 w 1441266"/>
                <a:gd name="connsiteY230" fmla="*/ 439965 h 797247"/>
                <a:gd name="connsiteX231" fmla="*/ 364122 w 1441266"/>
                <a:gd name="connsiteY231" fmla="*/ 438631 h 797247"/>
                <a:gd name="connsiteX232" fmla="*/ 379076 w 1441266"/>
                <a:gd name="connsiteY232" fmla="*/ 415771 h 797247"/>
                <a:gd name="connsiteX233" fmla="*/ 378600 w 1441266"/>
                <a:gd name="connsiteY233" fmla="*/ 411771 h 797247"/>
                <a:gd name="connsiteX234" fmla="*/ 1111073 w 1441266"/>
                <a:gd name="connsiteY234" fmla="*/ 435107 h 797247"/>
                <a:gd name="connsiteX235" fmla="*/ 1107739 w 1441266"/>
                <a:gd name="connsiteY235" fmla="*/ 437203 h 797247"/>
                <a:gd name="connsiteX236" fmla="*/ 1101262 w 1441266"/>
                <a:gd name="connsiteY236" fmla="*/ 463968 h 797247"/>
                <a:gd name="connsiteX237" fmla="*/ 1103262 w 1441266"/>
                <a:gd name="connsiteY237" fmla="*/ 467302 h 797247"/>
                <a:gd name="connsiteX238" fmla="*/ 1103929 w 1441266"/>
                <a:gd name="connsiteY238" fmla="*/ 467397 h 797247"/>
                <a:gd name="connsiteX239" fmla="*/ 1106596 w 1441266"/>
                <a:gd name="connsiteY239" fmla="*/ 465301 h 797247"/>
                <a:gd name="connsiteX240" fmla="*/ 1113168 w 1441266"/>
                <a:gd name="connsiteY240" fmla="*/ 438346 h 797247"/>
                <a:gd name="connsiteX241" fmla="*/ 1111073 w 1441266"/>
                <a:gd name="connsiteY241" fmla="*/ 435107 h 797247"/>
                <a:gd name="connsiteX242" fmla="*/ 350692 w 1441266"/>
                <a:gd name="connsiteY242" fmla="*/ 459396 h 797247"/>
                <a:gd name="connsiteX243" fmla="*/ 347073 w 1441266"/>
                <a:gd name="connsiteY243" fmla="*/ 460920 h 797247"/>
                <a:gd name="connsiteX244" fmla="*/ 337928 w 1441266"/>
                <a:gd name="connsiteY244" fmla="*/ 487304 h 797247"/>
                <a:gd name="connsiteX245" fmla="*/ 339834 w 1441266"/>
                <a:gd name="connsiteY245" fmla="*/ 490733 h 797247"/>
                <a:gd name="connsiteX246" fmla="*/ 340595 w 1441266"/>
                <a:gd name="connsiteY246" fmla="*/ 490829 h 797247"/>
                <a:gd name="connsiteX247" fmla="*/ 343262 w 1441266"/>
                <a:gd name="connsiteY247" fmla="*/ 488828 h 797247"/>
                <a:gd name="connsiteX248" fmla="*/ 352216 w 1441266"/>
                <a:gd name="connsiteY248" fmla="*/ 463015 h 797247"/>
                <a:gd name="connsiteX249" fmla="*/ 350692 w 1441266"/>
                <a:gd name="connsiteY249" fmla="*/ 459396 h 797247"/>
                <a:gd name="connsiteX250" fmla="*/ 1097261 w 1441266"/>
                <a:gd name="connsiteY250" fmla="*/ 488542 h 797247"/>
                <a:gd name="connsiteX251" fmla="*/ 1093833 w 1441266"/>
                <a:gd name="connsiteY251" fmla="*/ 490352 h 797247"/>
                <a:gd name="connsiteX252" fmla="*/ 1085451 w 1441266"/>
                <a:gd name="connsiteY252" fmla="*/ 516546 h 797247"/>
                <a:gd name="connsiteX253" fmla="*/ 1087165 w 1441266"/>
                <a:gd name="connsiteY253" fmla="*/ 520070 h 797247"/>
                <a:gd name="connsiteX254" fmla="*/ 1088022 w 1441266"/>
                <a:gd name="connsiteY254" fmla="*/ 520165 h 797247"/>
                <a:gd name="connsiteX255" fmla="*/ 1090594 w 1441266"/>
                <a:gd name="connsiteY255" fmla="*/ 518356 h 797247"/>
                <a:gd name="connsiteX256" fmla="*/ 1099071 w 1441266"/>
                <a:gd name="connsiteY256" fmla="*/ 491971 h 797247"/>
                <a:gd name="connsiteX257" fmla="*/ 1097261 w 1441266"/>
                <a:gd name="connsiteY257" fmla="*/ 488542 h 797247"/>
                <a:gd name="connsiteX258" fmla="*/ 335166 w 1441266"/>
                <a:gd name="connsiteY258" fmla="*/ 512260 h 797247"/>
                <a:gd name="connsiteX259" fmla="*/ 332023 w 1441266"/>
                <a:gd name="connsiteY259" fmla="*/ 514546 h 797247"/>
                <a:gd name="connsiteX260" fmla="*/ 329356 w 1441266"/>
                <a:gd name="connsiteY260" fmla="*/ 542359 h 797247"/>
                <a:gd name="connsiteX261" fmla="*/ 332023 w 1441266"/>
                <a:gd name="connsiteY261" fmla="*/ 545216 h 797247"/>
                <a:gd name="connsiteX262" fmla="*/ 332118 w 1441266"/>
                <a:gd name="connsiteY262" fmla="*/ 545216 h 797247"/>
                <a:gd name="connsiteX263" fmla="*/ 334881 w 1441266"/>
                <a:gd name="connsiteY263" fmla="*/ 542549 h 797247"/>
                <a:gd name="connsiteX264" fmla="*/ 337548 w 1441266"/>
                <a:gd name="connsiteY264" fmla="*/ 515403 h 797247"/>
                <a:gd name="connsiteX265" fmla="*/ 335166 w 1441266"/>
                <a:gd name="connsiteY265" fmla="*/ 512260 h 797247"/>
                <a:gd name="connsiteX266" fmla="*/ 1079450 w 1441266"/>
                <a:gd name="connsiteY266" fmla="*/ 540835 h 797247"/>
                <a:gd name="connsiteX267" fmla="*/ 1075830 w 1441266"/>
                <a:gd name="connsiteY267" fmla="*/ 542359 h 797247"/>
                <a:gd name="connsiteX268" fmla="*/ 1065067 w 1441266"/>
                <a:gd name="connsiteY268" fmla="*/ 567600 h 797247"/>
                <a:gd name="connsiteX269" fmla="*/ 1066401 w 1441266"/>
                <a:gd name="connsiteY269" fmla="*/ 571219 h 797247"/>
                <a:gd name="connsiteX270" fmla="*/ 1067543 w 1441266"/>
                <a:gd name="connsiteY270" fmla="*/ 571505 h 797247"/>
                <a:gd name="connsiteX271" fmla="*/ 1070020 w 1441266"/>
                <a:gd name="connsiteY271" fmla="*/ 569886 h 797247"/>
                <a:gd name="connsiteX272" fmla="*/ 1080974 w 1441266"/>
                <a:gd name="connsiteY272" fmla="*/ 544359 h 797247"/>
                <a:gd name="connsiteX273" fmla="*/ 1079450 w 1441266"/>
                <a:gd name="connsiteY273" fmla="*/ 540835 h 797247"/>
                <a:gd name="connsiteX274" fmla="*/ 339167 w 1441266"/>
                <a:gd name="connsiteY274" fmla="*/ 596842 h 797247"/>
                <a:gd name="connsiteX275" fmla="*/ 335357 w 1441266"/>
                <a:gd name="connsiteY275" fmla="*/ 569791 h 797247"/>
                <a:gd name="connsiteX276" fmla="*/ 332404 w 1441266"/>
                <a:gd name="connsiteY276" fmla="*/ 567219 h 797247"/>
                <a:gd name="connsiteX277" fmla="*/ 329832 w 1441266"/>
                <a:gd name="connsiteY277" fmla="*/ 570172 h 797247"/>
                <a:gd name="connsiteX278" fmla="*/ 333737 w 1441266"/>
                <a:gd name="connsiteY278" fmla="*/ 597794 h 797247"/>
                <a:gd name="connsiteX279" fmla="*/ 336404 w 1441266"/>
                <a:gd name="connsiteY279" fmla="*/ 599985 h 797247"/>
                <a:gd name="connsiteX280" fmla="*/ 336976 w 1441266"/>
                <a:gd name="connsiteY280" fmla="*/ 599890 h 797247"/>
                <a:gd name="connsiteX281" fmla="*/ 339167 w 1441266"/>
                <a:gd name="connsiteY281" fmla="*/ 596842 h 797247"/>
                <a:gd name="connsiteX282" fmla="*/ 1056685 w 1441266"/>
                <a:gd name="connsiteY282" fmla="*/ 591127 h 797247"/>
                <a:gd name="connsiteX283" fmla="*/ 1052970 w 1441266"/>
                <a:gd name="connsiteY283" fmla="*/ 592270 h 797247"/>
                <a:gd name="connsiteX284" fmla="*/ 1039350 w 1441266"/>
                <a:gd name="connsiteY284" fmla="*/ 616082 h 797247"/>
                <a:gd name="connsiteX285" fmla="*/ 1040207 w 1441266"/>
                <a:gd name="connsiteY285" fmla="*/ 619892 h 797247"/>
                <a:gd name="connsiteX286" fmla="*/ 1041635 w 1441266"/>
                <a:gd name="connsiteY286" fmla="*/ 620273 h 797247"/>
                <a:gd name="connsiteX287" fmla="*/ 1043922 w 1441266"/>
                <a:gd name="connsiteY287" fmla="*/ 618940 h 797247"/>
                <a:gd name="connsiteX288" fmla="*/ 1057733 w 1441266"/>
                <a:gd name="connsiteY288" fmla="*/ 594841 h 797247"/>
                <a:gd name="connsiteX289" fmla="*/ 1056685 w 1441266"/>
                <a:gd name="connsiteY289" fmla="*/ 591127 h 797247"/>
                <a:gd name="connsiteX290" fmla="*/ 356407 w 1441266"/>
                <a:gd name="connsiteY290" fmla="*/ 648467 h 797247"/>
                <a:gd name="connsiteX291" fmla="*/ 346215 w 1441266"/>
                <a:gd name="connsiteY291" fmla="*/ 623131 h 797247"/>
                <a:gd name="connsiteX292" fmla="*/ 342691 w 1441266"/>
                <a:gd name="connsiteY292" fmla="*/ 621416 h 797247"/>
                <a:gd name="connsiteX293" fmla="*/ 340976 w 1441266"/>
                <a:gd name="connsiteY293" fmla="*/ 624940 h 797247"/>
                <a:gd name="connsiteX294" fmla="*/ 351454 w 1441266"/>
                <a:gd name="connsiteY294" fmla="*/ 650848 h 797247"/>
                <a:gd name="connsiteX295" fmla="*/ 353931 w 1441266"/>
                <a:gd name="connsiteY295" fmla="*/ 652468 h 797247"/>
                <a:gd name="connsiteX296" fmla="*/ 355169 w 1441266"/>
                <a:gd name="connsiteY296" fmla="*/ 652182 h 797247"/>
                <a:gd name="connsiteX297" fmla="*/ 356407 w 1441266"/>
                <a:gd name="connsiteY297" fmla="*/ 648467 h 797247"/>
                <a:gd name="connsiteX298" fmla="*/ 1028015 w 1441266"/>
                <a:gd name="connsiteY298" fmla="*/ 638275 h 797247"/>
                <a:gd name="connsiteX299" fmla="*/ 1024205 w 1441266"/>
                <a:gd name="connsiteY299" fmla="*/ 638942 h 797247"/>
                <a:gd name="connsiteX300" fmla="*/ 1007441 w 1441266"/>
                <a:gd name="connsiteY300" fmla="*/ 660564 h 797247"/>
                <a:gd name="connsiteX301" fmla="*/ 1007822 w 1441266"/>
                <a:gd name="connsiteY301" fmla="*/ 664469 h 797247"/>
                <a:gd name="connsiteX302" fmla="*/ 1009632 w 1441266"/>
                <a:gd name="connsiteY302" fmla="*/ 665136 h 797247"/>
                <a:gd name="connsiteX303" fmla="*/ 1011727 w 1441266"/>
                <a:gd name="connsiteY303" fmla="*/ 664183 h 797247"/>
                <a:gd name="connsiteX304" fmla="*/ 1028777 w 1441266"/>
                <a:gd name="connsiteY304" fmla="*/ 642181 h 797247"/>
                <a:gd name="connsiteX305" fmla="*/ 1028015 w 1441266"/>
                <a:gd name="connsiteY305" fmla="*/ 638275 h 797247"/>
                <a:gd name="connsiteX306" fmla="*/ 385649 w 1441266"/>
                <a:gd name="connsiteY306" fmla="*/ 694378 h 797247"/>
                <a:gd name="connsiteX307" fmla="*/ 369551 w 1441266"/>
                <a:gd name="connsiteY307" fmla="*/ 672375 h 797247"/>
                <a:gd name="connsiteX308" fmla="*/ 365742 w 1441266"/>
                <a:gd name="connsiteY308" fmla="*/ 671518 h 797247"/>
                <a:gd name="connsiteX309" fmla="*/ 364884 w 1441266"/>
                <a:gd name="connsiteY309" fmla="*/ 675328 h 797247"/>
                <a:gd name="connsiteX310" fmla="*/ 381362 w 1441266"/>
                <a:gd name="connsiteY310" fmla="*/ 697902 h 797247"/>
                <a:gd name="connsiteX311" fmla="*/ 383458 w 1441266"/>
                <a:gd name="connsiteY311" fmla="*/ 698950 h 797247"/>
                <a:gd name="connsiteX312" fmla="*/ 385268 w 1441266"/>
                <a:gd name="connsiteY312" fmla="*/ 698283 h 797247"/>
                <a:gd name="connsiteX313" fmla="*/ 385649 w 1441266"/>
                <a:gd name="connsiteY313" fmla="*/ 694378 h 797247"/>
                <a:gd name="connsiteX314" fmla="*/ 992867 w 1441266"/>
                <a:gd name="connsiteY314" fmla="*/ 680757 h 797247"/>
                <a:gd name="connsiteX315" fmla="*/ 988962 w 1441266"/>
                <a:gd name="connsiteY315" fmla="*/ 680757 h 797247"/>
                <a:gd name="connsiteX316" fmla="*/ 968960 w 1441266"/>
                <a:gd name="connsiteY316" fmla="*/ 699426 h 797247"/>
                <a:gd name="connsiteX317" fmla="*/ 968674 w 1441266"/>
                <a:gd name="connsiteY317" fmla="*/ 703331 h 797247"/>
                <a:gd name="connsiteX318" fmla="*/ 970769 w 1441266"/>
                <a:gd name="connsiteY318" fmla="*/ 704284 h 797247"/>
                <a:gd name="connsiteX319" fmla="*/ 972579 w 1441266"/>
                <a:gd name="connsiteY319" fmla="*/ 703617 h 797247"/>
                <a:gd name="connsiteX320" fmla="*/ 992867 w 1441266"/>
                <a:gd name="connsiteY320" fmla="*/ 684567 h 797247"/>
                <a:gd name="connsiteX321" fmla="*/ 992867 w 1441266"/>
                <a:gd name="connsiteY321" fmla="*/ 680757 h 797247"/>
                <a:gd name="connsiteX322" fmla="*/ 951339 w 1441266"/>
                <a:gd name="connsiteY322" fmla="*/ 717047 h 797247"/>
                <a:gd name="connsiteX323" fmla="*/ 947433 w 1441266"/>
                <a:gd name="connsiteY323" fmla="*/ 716476 h 797247"/>
                <a:gd name="connsiteX324" fmla="*/ 924573 w 1441266"/>
                <a:gd name="connsiteY324" fmla="*/ 731525 h 797247"/>
                <a:gd name="connsiteX325" fmla="*/ 923621 w 1441266"/>
                <a:gd name="connsiteY325" fmla="*/ 735335 h 797247"/>
                <a:gd name="connsiteX326" fmla="*/ 926002 w 1441266"/>
                <a:gd name="connsiteY326" fmla="*/ 736669 h 797247"/>
                <a:gd name="connsiteX327" fmla="*/ 927431 w 1441266"/>
                <a:gd name="connsiteY327" fmla="*/ 736288 h 797247"/>
                <a:gd name="connsiteX328" fmla="*/ 950576 w 1441266"/>
                <a:gd name="connsiteY328" fmla="*/ 720952 h 797247"/>
                <a:gd name="connsiteX329" fmla="*/ 951339 w 1441266"/>
                <a:gd name="connsiteY329" fmla="*/ 717047 h 797247"/>
                <a:gd name="connsiteX330" fmla="*/ 425273 w 1441266"/>
                <a:gd name="connsiteY330" fmla="*/ 731716 h 797247"/>
                <a:gd name="connsiteX331" fmla="*/ 404413 w 1441266"/>
                <a:gd name="connsiteY331" fmla="*/ 714190 h 797247"/>
                <a:gd name="connsiteX332" fmla="*/ 400508 w 1441266"/>
                <a:gd name="connsiteY332" fmla="*/ 714285 h 797247"/>
                <a:gd name="connsiteX333" fmla="*/ 400603 w 1441266"/>
                <a:gd name="connsiteY333" fmla="*/ 718190 h 797247"/>
                <a:gd name="connsiteX334" fmla="*/ 421939 w 1441266"/>
                <a:gd name="connsiteY334" fmla="*/ 736192 h 797247"/>
                <a:gd name="connsiteX335" fmla="*/ 423558 w 1441266"/>
                <a:gd name="connsiteY335" fmla="*/ 736764 h 797247"/>
                <a:gd name="connsiteX336" fmla="*/ 425749 w 1441266"/>
                <a:gd name="connsiteY336" fmla="*/ 735621 h 797247"/>
                <a:gd name="connsiteX337" fmla="*/ 425273 w 1441266"/>
                <a:gd name="connsiteY337" fmla="*/ 731716 h 797247"/>
                <a:gd name="connsiteX338" fmla="*/ 904285 w 1441266"/>
                <a:gd name="connsiteY338" fmla="*/ 746003 h 797247"/>
                <a:gd name="connsiteX339" fmla="*/ 900570 w 1441266"/>
                <a:gd name="connsiteY339" fmla="*/ 744765 h 797247"/>
                <a:gd name="connsiteX340" fmla="*/ 875615 w 1441266"/>
                <a:gd name="connsiteY340" fmla="*/ 756100 h 797247"/>
                <a:gd name="connsiteX341" fmla="*/ 874091 w 1441266"/>
                <a:gd name="connsiteY341" fmla="*/ 759719 h 797247"/>
                <a:gd name="connsiteX342" fmla="*/ 876662 w 1441266"/>
                <a:gd name="connsiteY342" fmla="*/ 761434 h 797247"/>
                <a:gd name="connsiteX343" fmla="*/ 877710 w 1441266"/>
                <a:gd name="connsiteY343" fmla="*/ 761243 h 797247"/>
                <a:gd name="connsiteX344" fmla="*/ 903047 w 1441266"/>
                <a:gd name="connsiteY344" fmla="*/ 749813 h 797247"/>
                <a:gd name="connsiteX345" fmla="*/ 904285 w 1441266"/>
                <a:gd name="connsiteY345" fmla="*/ 746003 h 797247"/>
                <a:gd name="connsiteX346" fmla="*/ 472231 w 1441266"/>
                <a:gd name="connsiteY346" fmla="*/ 759529 h 797247"/>
                <a:gd name="connsiteX347" fmla="*/ 447942 w 1441266"/>
                <a:gd name="connsiteY347" fmla="*/ 746860 h 797247"/>
                <a:gd name="connsiteX348" fmla="*/ 444132 w 1441266"/>
                <a:gd name="connsiteY348" fmla="*/ 747813 h 797247"/>
                <a:gd name="connsiteX349" fmla="*/ 445085 w 1441266"/>
                <a:gd name="connsiteY349" fmla="*/ 751623 h 797247"/>
                <a:gd name="connsiteX350" fmla="*/ 469850 w 1441266"/>
                <a:gd name="connsiteY350" fmla="*/ 764482 h 797247"/>
                <a:gd name="connsiteX351" fmla="*/ 470993 w 1441266"/>
                <a:gd name="connsiteY351" fmla="*/ 764767 h 797247"/>
                <a:gd name="connsiteX352" fmla="*/ 473469 w 1441266"/>
                <a:gd name="connsiteY352" fmla="*/ 763148 h 797247"/>
                <a:gd name="connsiteX353" fmla="*/ 472231 w 1441266"/>
                <a:gd name="connsiteY353" fmla="*/ 759529 h 797247"/>
                <a:gd name="connsiteX354" fmla="*/ 853517 w 1441266"/>
                <a:gd name="connsiteY354" fmla="*/ 767339 h 797247"/>
                <a:gd name="connsiteX355" fmla="*/ 849992 w 1441266"/>
                <a:gd name="connsiteY355" fmla="*/ 765625 h 797247"/>
                <a:gd name="connsiteX356" fmla="*/ 823703 w 1441266"/>
                <a:gd name="connsiteY356" fmla="*/ 773435 h 797247"/>
                <a:gd name="connsiteX357" fmla="*/ 821703 w 1441266"/>
                <a:gd name="connsiteY357" fmla="*/ 776769 h 797247"/>
                <a:gd name="connsiteX358" fmla="*/ 824370 w 1441266"/>
                <a:gd name="connsiteY358" fmla="*/ 778864 h 797247"/>
                <a:gd name="connsiteX359" fmla="*/ 825037 w 1441266"/>
                <a:gd name="connsiteY359" fmla="*/ 778769 h 797247"/>
                <a:gd name="connsiteX360" fmla="*/ 851707 w 1441266"/>
                <a:gd name="connsiteY360" fmla="*/ 770864 h 797247"/>
                <a:gd name="connsiteX361" fmla="*/ 853517 w 1441266"/>
                <a:gd name="connsiteY361" fmla="*/ 767339 h 797247"/>
                <a:gd name="connsiteX362" fmla="*/ 523761 w 1441266"/>
                <a:gd name="connsiteY362" fmla="*/ 777626 h 797247"/>
                <a:gd name="connsiteX363" fmla="*/ 497567 w 1441266"/>
                <a:gd name="connsiteY363" fmla="*/ 769625 h 797247"/>
                <a:gd name="connsiteX364" fmla="*/ 494043 w 1441266"/>
                <a:gd name="connsiteY364" fmla="*/ 771340 h 797247"/>
                <a:gd name="connsiteX365" fmla="*/ 495758 w 1441266"/>
                <a:gd name="connsiteY365" fmla="*/ 774864 h 797247"/>
                <a:gd name="connsiteX366" fmla="*/ 522428 w 1441266"/>
                <a:gd name="connsiteY366" fmla="*/ 782960 h 797247"/>
                <a:gd name="connsiteX367" fmla="*/ 523094 w 1441266"/>
                <a:gd name="connsiteY367" fmla="*/ 783055 h 797247"/>
                <a:gd name="connsiteX368" fmla="*/ 525761 w 1441266"/>
                <a:gd name="connsiteY368" fmla="*/ 780960 h 797247"/>
                <a:gd name="connsiteX369" fmla="*/ 523761 w 1441266"/>
                <a:gd name="connsiteY369" fmla="*/ 777626 h 797247"/>
                <a:gd name="connsiteX370" fmla="*/ 800177 w 1441266"/>
                <a:gd name="connsiteY370" fmla="*/ 781817 h 797247"/>
                <a:gd name="connsiteX371" fmla="*/ 796938 w 1441266"/>
                <a:gd name="connsiteY371" fmla="*/ 779722 h 797247"/>
                <a:gd name="connsiteX372" fmla="*/ 769887 w 1441266"/>
                <a:gd name="connsiteY372" fmla="*/ 784484 h 797247"/>
                <a:gd name="connsiteX373" fmla="*/ 767601 w 1441266"/>
                <a:gd name="connsiteY373" fmla="*/ 787627 h 797247"/>
                <a:gd name="connsiteX374" fmla="*/ 770364 w 1441266"/>
                <a:gd name="connsiteY374" fmla="*/ 790009 h 797247"/>
                <a:gd name="connsiteX375" fmla="*/ 770744 w 1441266"/>
                <a:gd name="connsiteY375" fmla="*/ 789914 h 797247"/>
                <a:gd name="connsiteX376" fmla="*/ 798081 w 1441266"/>
                <a:gd name="connsiteY376" fmla="*/ 785056 h 797247"/>
                <a:gd name="connsiteX377" fmla="*/ 800177 w 1441266"/>
                <a:gd name="connsiteY377" fmla="*/ 781817 h 797247"/>
                <a:gd name="connsiteX378" fmla="*/ 577768 w 1441266"/>
                <a:gd name="connsiteY378" fmla="*/ 787437 h 797247"/>
                <a:gd name="connsiteX379" fmla="*/ 550622 w 1441266"/>
                <a:gd name="connsiteY379" fmla="*/ 783532 h 797247"/>
                <a:gd name="connsiteX380" fmla="*/ 547383 w 1441266"/>
                <a:gd name="connsiteY380" fmla="*/ 785722 h 797247"/>
                <a:gd name="connsiteX381" fmla="*/ 549574 w 1441266"/>
                <a:gd name="connsiteY381" fmla="*/ 788961 h 797247"/>
                <a:gd name="connsiteX382" fmla="*/ 577101 w 1441266"/>
                <a:gd name="connsiteY382" fmla="*/ 792961 h 797247"/>
                <a:gd name="connsiteX383" fmla="*/ 577387 w 1441266"/>
                <a:gd name="connsiteY383" fmla="*/ 792961 h 797247"/>
                <a:gd name="connsiteX384" fmla="*/ 580149 w 1441266"/>
                <a:gd name="connsiteY384" fmla="*/ 790485 h 797247"/>
                <a:gd name="connsiteX385" fmla="*/ 577768 w 1441266"/>
                <a:gd name="connsiteY385" fmla="*/ 787437 h 797247"/>
                <a:gd name="connsiteX386" fmla="*/ 742646 w 1441266"/>
                <a:gd name="connsiteY386" fmla="*/ 787913 h 797247"/>
                <a:gd name="connsiteX387" fmla="*/ 715214 w 1441266"/>
                <a:gd name="connsiteY387" fmla="*/ 790199 h 797247"/>
                <a:gd name="connsiteX388" fmla="*/ 712642 w 1441266"/>
                <a:gd name="connsiteY388" fmla="*/ 793152 h 797247"/>
                <a:gd name="connsiteX389" fmla="*/ 715404 w 1441266"/>
                <a:gd name="connsiteY389" fmla="*/ 795724 h 797247"/>
                <a:gd name="connsiteX390" fmla="*/ 715595 w 1441266"/>
                <a:gd name="connsiteY390" fmla="*/ 795724 h 797247"/>
                <a:gd name="connsiteX391" fmla="*/ 743217 w 1441266"/>
                <a:gd name="connsiteY391" fmla="*/ 793438 h 797247"/>
                <a:gd name="connsiteX392" fmla="*/ 745694 w 1441266"/>
                <a:gd name="connsiteY392" fmla="*/ 790390 h 797247"/>
                <a:gd name="connsiteX393" fmla="*/ 742646 w 1441266"/>
                <a:gd name="connsiteY393" fmla="*/ 787913 h 797247"/>
                <a:gd name="connsiteX394" fmla="*/ 632632 w 1441266"/>
                <a:gd name="connsiteY394" fmla="*/ 791056 h 797247"/>
                <a:gd name="connsiteX395" fmla="*/ 605105 w 1441266"/>
                <a:gd name="connsiteY395" fmla="*/ 789628 h 797247"/>
                <a:gd name="connsiteX396" fmla="*/ 602152 w 1441266"/>
                <a:gd name="connsiteY396" fmla="*/ 792199 h 797247"/>
                <a:gd name="connsiteX397" fmla="*/ 604724 w 1441266"/>
                <a:gd name="connsiteY397" fmla="*/ 795152 h 797247"/>
                <a:gd name="connsiteX398" fmla="*/ 632346 w 1441266"/>
                <a:gd name="connsiteY398" fmla="*/ 796486 h 797247"/>
                <a:gd name="connsiteX399" fmla="*/ 632442 w 1441266"/>
                <a:gd name="connsiteY399" fmla="*/ 796486 h 797247"/>
                <a:gd name="connsiteX400" fmla="*/ 635204 w 1441266"/>
                <a:gd name="connsiteY400" fmla="*/ 793819 h 797247"/>
                <a:gd name="connsiteX401" fmla="*/ 632632 w 1441266"/>
                <a:gd name="connsiteY401" fmla="*/ 791056 h 797247"/>
                <a:gd name="connsiteX402" fmla="*/ 687782 w 1441266"/>
                <a:gd name="connsiteY402" fmla="*/ 791438 h 797247"/>
                <a:gd name="connsiteX403" fmla="*/ 665779 w 1441266"/>
                <a:gd name="connsiteY403" fmla="*/ 791723 h 797247"/>
                <a:gd name="connsiteX404" fmla="*/ 660159 w 1441266"/>
                <a:gd name="connsiteY404" fmla="*/ 791723 h 797247"/>
                <a:gd name="connsiteX405" fmla="*/ 657397 w 1441266"/>
                <a:gd name="connsiteY405" fmla="*/ 794485 h 797247"/>
                <a:gd name="connsiteX406" fmla="*/ 660159 w 1441266"/>
                <a:gd name="connsiteY406" fmla="*/ 797248 h 797247"/>
                <a:gd name="connsiteX407" fmla="*/ 666065 w 1441266"/>
                <a:gd name="connsiteY407" fmla="*/ 797248 h 797247"/>
                <a:gd name="connsiteX408" fmla="*/ 687877 w 1441266"/>
                <a:gd name="connsiteY408" fmla="*/ 796962 h 797247"/>
                <a:gd name="connsiteX409" fmla="*/ 690544 w 1441266"/>
                <a:gd name="connsiteY409" fmla="*/ 794105 h 797247"/>
                <a:gd name="connsiteX410" fmla="*/ 687782 w 1441266"/>
                <a:gd name="connsiteY410" fmla="*/ 791438 h 7972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</a:cxnLst>
              <a:rect l="l" t="t" r="r" b="b"/>
              <a:pathLst>
                <a:path w="1441266" h="797247">
                  <a:moveTo>
                    <a:pt x="319641" y="5"/>
                  </a:moveTo>
                  <a:cubicBezTo>
                    <a:pt x="310306" y="196"/>
                    <a:pt x="300972" y="577"/>
                    <a:pt x="291923" y="1243"/>
                  </a:cubicBezTo>
                  <a:cubicBezTo>
                    <a:pt x="290399" y="1339"/>
                    <a:pt x="289256" y="2672"/>
                    <a:pt x="289351" y="4196"/>
                  </a:cubicBezTo>
                  <a:cubicBezTo>
                    <a:pt x="289446" y="5625"/>
                    <a:pt x="290684" y="6768"/>
                    <a:pt x="292113" y="6768"/>
                  </a:cubicBezTo>
                  <a:cubicBezTo>
                    <a:pt x="292209" y="6768"/>
                    <a:pt x="292209" y="6768"/>
                    <a:pt x="292304" y="6768"/>
                  </a:cubicBezTo>
                  <a:cubicBezTo>
                    <a:pt x="301257" y="6196"/>
                    <a:pt x="310592" y="5720"/>
                    <a:pt x="319736" y="5530"/>
                  </a:cubicBezTo>
                  <a:cubicBezTo>
                    <a:pt x="321260" y="5530"/>
                    <a:pt x="322498" y="4291"/>
                    <a:pt x="322403" y="2672"/>
                  </a:cubicBezTo>
                  <a:cubicBezTo>
                    <a:pt x="322403" y="1148"/>
                    <a:pt x="321260" y="-90"/>
                    <a:pt x="319641" y="5"/>
                  </a:cubicBezTo>
                  <a:close/>
                  <a:moveTo>
                    <a:pt x="375171" y="2196"/>
                  </a:moveTo>
                  <a:cubicBezTo>
                    <a:pt x="366027" y="1148"/>
                    <a:pt x="356693" y="386"/>
                    <a:pt x="347358" y="100"/>
                  </a:cubicBezTo>
                  <a:cubicBezTo>
                    <a:pt x="345834" y="100"/>
                    <a:pt x="344501" y="1243"/>
                    <a:pt x="344501" y="2767"/>
                  </a:cubicBezTo>
                  <a:cubicBezTo>
                    <a:pt x="344501" y="4291"/>
                    <a:pt x="345644" y="5530"/>
                    <a:pt x="347168" y="5625"/>
                  </a:cubicBezTo>
                  <a:cubicBezTo>
                    <a:pt x="356407" y="5911"/>
                    <a:pt x="365551" y="6673"/>
                    <a:pt x="374504" y="7720"/>
                  </a:cubicBezTo>
                  <a:cubicBezTo>
                    <a:pt x="374600" y="7720"/>
                    <a:pt x="374695" y="7720"/>
                    <a:pt x="374790" y="7720"/>
                  </a:cubicBezTo>
                  <a:cubicBezTo>
                    <a:pt x="376219" y="7720"/>
                    <a:pt x="377362" y="6673"/>
                    <a:pt x="377552" y="5244"/>
                  </a:cubicBezTo>
                  <a:cubicBezTo>
                    <a:pt x="377743" y="3815"/>
                    <a:pt x="376695" y="2386"/>
                    <a:pt x="375171" y="2196"/>
                  </a:cubicBezTo>
                  <a:close/>
                  <a:moveTo>
                    <a:pt x="264300" y="3815"/>
                  </a:moveTo>
                  <a:cubicBezTo>
                    <a:pt x="255061" y="4958"/>
                    <a:pt x="245822" y="6387"/>
                    <a:pt x="236868" y="7911"/>
                  </a:cubicBezTo>
                  <a:cubicBezTo>
                    <a:pt x="235344" y="8197"/>
                    <a:pt x="234392" y="9625"/>
                    <a:pt x="234582" y="11149"/>
                  </a:cubicBezTo>
                  <a:cubicBezTo>
                    <a:pt x="234868" y="12483"/>
                    <a:pt x="236011" y="13435"/>
                    <a:pt x="237344" y="13435"/>
                  </a:cubicBezTo>
                  <a:cubicBezTo>
                    <a:pt x="237535" y="13435"/>
                    <a:pt x="237725" y="13435"/>
                    <a:pt x="237821" y="13435"/>
                  </a:cubicBezTo>
                  <a:cubicBezTo>
                    <a:pt x="246774" y="11816"/>
                    <a:pt x="255823" y="10483"/>
                    <a:pt x="264967" y="9340"/>
                  </a:cubicBezTo>
                  <a:cubicBezTo>
                    <a:pt x="266491" y="9149"/>
                    <a:pt x="267539" y="7816"/>
                    <a:pt x="267348" y="6292"/>
                  </a:cubicBezTo>
                  <a:cubicBezTo>
                    <a:pt x="267158" y="4768"/>
                    <a:pt x="265824" y="3625"/>
                    <a:pt x="264300" y="3815"/>
                  </a:cubicBezTo>
                  <a:close/>
                  <a:moveTo>
                    <a:pt x="429654" y="13626"/>
                  </a:moveTo>
                  <a:cubicBezTo>
                    <a:pt x="420891" y="10959"/>
                    <a:pt x="411842" y="8578"/>
                    <a:pt x="402699" y="6673"/>
                  </a:cubicBezTo>
                  <a:cubicBezTo>
                    <a:pt x="401175" y="6292"/>
                    <a:pt x="399746" y="7339"/>
                    <a:pt x="399460" y="8768"/>
                  </a:cubicBezTo>
                  <a:cubicBezTo>
                    <a:pt x="399174" y="10292"/>
                    <a:pt x="400127" y="11721"/>
                    <a:pt x="401556" y="12007"/>
                  </a:cubicBezTo>
                  <a:cubicBezTo>
                    <a:pt x="410509" y="13912"/>
                    <a:pt x="419462" y="16198"/>
                    <a:pt x="428035" y="18865"/>
                  </a:cubicBezTo>
                  <a:cubicBezTo>
                    <a:pt x="428321" y="18960"/>
                    <a:pt x="428607" y="18960"/>
                    <a:pt x="428892" y="18960"/>
                  </a:cubicBezTo>
                  <a:cubicBezTo>
                    <a:pt x="430035" y="18960"/>
                    <a:pt x="431178" y="18198"/>
                    <a:pt x="431559" y="17055"/>
                  </a:cubicBezTo>
                  <a:cubicBezTo>
                    <a:pt x="431940" y="15626"/>
                    <a:pt x="431178" y="14102"/>
                    <a:pt x="429654" y="13626"/>
                  </a:cubicBezTo>
                  <a:close/>
                  <a:moveTo>
                    <a:pt x="212960" y="15721"/>
                  </a:moveTo>
                  <a:cubicBezTo>
                    <a:pt x="212579" y="14197"/>
                    <a:pt x="211151" y="13340"/>
                    <a:pt x="209627" y="13721"/>
                  </a:cubicBezTo>
                  <a:cubicBezTo>
                    <a:pt x="200578" y="15912"/>
                    <a:pt x="191625" y="18388"/>
                    <a:pt x="182861" y="21055"/>
                  </a:cubicBezTo>
                  <a:cubicBezTo>
                    <a:pt x="181433" y="21532"/>
                    <a:pt x="180575" y="23056"/>
                    <a:pt x="181052" y="24484"/>
                  </a:cubicBezTo>
                  <a:cubicBezTo>
                    <a:pt x="181433" y="25723"/>
                    <a:pt x="182481" y="26485"/>
                    <a:pt x="183719" y="26485"/>
                  </a:cubicBezTo>
                  <a:cubicBezTo>
                    <a:pt x="184004" y="26485"/>
                    <a:pt x="184290" y="26389"/>
                    <a:pt x="184576" y="26389"/>
                  </a:cubicBezTo>
                  <a:cubicBezTo>
                    <a:pt x="193244" y="23722"/>
                    <a:pt x="202102" y="21341"/>
                    <a:pt x="211056" y="19150"/>
                  </a:cubicBezTo>
                  <a:cubicBezTo>
                    <a:pt x="212389" y="18769"/>
                    <a:pt x="213342" y="17245"/>
                    <a:pt x="212960" y="15721"/>
                  </a:cubicBezTo>
                  <a:close/>
                  <a:moveTo>
                    <a:pt x="480994" y="35343"/>
                  </a:moveTo>
                  <a:cubicBezTo>
                    <a:pt x="472993" y="30866"/>
                    <a:pt x="464516" y="26770"/>
                    <a:pt x="455848" y="23151"/>
                  </a:cubicBezTo>
                  <a:cubicBezTo>
                    <a:pt x="454419" y="22579"/>
                    <a:pt x="452800" y="23246"/>
                    <a:pt x="452228" y="24580"/>
                  </a:cubicBezTo>
                  <a:cubicBezTo>
                    <a:pt x="451657" y="26008"/>
                    <a:pt x="452324" y="27628"/>
                    <a:pt x="453657" y="28199"/>
                  </a:cubicBezTo>
                  <a:cubicBezTo>
                    <a:pt x="462134" y="31723"/>
                    <a:pt x="470421" y="35724"/>
                    <a:pt x="478232" y="40105"/>
                  </a:cubicBezTo>
                  <a:cubicBezTo>
                    <a:pt x="478613" y="40296"/>
                    <a:pt x="479089" y="40486"/>
                    <a:pt x="479565" y="40486"/>
                  </a:cubicBezTo>
                  <a:cubicBezTo>
                    <a:pt x="480518" y="40486"/>
                    <a:pt x="481470" y="40010"/>
                    <a:pt x="481947" y="39058"/>
                  </a:cubicBezTo>
                  <a:cubicBezTo>
                    <a:pt x="482804" y="37819"/>
                    <a:pt x="482327" y="36105"/>
                    <a:pt x="480994" y="35343"/>
                  </a:cubicBezTo>
                  <a:close/>
                  <a:moveTo>
                    <a:pt x="160097" y="31723"/>
                  </a:moveTo>
                  <a:cubicBezTo>
                    <a:pt x="159525" y="30295"/>
                    <a:pt x="158001" y="29628"/>
                    <a:pt x="156573" y="30104"/>
                  </a:cubicBezTo>
                  <a:cubicBezTo>
                    <a:pt x="147905" y="33438"/>
                    <a:pt x="139237" y="37057"/>
                    <a:pt x="130950" y="40867"/>
                  </a:cubicBezTo>
                  <a:cubicBezTo>
                    <a:pt x="129617" y="41534"/>
                    <a:pt x="128950" y="43153"/>
                    <a:pt x="129617" y="44582"/>
                  </a:cubicBezTo>
                  <a:cubicBezTo>
                    <a:pt x="130093" y="45630"/>
                    <a:pt x="131045" y="46201"/>
                    <a:pt x="132189" y="46201"/>
                  </a:cubicBezTo>
                  <a:cubicBezTo>
                    <a:pt x="132569" y="46201"/>
                    <a:pt x="132950" y="46106"/>
                    <a:pt x="133332" y="45916"/>
                  </a:cubicBezTo>
                  <a:cubicBezTo>
                    <a:pt x="141523" y="42106"/>
                    <a:pt x="150095" y="38581"/>
                    <a:pt x="158573" y="35248"/>
                  </a:cubicBezTo>
                  <a:cubicBezTo>
                    <a:pt x="159906" y="34771"/>
                    <a:pt x="160668" y="33152"/>
                    <a:pt x="160097" y="31723"/>
                  </a:cubicBezTo>
                  <a:close/>
                  <a:moveTo>
                    <a:pt x="526524" y="67537"/>
                  </a:moveTo>
                  <a:cubicBezTo>
                    <a:pt x="519666" y="61346"/>
                    <a:pt x="512331" y="55536"/>
                    <a:pt x="504616" y="50107"/>
                  </a:cubicBezTo>
                  <a:cubicBezTo>
                    <a:pt x="503378" y="49249"/>
                    <a:pt x="501663" y="49535"/>
                    <a:pt x="500806" y="50773"/>
                  </a:cubicBezTo>
                  <a:cubicBezTo>
                    <a:pt x="499949" y="52012"/>
                    <a:pt x="500234" y="53726"/>
                    <a:pt x="501473" y="54583"/>
                  </a:cubicBezTo>
                  <a:cubicBezTo>
                    <a:pt x="508998" y="59822"/>
                    <a:pt x="516141" y="65537"/>
                    <a:pt x="522809" y="71538"/>
                  </a:cubicBezTo>
                  <a:cubicBezTo>
                    <a:pt x="523285" y="72014"/>
                    <a:pt x="523952" y="72205"/>
                    <a:pt x="524618" y="72205"/>
                  </a:cubicBezTo>
                  <a:cubicBezTo>
                    <a:pt x="525381" y="72205"/>
                    <a:pt x="526142" y="71919"/>
                    <a:pt x="526714" y="71347"/>
                  </a:cubicBezTo>
                  <a:cubicBezTo>
                    <a:pt x="527762" y="70300"/>
                    <a:pt x="527667" y="68585"/>
                    <a:pt x="526524" y="67537"/>
                  </a:cubicBezTo>
                  <a:close/>
                  <a:moveTo>
                    <a:pt x="109900" y="54583"/>
                  </a:moveTo>
                  <a:cubicBezTo>
                    <a:pt x="109138" y="53250"/>
                    <a:pt x="107424" y="52774"/>
                    <a:pt x="106090" y="53536"/>
                  </a:cubicBezTo>
                  <a:cubicBezTo>
                    <a:pt x="97899" y="58012"/>
                    <a:pt x="89898" y="62775"/>
                    <a:pt x="82182" y="67823"/>
                  </a:cubicBezTo>
                  <a:cubicBezTo>
                    <a:pt x="80944" y="68680"/>
                    <a:pt x="80563" y="70395"/>
                    <a:pt x="81420" y="71633"/>
                  </a:cubicBezTo>
                  <a:cubicBezTo>
                    <a:pt x="81992" y="72490"/>
                    <a:pt x="82849" y="72871"/>
                    <a:pt x="83706" y="72871"/>
                  </a:cubicBezTo>
                  <a:cubicBezTo>
                    <a:pt x="84278" y="72871"/>
                    <a:pt x="84754" y="72776"/>
                    <a:pt x="85230" y="72395"/>
                  </a:cubicBezTo>
                  <a:cubicBezTo>
                    <a:pt x="92755" y="67442"/>
                    <a:pt x="100756" y="62680"/>
                    <a:pt x="108757" y="58298"/>
                  </a:cubicBezTo>
                  <a:cubicBezTo>
                    <a:pt x="110091" y="57536"/>
                    <a:pt x="110567" y="55917"/>
                    <a:pt x="109900" y="54583"/>
                  </a:cubicBezTo>
                  <a:close/>
                  <a:moveTo>
                    <a:pt x="63323" y="84301"/>
                  </a:moveTo>
                  <a:cubicBezTo>
                    <a:pt x="62370" y="83063"/>
                    <a:pt x="60656" y="82873"/>
                    <a:pt x="59417" y="83730"/>
                  </a:cubicBezTo>
                  <a:cubicBezTo>
                    <a:pt x="51988" y="89445"/>
                    <a:pt x="44749" y="95446"/>
                    <a:pt x="37986" y="101542"/>
                  </a:cubicBezTo>
                  <a:cubicBezTo>
                    <a:pt x="36843" y="102589"/>
                    <a:pt x="36748" y="104304"/>
                    <a:pt x="37796" y="105447"/>
                  </a:cubicBezTo>
                  <a:cubicBezTo>
                    <a:pt x="38367" y="106018"/>
                    <a:pt x="39129" y="106304"/>
                    <a:pt x="39796" y="106304"/>
                  </a:cubicBezTo>
                  <a:cubicBezTo>
                    <a:pt x="40463" y="106304"/>
                    <a:pt x="41129" y="106114"/>
                    <a:pt x="41606" y="105637"/>
                  </a:cubicBezTo>
                  <a:cubicBezTo>
                    <a:pt x="48273" y="99637"/>
                    <a:pt x="55417" y="93731"/>
                    <a:pt x="62656" y="88111"/>
                  </a:cubicBezTo>
                  <a:cubicBezTo>
                    <a:pt x="63990" y="87254"/>
                    <a:pt x="64275" y="85540"/>
                    <a:pt x="63323" y="84301"/>
                  </a:cubicBezTo>
                  <a:close/>
                  <a:moveTo>
                    <a:pt x="563100" y="109733"/>
                  </a:moveTo>
                  <a:cubicBezTo>
                    <a:pt x="558051" y="102018"/>
                    <a:pt x="552336" y="94588"/>
                    <a:pt x="546145" y="87445"/>
                  </a:cubicBezTo>
                  <a:cubicBezTo>
                    <a:pt x="545192" y="86302"/>
                    <a:pt x="543383" y="86111"/>
                    <a:pt x="542240" y="87159"/>
                  </a:cubicBezTo>
                  <a:cubicBezTo>
                    <a:pt x="541097" y="88207"/>
                    <a:pt x="540906" y="89921"/>
                    <a:pt x="541954" y="91064"/>
                  </a:cubicBezTo>
                  <a:cubicBezTo>
                    <a:pt x="547955" y="98017"/>
                    <a:pt x="553575" y="105256"/>
                    <a:pt x="558432" y="112781"/>
                  </a:cubicBezTo>
                  <a:cubicBezTo>
                    <a:pt x="559004" y="113638"/>
                    <a:pt x="559861" y="114019"/>
                    <a:pt x="560718" y="114019"/>
                  </a:cubicBezTo>
                  <a:cubicBezTo>
                    <a:pt x="561194" y="114019"/>
                    <a:pt x="561766" y="113924"/>
                    <a:pt x="562242" y="113543"/>
                  </a:cubicBezTo>
                  <a:cubicBezTo>
                    <a:pt x="563576" y="112686"/>
                    <a:pt x="563957" y="110971"/>
                    <a:pt x="563100" y="109733"/>
                  </a:cubicBezTo>
                  <a:close/>
                  <a:moveTo>
                    <a:pt x="1384631" y="132593"/>
                  </a:moveTo>
                  <a:cubicBezTo>
                    <a:pt x="1375487" y="132403"/>
                    <a:pt x="1366057" y="132879"/>
                    <a:pt x="1356627" y="134117"/>
                  </a:cubicBezTo>
                  <a:cubicBezTo>
                    <a:pt x="1355103" y="134308"/>
                    <a:pt x="1354056" y="135736"/>
                    <a:pt x="1354246" y="137165"/>
                  </a:cubicBezTo>
                  <a:cubicBezTo>
                    <a:pt x="1354436" y="138499"/>
                    <a:pt x="1355579" y="139546"/>
                    <a:pt x="1357008" y="139546"/>
                  </a:cubicBezTo>
                  <a:cubicBezTo>
                    <a:pt x="1357103" y="139546"/>
                    <a:pt x="1357199" y="139546"/>
                    <a:pt x="1357389" y="139546"/>
                  </a:cubicBezTo>
                  <a:cubicBezTo>
                    <a:pt x="1366533" y="138403"/>
                    <a:pt x="1375677" y="137927"/>
                    <a:pt x="1384535" y="138118"/>
                  </a:cubicBezTo>
                  <a:cubicBezTo>
                    <a:pt x="1385964" y="138213"/>
                    <a:pt x="1387298" y="136975"/>
                    <a:pt x="1387393" y="135451"/>
                  </a:cubicBezTo>
                  <a:cubicBezTo>
                    <a:pt x="1387393" y="133831"/>
                    <a:pt x="1386155" y="132593"/>
                    <a:pt x="1384631" y="132593"/>
                  </a:cubicBezTo>
                  <a:close/>
                  <a:moveTo>
                    <a:pt x="22079" y="121068"/>
                  </a:moveTo>
                  <a:cubicBezTo>
                    <a:pt x="20936" y="120020"/>
                    <a:pt x="19222" y="120115"/>
                    <a:pt x="18174" y="121258"/>
                  </a:cubicBezTo>
                  <a:cubicBezTo>
                    <a:pt x="6268" y="134212"/>
                    <a:pt x="648" y="142785"/>
                    <a:pt x="458" y="143166"/>
                  </a:cubicBezTo>
                  <a:cubicBezTo>
                    <a:pt x="-400" y="144404"/>
                    <a:pt x="-18" y="146119"/>
                    <a:pt x="1315" y="146976"/>
                  </a:cubicBezTo>
                  <a:cubicBezTo>
                    <a:pt x="1791" y="147262"/>
                    <a:pt x="2267" y="147357"/>
                    <a:pt x="2839" y="147357"/>
                  </a:cubicBezTo>
                  <a:cubicBezTo>
                    <a:pt x="3696" y="147357"/>
                    <a:pt x="4649" y="146976"/>
                    <a:pt x="5125" y="146119"/>
                  </a:cubicBezTo>
                  <a:cubicBezTo>
                    <a:pt x="5220" y="146023"/>
                    <a:pt x="10745" y="137546"/>
                    <a:pt x="22270" y="124973"/>
                  </a:cubicBezTo>
                  <a:cubicBezTo>
                    <a:pt x="23223" y="123830"/>
                    <a:pt x="23223" y="122116"/>
                    <a:pt x="22079" y="121068"/>
                  </a:cubicBezTo>
                  <a:close/>
                  <a:moveTo>
                    <a:pt x="1439495" y="143547"/>
                  </a:moveTo>
                  <a:cubicBezTo>
                    <a:pt x="1430922" y="140118"/>
                    <a:pt x="1421874" y="137451"/>
                    <a:pt x="1412539" y="135546"/>
                  </a:cubicBezTo>
                  <a:cubicBezTo>
                    <a:pt x="1411015" y="135260"/>
                    <a:pt x="1409586" y="136213"/>
                    <a:pt x="1409301" y="137737"/>
                  </a:cubicBezTo>
                  <a:cubicBezTo>
                    <a:pt x="1409015" y="139261"/>
                    <a:pt x="1409967" y="140689"/>
                    <a:pt x="1411491" y="140975"/>
                  </a:cubicBezTo>
                  <a:cubicBezTo>
                    <a:pt x="1420445" y="142785"/>
                    <a:pt x="1429208" y="145357"/>
                    <a:pt x="1437494" y="148690"/>
                  </a:cubicBezTo>
                  <a:cubicBezTo>
                    <a:pt x="1437876" y="148786"/>
                    <a:pt x="1438161" y="148881"/>
                    <a:pt x="1438542" y="148881"/>
                  </a:cubicBezTo>
                  <a:cubicBezTo>
                    <a:pt x="1439685" y="148881"/>
                    <a:pt x="1440638" y="148214"/>
                    <a:pt x="1441114" y="147166"/>
                  </a:cubicBezTo>
                  <a:cubicBezTo>
                    <a:pt x="1441590" y="145738"/>
                    <a:pt x="1440924" y="144118"/>
                    <a:pt x="1439495" y="143547"/>
                  </a:cubicBezTo>
                  <a:close/>
                  <a:moveTo>
                    <a:pt x="1332624" y="141547"/>
                  </a:moveTo>
                  <a:cubicBezTo>
                    <a:pt x="1332243" y="140118"/>
                    <a:pt x="1330719" y="139261"/>
                    <a:pt x="1329195" y="139642"/>
                  </a:cubicBezTo>
                  <a:cubicBezTo>
                    <a:pt x="1320337" y="142118"/>
                    <a:pt x="1311479" y="145166"/>
                    <a:pt x="1302811" y="148881"/>
                  </a:cubicBezTo>
                  <a:cubicBezTo>
                    <a:pt x="1301382" y="149452"/>
                    <a:pt x="1300716" y="151072"/>
                    <a:pt x="1301287" y="152500"/>
                  </a:cubicBezTo>
                  <a:cubicBezTo>
                    <a:pt x="1301763" y="153548"/>
                    <a:pt x="1302811" y="154215"/>
                    <a:pt x="1303859" y="154215"/>
                  </a:cubicBezTo>
                  <a:cubicBezTo>
                    <a:pt x="1304240" y="154215"/>
                    <a:pt x="1304621" y="154120"/>
                    <a:pt x="1304907" y="154024"/>
                  </a:cubicBezTo>
                  <a:cubicBezTo>
                    <a:pt x="1313384" y="150405"/>
                    <a:pt x="1322052" y="147452"/>
                    <a:pt x="1330624" y="145071"/>
                  </a:cubicBezTo>
                  <a:cubicBezTo>
                    <a:pt x="1332148" y="144595"/>
                    <a:pt x="1333005" y="143071"/>
                    <a:pt x="1332624" y="141547"/>
                  </a:cubicBezTo>
                  <a:close/>
                  <a:moveTo>
                    <a:pt x="586626" y="160406"/>
                  </a:moveTo>
                  <a:cubicBezTo>
                    <a:pt x="584150" y="151548"/>
                    <a:pt x="580816" y="142785"/>
                    <a:pt x="576816" y="134117"/>
                  </a:cubicBezTo>
                  <a:cubicBezTo>
                    <a:pt x="576149" y="132784"/>
                    <a:pt x="574529" y="132117"/>
                    <a:pt x="573101" y="132784"/>
                  </a:cubicBezTo>
                  <a:cubicBezTo>
                    <a:pt x="571767" y="133450"/>
                    <a:pt x="571101" y="135070"/>
                    <a:pt x="571767" y="136498"/>
                  </a:cubicBezTo>
                  <a:cubicBezTo>
                    <a:pt x="575673" y="144785"/>
                    <a:pt x="578911" y="153358"/>
                    <a:pt x="581292" y="161930"/>
                  </a:cubicBezTo>
                  <a:cubicBezTo>
                    <a:pt x="581673" y="163168"/>
                    <a:pt x="582721" y="163930"/>
                    <a:pt x="583959" y="163930"/>
                  </a:cubicBezTo>
                  <a:cubicBezTo>
                    <a:pt x="584245" y="163930"/>
                    <a:pt x="584435" y="163930"/>
                    <a:pt x="584721" y="163835"/>
                  </a:cubicBezTo>
                  <a:cubicBezTo>
                    <a:pt x="586245" y="163359"/>
                    <a:pt x="587102" y="161835"/>
                    <a:pt x="586626" y="160406"/>
                  </a:cubicBezTo>
                  <a:close/>
                  <a:moveTo>
                    <a:pt x="1281570" y="162406"/>
                  </a:moveTo>
                  <a:cubicBezTo>
                    <a:pt x="1280808" y="161073"/>
                    <a:pt x="1279094" y="160597"/>
                    <a:pt x="1277760" y="161359"/>
                  </a:cubicBezTo>
                  <a:cubicBezTo>
                    <a:pt x="1269854" y="165931"/>
                    <a:pt x="1261949" y="170979"/>
                    <a:pt x="1254329" y="176503"/>
                  </a:cubicBezTo>
                  <a:cubicBezTo>
                    <a:pt x="1253091" y="177361"/>
                    <a:pt x="1252805" y="179170"/>
                    <a:pt x="1253757" y="180409"/>
                  </a:cubicBezTo>
                  <a:cubicBezTo>
                    <a:pt x="1254329" y="181171"/>
                    <a:pt x="1255091" y="181552"/>
                    <a:pt x="1255948" y="181552"/>
                  </a:cubicBezTo>
                  <a:cubicBezTo>
                    <a:pt x="1256519" y="181552"/>
                    <a:pt x="1257091" y="181361"/>
                    <a:pt x="1257567" y="180980"/>
                  </a:cubicBezTo>
                  <a:cubicBezTo>
                    <a:pt x="1264997" y="175551"/>
                    <a:pt x="1272712" y="170598"/>
                    <a:pt x="1280523" y="166121"/>
                  </a:cubicBezTo>
                  <a:cubicBezTo>
                    <a:pt x="1281856" y="165359"/>
                    <a:pt x="1282332" y="163740"/>
                    <a:pt x="1281570" y="162406"/>
                  </a:cubicBezTo>
                  <a:close/>
                  <a:moveTo>
                    <a:pt x="1236517" y="194315"/>
                  </a:moveTo>
                  <a:cubicBezTo>
                    <a:pt x="1235469" y="193172"/>
                    <a:pt x="1233755" y="193077"/>
                    <a:pt x="1232612" y="194125"/>
                  </a:cubicBezTo>
                  <a:cubicBezTo>
                    <a:pt x="1225849" y="200221"/>
                    <a:pt x="1219086" y="206793"/>
                    <a:pt x="1212704" y="213651"/>
                  </a:cubicBezTo>
                  <a:cubicBezTo>
                    <a:pt x="1211657" y="214794"/>
                    <a:pt x="1211752" y="216508"/>
                    <a:pt x="1212800" y="217556"/>
                  </a:cubicBezTo>
                  <a:cubicBezTo>
                    <a:pt x="1213371" y="218032"/>
                    <a:pt x="1214038" y="218318"/>
                    <a:pt x="1214705" y="218318"/>
                  </a:cubicBezTo>
                  <a:cubicBezTo>
                    <a:pt x="1215467" y="218318"/>
                    <a:pt x="1216229" y="218032"/>
                    <a:pt x="1216705" y="217461"/>
                  </a:cubicBezTo>
                  <a:cubicBezTo>
                    <a:pt x="1222992" y="210698"/>
                    <a:pt x="1229564" y="204316"/>
                    <a:pt x="1236231" y="198316"/>
                  </a:cubicBezTo>
                  <a:cubicBezTo>
                    <a:pt x="1237469" y="197173"/>
                    <a:pt x="1237565" y="195458"/>
                    <a:pt x="1236517" y="194315"/>
                  </a:cubicBezTo>
                  <a:close/>
                  <a:moveTo>
                    <a:pt x="591960" y="188029"/>
                  </a:moveTo>
                  <a:cubicBezTo>
                    <a:pt x="591865" y="186505"/>
                    <a:pt x="590532" y="185362"/>
                    <a:pt x="588912" y="185552"/>
                  </a:cubicBezTo>
                  <a:cubicBezTo>
                    <a:pt x="587388" y="185647"/>
                    <a:pt x="586245" y="187076"/>
                    <a:pt x="586436" y="188600"/>
                  </a:cubicBezTo>
                  <a:cubicBezTo>
                    <a:pt x="586912" y="193267"/>
                    <a:pt x="587102" y="198030"/>
                    <a:pt x="587102" y="202602"/>
                  </a:cubicBezTo>
                  <a:cubicBezTo>
                    <a:pt x="587102" y="206983"/>
                    <a:pt x="586912" y="211365"/>
                    <a:pt x="586436" y="215651"/>
                  </a:cubicBezTo>
                  <a:cubicBezTo>
                    <a:pt x="586341" y="217175"/>
                    <a:pt x="587388" y="218509"/>
                    <a:pt x="588912" y="218699"/>
                  </a:cubicBezTo>
                  <a:lnTo>
                    <a:pt x="589198" y="218699"/>
                  </a:lnTo>
                  <a:cubicBezTo>
                    <a:pt x="590627" y="218699"/>
                    <a:pt x="591770" y="217651"/>
                    <a:pt x="591960" y="216223"/>
                  </a:cubicBezTo>
                  <a:cubicBezTo>
                    <a:pt x="592341" y="211746"/>
                    <a:pt x="592627" y="207174"/>
                    <a:pt x="592627" y="202697"/>
                  </a:cubicBezTo>
                  <a:cubicBezTo>
                    <a:pt x="592722" y="197744"/>
                    <a:pt x="592436" y="192791"/>
                    <a:pt x="591960" y="188029"/>
                  </a:cubicBezTo>
                  <a:close/>
                  <a:moveTo>
                    <a:pt x="1198608" y="234320"/>
                  </a:moveTo>
                  <a:cubicBezTo>
                    <a:pt x="1197369" y="233368"/>
                    <a:pt x="1195655" y="233558"/>
                    <a:pt x="1194702" y="234796"/>
                  </a:cubicBezTo>
                  <a:cubicBezTo>
                    <a:pt x="1189083" y="241940"/>
                    <a:pt x="1183558" y="249560"/>
                    <a:pt x="1178415" y="257371"/>
                  </a:cubicBezTo>
                  <a:cubicBezTo>
                    <a:pt x="1177557" y="258609"/>
                    <a:pt x="1177938" y="260323"/>
                    <a:pt x="1179177" y="261181"/>
                  </a:cubicBezTo>
                  <a:cubicBezTo>
                    <a:pt x="1179653" y="261466"/>
                    <a:pt x="1180129" y="261657"/>
                    <a:pt x="1180701" y="261657"/>
                  </a:cubicBezTo>
                  <a:cubicBezTo>
                    <a:pt x="1181558" y="261657"/>
                    <a:pt x="1182510" y="261276"/>
                    <a:pt x="1182986" y="260419"/>
                  </a:cubicBezTo>
                  <a:cubicBezTo>
                    <a:pt x="1188130" y="252703"/>
                    <a:pt x="1193464" y="245274"/>
                    <a:pt x="1199084" y="238225"/>
                  </a:cubicBezTo>
                  <a:cubicBezTo>
                    <a:pt x="1199941" y="236987"/>
                    <a:pt x="1199751" y="235273"/>
                    <a:pt x="1198608" y="234320"/>
                  </a:cubicBezTo>
                  <a:close/>
                  <a:moveTo>
                    <a:pt x="584626" y="240226"/>
                  </a:moveTo>
                  <a:cubicBezTo>
                    <a:pt x="583197" y="239749"/>
                    <a:pt x="581578" y="240607"/>
                    <a:pt x="581102" y="242035"/>
                  </a:cubicBezTo>
                  <a:cubicBezTo>
                    <a:pt x="578435" y="250608"/>
                    <a:pt x="574720" y="258895"/>
                    <a:pt x="570243" y="266705"/>
                  </a:cubicBezTo>
                  <a:cubicBezTo>
                    <a:pt x="569481" y="268039"/>
                    <a:pt x="569958" y="269753"/>
                    <a:pt x="571291" y="270515"/>
                  </a:cubicBezTo>
                  <a:cubicBezTo>
                    <a:pt x="571672" y="270801"/>
                    <a:pt x="572148" y="270896"/>
                    <a:pt x="572625" y="270896"/>
                  </a:cubicBezTo>
                  <a:cubicBezTo>
                    <a:pt x="573577" y="270896"/>
                    <a:pt x="574529" y="270420"/>
                    <a:pt x="575006" y="269467"/>
                  </a:cubicBezTo>
                  <a:cubicBezTo>
                    <a:pt x="579673" y="261276"/>
                    <a:pt x="583483" y="252608"/>
                    <a:pt x="586341" y="243655"/>
                  </a:cubicBezTo>
                  <a:cubicBezTo>
                    <a:pt x="586912" y="242226"/>
                    <a:pt x="586055" y="240702"/>
                    <a:pt x="584626" y="240226"/>
                  </a:cubicBezTo>
                  <a:close/>
                  <a:moveTo>
                    <a:pt x="1167556" y="280040"/>
                  </a:moveTo>
                  <a:cubicBezTo>
                    <a:pt x="1166223" y="279278"/>
                    <a:pt x="1164508" y="279754"/>
                    <a:pt x="1163746" y="281088"/>
                  </a:cubicBezTo>
                  <a:cubicBezTo>
                    <a:pt x="1159269" y="288994"/>
                    <a:pt x="1154888" y="297280"/>
                    <a:pt x="1150792" y="305758"/>
                  </a:cubicBezTo>
                  <a:cubicBezTo>
                    <a:pt x="1150125" y="307091"/>
                    <a:pt x="1150697" y="308806"/>
                    <a:pt x="1152126" y="309472"/>
                  </a:cubicBezTo>
                  <a:cubicBezTo>
                    <a:pt x="1152507" y="309663"/>
                    <a:pt x="1152887" y="309758"/>
                    <a:pt x="1153268" y="309758"/>
                  </a:cubicBezTo>
                  <a:cubicBezTo>
                    <a:pt x="1154316" y="309758"/>
                    <a:pt x="1155269" y="309187"/>
                    <a:pt x="1155745" y="308234"/>
                  </a:cubicBezTo>
                  <a:cubicBezTo>
                    <a:pt x="1159841" y="299947"/>
                    <a:pt x="1164032" y="291756"/>
                    <a:pt x="1168509" y="283945"/>
                  </a:cubicBezTo>
                  <a:cubicBezTo>
                    <a:pt x="1169366" y="282421"/>
                    <a:pt x="1168890" y="280707"/>
                    <a:pt x="1167556" y="280040"/>
                  </a:cubicBezTo>
                  <a:close/>
                  <a:moveTo>
                    <a:pt x="558432" y="288422"/>
                  </a:moveTo>
                  <a:cubicBezTo>
                    <a:pt x="557289" y="287470"/>
                    <a:pt x="555575" y="287565"/>
                    <a:pt x="554527" y="288708"/>
                  </a:cubicBezTo>
                  <a:cubicBezTo>
                    <a:pt x="548717" y="295280"/>
                    <a:pt x="542049" y="301567"/>
                    <a:pt x="534810" y="307282"/>
                  </a:cubicBezTo>
                  <a:cubicBezTo>
                    <a:pt x="533667" y="308234"/>
                    <a:pt x="533382" y="309949"/>
                    <a:pt x="534334" y="311187"/>
                  </a:cubicBezTo>
                  <a:cubicBezTo>
                    <a:pt x="534906" y="311854"/>
                    <a:pt x="535667" y="312235"/>
                    <a:pt x="536525" y="312235"/>
                  </a:cubicBezTo>
                  <a:cubicBezTo>
                    <a:pt x="537096" y="312235"/>
                    <a:pt x="537763" y="312044"/>
                    <a:pt x="538239" y="311663"/>
                  </a:cubicBezTo>
                  <a:cubicBezTo>
                    <a:pt x="545764" y="305662"/>
                    <a:pt x="552622" y="299281"/>
                    <a:pt x="558718" y="292423"/>
                  </a:cubicBezTo>
                  <a:cubicBezTo>
                    <a:pt x="559670" y="291184"/>
                    <a:pt x="559575" y="289375"/>
                    <a:pt x="558432" y="288422"/>
                  </a:cubicBezTo>
                  <a:close/>
                  <a:moveTo>
                    <a:pt x="516046" y="323379"/>
                  </a:moveTo>
                  <a:cubicBezTo>
                    <a:pt x="515284" y="322045"/>
                    <a:pt x="513569" y="321569"/>
                    <a:pt x="512236" y="322331"/>
                  </a:cubicBezTo>
                  <a:cubicBezTo>
                    <a:pt x="504616" y="326617"/>
                    <a:pt x="496329" y="330618"/>
                    <a:pt x="487661" y="334142"/>
                  </a:cubicBezTo>
                  <a:cubicBezTo>
                    <a:pt x="486233" y="334714"/>
                    <a:pt x="485566" y="336333"/>
                    <a:pt x="486137" y="337762"/>
                  </a:cubicBezTo>
                  <a:cubicBezTo>
                    <a:pt x="486518" y="338809"/>
                    <a:pt x="487566" y="339476"/>
                    <a:pt x="488709" y="339476"/>
                  </a:cubicBezTo>
                  <a:cubicBezTo>
                    <a:pt x="489090" y="339476"/>
                    <a:pt x="489376" y="339381"/>
                    <a:pt x="489757" y="339286"/>
                  </a:cubicBezTo>
                  <a:cubicBezTo>
                    <a:pt x="498615" y="335666"/>
                    <a:pt x="507092" y="331570"/>
                    <a:pt x="514903" y="327189"/>
                  </a:cubicBezTo>
                  <a:cubicBezTo>
                    <a:pt x="516332" y="326427"/>
                    <a:pt x="516713" y="324712"/>
                    <a:pt x="516046" y="323379"/>
                  </a:cubicBezTo>
                  <a:close/>
                  <a:moveTo>
                    <a:pt x="1143172" y="329475"/>
                  </a:moveTo>
                  <a:cubicBezTo>
                    <a:pt x="1141743" y="328903"/>
                    <a:pt x="1140124" y="329570"/>
                    <a:pt x="1139552" y="330999"/>
                  </a:cubicBezTo>
                  <a:cubicBezTo>
                    <a:pt x="1136028" y="339381"/>
                    <a:pt x="1132790" y="348144"/>
                    <a:pt x="1129647" y="356907"/>
                  </a:cubicBezTo>
                  <a:cubicBezTo>
                    <a:pt x="1129170" y="358336"/>
                    <a:pt x="1129932" y="359955"/>
                    <a:pt x="1131361" y="360431"/>
                  </a:cubicBezTo>
                  <a:cubicBezTo>
                    <a:pt x="1131647" y="360526"/>
                    <a:pt x="1131933" y="360622"/>
                    <a:pt x="1132314" y="360622"/>
                  </a:cubicBezTo>
                  <a:cubicBezTo>
                    <a:pt x="1133457" y="360622"/>
                    <a:pt x="1134504" y="359860"/>
                    <a:pt x="1134885" y="358812"/>
                  </a:cubicBezTo>
                  <a:cubicBezTo>
                    <a:pt x="1137933" y="350144"/>
                    <a:pt x="1141172" y="341476"/>
                    <a:pt x="1144601" y="333190"/>
                  </a:cubicBezTo>
                  <a:cubicBezTo>
                    <a:pt x="1145172" y="331666"/>
                    <a:pt x="1144506" y="330046"/>
                    <a:pt x="1143172" y="329475"/>
                  </a:cubicBezTo>
                  <a:close/>
                  <a:moveTo>
                    <a:pt x="465468" y="345572"/>
                  </a:moveTo>
                  <a:cubicBezTo>
                    <a:pt x="464897" y="344143"/>
                    <a:pt x="463277" y="343477"/>
                    <a:pt x="461849" y="344143"/>
                  </a:cubicBezTo>
                  <a:cubicBezTo>
                    <a:pt x="453276" y="347763"/>
                    <a:pt x="444799" y="352049"/>
                    <a:pt x="436893" y="356716"/>
                  </a:cubicBezTo>
                  <a:cubicBezTo>
                    <a:pt x="435560" y="357478"/>
                    <a:pt x="435179" y="359193"/>
                    <a:pt x="435941" y="360526"/>
                  </a:cubicBezTo>
                  <a:cubicBezTo>
                    <a:pt x="436512" y="361384"/>
                    <a:pt x="437369" y="361860"/>
                    <a:pt x="438322" y="361860"/>
                  </a:cubicBezTo>
                  <a:cubicBezTo>
                    <a:pt x="438798" y="361860"/>
                    <a:pt x="439275" y="361765"/>
                    <a:pt x="439751" y="361479"/>
                  </a:cubicBezTo>
                  <a:cubicBezTo>
                    <a:pt x="447561" y="356907"/>
                    <a:pt x="455753" y="352811"/>
                    <a:pt x="464135" y="349287"/>
                  </a:cubicBezTo>
                  <a:cubicBezTo>
                    <a:pt x="465373" y="348525"/>
                    <a:pt x="466040" y="346906"/>
                    <a:pt x="465468" y="345572"/>
                  </a:cubicBezTo>
                  <a:close/>
                  <a:moveTo>
                    <a:pt x="417653" y="372814"/>
                  </a:moveTo>
                  <a:cubicBezTo>
                    <a:pt x="416700" y="371575"/>
                    <a:pt x="414986" y="371385"/>
                    <a:pt x="413748" y="372337"/>
                  </a:cubicBezTo>
                  <a:cubicBezTo>
                    <a:pt x="406413" y="378052"/>
                    <a:pt x="399460" y="384339"/>
                    <a:pt x="392888" y="391006"/>
                  </a:cubicBezTo>
                  <a:cubicBezTo>
                    <a:pt x="391840" y="392149"/>
                    <a:pt x="391840" y="393864"/>
                    <a:pt x="392983" y="394912"/>
                  </a:cubicBezTo>
                  <a:cubicBezTo>
                    <a:pt x="393554" y="395483"/>
                    <a:pt x="394221" y="395674"/>
                    <a:pt x="394888" y="395674"/>
                  </a:cubicBezTo>
                  <a:cubicBezTo>
                    <a:pt x="395555" y="395674"/>
                    <a:pt x="396317" y="395388"/>
                    <a:pt x="396888" y="394816"/>
                  </a:cubicBezTo>
                  <a:cubicBezTo>
                    <a:pt x="403270" y="388339"/>
                    <a:pt x="410033" y="382148"/>
                    <a:pt x="417176" y="376624"/>
                  </a:cubicBezTo>
                  <a:cubicBezTo>
                    <a:pt x="418319" y="375766"/>
                    <a:pt x="418605" y="374052"/>
                    <a:pt x="417653" y="372814"/>
                  </a:cubicBezTo>
                  <a:close/>
                  <a:moveTo>
                    <a:pt x="1124598" y="381481"/>
                  </a:moveTo>
                  <a:cubicBezTo>
                    <a:pt x="1123169" y="381100"/>
                    <a:pt x="1121550" y="381862"/>
                    <a:pt x="1121169" y="383386"/>
                  </a:cubicBezTo>
                  <a:cubicBezTo>
                    <a:pt x="1118598" y="392054"/>
                    <a:pt x="1116121" y="401103"/>
                    <a:pt x="1113930" y="410152"/>
                  </a:cubicBezTo>
                  <a:cubicBezTo>
                    <a:pt x="1113549" y="411676"/>
                    <a:pt x="1114502" y="413104"/>
                    <a:pt x="1115931" y="413485"/>
                  </a:cubicBezTo>
                  <a:cubicBezTo>
                    <a:pt x="1116121" y="413581"/>
                    <a:pt x="1116407" y="413581"/>
                    <a:pt x="1116597" y="413581"/>
                  </a:cubicBezTo>
                  <a:cubicBezTo>
                    <a:pt x="1117835" y="413581"/>
                    <a:pt x="1118978" y="412723"/>
                    <a:pt x="1119264" y="411485"/>
                  </a:cubicBezTo>
                  <a:cubicBezTo>
                    <a:pt x="1121455" y="402532"/>
                    <a:pt x="1123836" y="393578"/>
                    <a:pt x="1126408" y="384910"/>
                  </a:cubicBezTo>
                  <a:cubicBezTo>
                    <a:pt x="1126884" y="383482"/>
                    <a:pt x="1126027" y="381958"/>
                    <a:pt x="1124598" y="381481"/>
                  </a:cubicBezTo>
                  <a:close/>
                  <a:moveTo>
                    <a:pt x="378600" y="411771"/>
                  </a:moveTo>
                  <a:cubicBezTo>
                    <a:pt x="377362" y="410818"/>
                    <a:pt x="375648" y="411104"/>
                    <a:pt x="374695" y="412342"/>
                  </a:cubicBezTo>
                  <a:cubicBezTo>
                    <a:pt x="369170" y="419772"/>
                    <a:pt x="364027" y="427678"/>
                    <a:pt x="359360" y="435774"/>
                  </a:cubicBezTo>
                  <a:cubicBezTo>
                    <a:pt x="358598" y="437107"/>
                    <a:pt x="359074" y="438822"/>
                    <a:pt x="360408" y="439584"/>
                  </a:cubicBezTo>
                  <a:cubicBezTo>
                    <a:pt x="360789" y="439774"/>
                    <a:pt x="361265" y="439965"/>
                    <a:pt x="361741" y="439965"/>
                  </a:cubicBezTo>
                  <a:cubicBezTo>
                    <a:pt x="362693" y="439965"/>
                    <a:pt x="363646" y="439489"/>
                    <a:pt x="364122" y="438631"/>
                  </a:cubicBezTo>
                  <a:cubicBezTo>
                    <a:pt x="368599" y="430726"/>
                    <a:pt x="373647" y="423010"/>
                    <a:pt x="379076" y="415771"/>
                  </a:cubicBezTo>
                  <a:cubicBezTo>
                    <a:pt x="380029" y="414438"/>
                    <a:pt x="379839" y="412723"/>
                    <a:pt x="378600" y="411771"/>
                  </a:cubicBezTo>
                  <a:close/>
                  <a:moveTo>
                    <a:pt x="1111073" y="435107"/>
                  </a:moveTo>
                  <a:cubicBezTo>
                    <a:pt x="1109549" y="434726"/>
                    <a:pt x="1108120" y="435679"/>
                    <a:pt x="1107739" y="437203"/>
                  </a:cubicBezTo>
                  <a:cubicBezTo>
                    <a:pt x="1105643" y="446251"/>
                    <a:pt x="1103453" y="455300"/>
                    <a:pt x="1101262" y="463968"/>
                  </a:cubicBezTo>
                  <a:cubicBezTo>
                    <a:pt x="1100881" y="465397"/>
                    <a:pt x="1101738" y="466921"/>
                    <a:pt x="1103262" y="467302"/>
                  </a:cubicBezTo>
                  <a:cubicBezTo>
                    <a:pt x="1103453" y="467397"/>
                    <a:pt x="1103739" y="467397"/>
                    <a:pt x="1103929" y="467397"/>
                  </a:cubicBezTo>
                  <a:cubicBezTo>
                    <a:pt x="1105167" y="467397"/>
                    <a:pt x="1106310" y="466540"/>
                    <a:pt x="1106596" y="465301"/>
                  </a:cubicBezTo>
                  <a:cubicBezTo>
                    <a:pt x="1108882" y="456634"/>
                    <a:pt x="1111073" y="447490"/>
                    <a:pt x="1113168" y="438346"/>
                  </a:cubicBezTo>
                  <a:cubicBezTo>
                    <a:pt x="1113454" y="436822"/>
                    <a:pt x="1112597" y="435393"/>
                    <a:pt x="1111073" y="435107"/>
                  </a:cubicBezTo>
                  <a:close/>
                  <a:moveTo>
                    <a:pt x="350692" y="459396"/>
                  </a:moveTo>
                  <a:cubicBezTo>
                    <a:pt x="349359" y="458824"/>
                    <a:pt x="347644" y="459491"/>
                    <a:pt x="347073" y="460920"/>
                  </a:cubicBezTo>
                  <a:cubicBezTo>
                    <a:pt x="343548" y="469492"/>
                    <a:pt x="340405" y="478351"/>
                    <a:pt x="337928" y="487304"/>
                  </a:cubicBezTo>
                  <a:cubicBezTo>
                    <a:pt x="337548" y="488733"/>
                    <a:pt x="338405" y="490352"/>
                    <a:pt x="339834" y="490733"/>
                  </a:cubicBezTo>
                  <a:cubicBezTo>
                    <a:pt x="340119" y="490829"/>
                    <a:pt x="340310" y="490829"/>
                    <a:pt x="340595" y="490829"/>
                  </a:cubicBezTo>
                  <a:cubicBezTo>
                    <a:pt x="341834" y="490829"/>
                    <a:pt x="342882" y="490066"/>
                    <a:pt x="343262" y="488828"/>
                  </a:cubicBezTo>
                  <a:cubicBezTo>
                    <a:pt x="345739" y="480065"/>
                    <a:pt x="348787" y="471397"/>
                    <a:pt x="352216" y="463015"/>
                  </a:cubicBezTo>
                  <a:cubicBezTo>
                    <a:pt x="352787" y="461587"/>
                    <a:pt x="352121" y="459967"/>
                    <a:pt x="350692" y="459396"/>
                  </a:cubicBezTo>
                  <a:close/>
                  <a:moveTo>
                    <a:pt x="1097261" y="488542"/>
                  </a:moveTo>
                  <a:cubicBezTo>
                    <a:pt x="1095833" y="488066"/>
                    <a:pt x="1094214" y="488923"/>
                    <a:pt x="1093833" y="490352"/>
                  </a:cubicBezTo>
                  <a:cubicBezTo>
                    <a:pt x="1091166" y="499306"/>
                    <a:pt x="1088308" y="508164"/>
                    <a:pt x="1085451" y="516546"/>
                  </a:cubicBezTo>
                  <a:cubicBezTo>
                    <a:pt x="1084974" y="517975"/>
                    <a:pt x="1085736" y="519594"/>
                    <a:pt x="1087165" y="520070"/>
                  </a:cubicBezTo>
                  <a:cubicBezTo>
                    <a:pt x="1087451" y="520165"/>
                    <a:pt x="1087736" y="520165"/>
                    <a:pt x="1088022" y="520165"/>
                  </a:cubicBezTo>
                  <a:cubicBezTo>
                    <a:pt x="1089165" y="520165"/>
                    <a:pt x="1090213" y="519404"/>
                    <a:pt x="1090594" y="518356"/>
                  </a:cubicBezTo>
                  <a:cubicBezTo>
                    <a:pt x="1093547" y="509879"/>
                    <a:pt x="1096404" y="500925"/>
                    <a:pt x="1099071" y="491971"/>
                  </a:cubicBezTo>
                  <a:cubicBezTo>
                    <a:pt x="1099548" y="490543"/>
                    <a:pt x="1098785" y="489019"/>
                    <a:pt x="1097261" y="488542"/>
                  </a:cubicBezTo>
                  <a:close/>
                  <a:moveTo>
                    <a:pt x="335166" y="512260"/>
                  </a:moveTo>
                  <a:cubicBezTo>
                    <a:pt x="333642" y="512069"/>
                    <a:pt x="332214" y="513022"/>
                    <a:pt x="332023" y="514546"/>
                  </a:cubicBezTo>
                  <a:cubicBezTo>
                    <a:pt x="330594" y="523690"/>
                    <a:pt x="329642" y="533024"/>
                    <a:pt x="329356" y="542359"/>
                  </a:cubicBezTo>
                  <a:cubicBezTo>
                    <a:pt x="329261" y="543883"/>
                    <a:pt x="330499" y="545216"/>
                    <a:pt x="332023" y="545216"/>
                  </a:cubicBezTo>
                  <a:lnTo>
                    <a:pt x="332118" y="545216"/>
                  </a:lnTo>
                  <a:cubicBezTo>
                    <a:pt x="333642" y="545216"/>
                    <a:pt x="334785" y="544073"/>
                    <a:pt x="334881" y="542549"/>
                  </a:cubicBezTo>
                  <a:cubicBezTo>
                    <a:pt x="335261" y="533500"/>
                    <a:pt x="336119" y="524356"/>
                    <a:pt x="337548" y="515403"/>
                  </a:cubicBezTo>
                  <a:cubicBezTo>
                    <a:pt x="337738" y="513879"/>
                    <a:pt x="336690" y="512450"/>
                    <a:pt x="335166" y="512260"/>
                  </a:cubicBezTo>
                  <a:close/>
                  <a:moveTo>
                    <a:pt x="1079450" y="540835"/>
                  </a:moveTo>
                  <a:cubicBezTo>
                    <a:pt x="1078021" y="540263"/>
                    <a:pt x="1076402" y="540930"/>
                    <a:pt x="1075830" y="542359"/>
                  </a:cubicBezTo>
                  <a:cubicBezTo>
                    <a:pt x="1072401" y="551026"/>
                    <a:pt x="1068782" y="559504"/>
                    <a:pt x="1065067" y="567600"/>
                  </a:cubicBezTo>
                  <a:cubicBezTo>
                    <a:pt x="1064495" y="568933"/>
                    <a:pt x="1065067" y="570648"/>
                    <a:pt x="1066401" y="571219"/>
                  </a:cubicBezTo>
                  <a:cubicBezTo>
                    <a:pt x="1066782" y="571410"/>
                    <a:pt x="1067162" y="571505"/>
                    <a:pt x="1067543" y="571505"/>
                  </a:cubicBezTo>
                  <a:cubicBezTo>
                    <a:pt x="1068591" y="571505"/>
                    <a:pt x="1069639" y="570934"/>
                    <a:pt x="1070020" y="569886"/>
                  </a:cubicBezTo>
                  <a:cubicBezTo>
                    <a:pt x="1073830" y="561694"/>
                    <a:pt x="1077450" y="553027"/>
                    <a:pt x="1080974" y="544359"/>
                  </a:cubicBezTo>
                  <a:cubicBezTo>
                    <a:pt x="1081545" y="543025"/>
                    <a:pt x="1080878" y="541406"/>
                    <a:pt x="1079450" y="540835"/>
                  </a:cubicBezTo>
                  <a:close/>
                  <a:moveTo>
                    <a:pt x="339167" y="596842"/>
                  </a:moveTo>
                  <a:cubicBezTo>
                    <a:pt x="337357" y="587983"/>
                    <a:pt x="336119" y="578935"/>
                    <a:pt x="335357" y="569791"/>
                  </a:cubicBezTo>
                  <a:cubicBezTo>
                    <a:pt x="335261" y="568267"/>
                    <a:pt x="333928" y="567124"/>
                    <a:pt x="332404" y="567219"/>
                  </a:cubicBezTo>
                  <a:cubicBezTo>
                    <a:pt x="330880" y="567314"/>
                    <a:pt x="329737" y="568648"/>
                    <a:pt x="329832" y="570172"/>
                  </a:cubicBezTo>
                  <a:cubicBezTo>
                    <a:pt x="330594" y="579411"/>
                    <a:pt x="331928" y="588746"/>
                    <a:pt x="333737" y="597794"/>
                  </a:cubicBezTo>
                  <a:cubicBezTo>
                    <a:pt x="334023" y="599128"/>
                    <a:pt x="335166" y="599985"/>
                    <a:pt x="336404" y="599985"/>
                  </a:cubicBezTo>
                  <a:cubicBezTo>
                    <a:pt x="336595" y="599985"/>
                    <a:pt x="336785" y="599985"/>
                    <a:pt x="336976" y="599890"/>
                  </a:cubicBezTo>
                  <a:cubicBezTo>
                    <a:pt x="338500" y="599794"/>
                    <a:pt x="339452" y="598366"/>
                    <a:pt x="339167" y="596842"/>
                  </a:cubicBezTo>
                  <a:close/>
                  <a:moveTo>
                    <a:pt x="1056685" y="591127"/>
                  </a:moveTo>
                  <a:cubicBezTo>
                    <a:pt x="1055352" y="590365"/>
                    <a:pt x="1053637" y="590936"/>
                    <a:pt x="1052970" y="592270"/>
                  </a:cubicBezTo>
                  <a:cubicBezTo>
                    <a:pt x="1048684" y="600461"/>
                    <a:pt x="1044017" y="608462"/>
                    <a:pt x="1039350" y="616082"/>
                  </a:cubicBezTo>
                  <a:cubicBezTo>
                    <a:pt x="1038587" y="617416"/>
                    <a:pt x="1038968" y="619035"/>
                    <a:pt x="1040207" y="619892"/>
                  </a:cubicBezTo>
                  <a:cubicBezTo>
                    <a:pt x="1040683" y="620178"/>
                    <a:pt x="1041159" y="620273"/>
                    <a:pt x="1041635" y="620273"/>
                  </a:cubicBezTo>
                  <a:cubicBezTo>
                    <a:pt x="1042588" y="620273"/>
                    <a:pt x="1043445" y="619797"/>
                    <a:pt x="1043922" y="618940"/>
                  </a:cubicBezTo>
                  <a:cubicBezTo>
                    <a:pt x="1048684" y="611224"/>
                    <a:pt x="1053351" y="603128"/>
                    <a:pt x="1057733" y="594841"/>
                  </a:cubicBezTo>
                  <a:cubicBezTo>
                    <a:pt x="1058495" y="593508"/>
                    <a:pt x="1058018" y="591889"/>
                    <a:pt x="1056685" y="591127"/>
                  </a:cubicBezTo>
                  <a:close/>
                  <a:moveTo>
                    <a:pt x="356407" y="648467"/>
                  </a:moveTo>
                  <a:cubicBezTo>
                    <a:pt x="352502" y="640276"/>
                    <a:pt x="349073" y="631798"/>
                    <a:pt x="346215" y="623131"/>
                  </a:cubicBezTo>
                  <a:cubicBezTo>
                    <a:pt x="345739" y="621702"/>
                    <a:pt x="344120" y="620940"/>
                    <a:pt x="342691" y="621416"/>
                  </a:cubicBezTo>
                  <a:cubicBezTo>
                    <a:pt x="341262" y="621892"/>
                    <a:pt x="340500" y="623416"/>
                    <a:pt x="340976" y="624940"/>
                  </a:cubicBezTo>
                  <a:cubicBezTo>
                    <a:pt x="343929" y="633799"/>
                    <a:pt x="347453" y="642466"/>
                    <a:pt x="351454" y="650848"/>
                  </a:cubicBezTo>
                  <a:cubicBezTo>
                    <a:pt x="351930" y="651896"/>
                    <a:pt x="352883" y="652468"/>
                    <a:pt x="353931" y="652468"/>
                  </a:cubicBezTo>
                  <a:cubicBezTo>
                    <a:pt x="354311" y="652468"/>
                    <a:pt x="354788" y="652372"/>
                    <a:pt x="355169" y="652182"/>
                  </a:cubicBezTo>
                  <a:cubicBezTo>
                    <a:pt x="356407" y="651515"/>
                    <a:pt x="356978" y="649896"/>
                    <a:pt x="356407" y="648467"/>
                  </a:cubicBezTo>
                  <a:close/>
                  <a:moveTo>
                    <a:pt x="1028015" y="638275"/>
                  </a:moveTo>
                  <a:cubicBezTo>
                    <a:pt x="1026776" y="637418"/>
                    <a:pt x="1025062" y="637704"/>
                    <a:pt x="1024205" y="638942"/>
                  </a:cubicBezTo>
                  <a:cubicBezTo>
                    <a:pt x="1018871" y="646372"/>
                    <a:pt x="1013251" y="653706"/>
                    <a:pt x="1007441" y="660564"/>
                  </a:cubicBezTo>
                  <a:cubicBezTo>
                    <a:pt x="1006488" y="661707"/>
                    <a:pt x="1006584" y="663422"/>
                    <a:pt x="1007822" y="664469"/>
                  </a:cubicBezTo>
                  <a:cubicBezTo>
                    <a:pt x="1008393" y="664946"/>
                    <a:pt x="1008965" y="665136"/>
                    <a:pt x="1009632" y="665136"/>
                  </a:cubicBezTo>
                  <a:cubicBezTo>
                    <a:pt x="1010393" y="665136"/>
                    <a:pt x="1011251" y="664755"/>
                    <a:pt x="1011727" y="664183"/>
                  </a:cubicBezTo>
                  <a:cubicBezTo>
                    <a:pt x="1017633" y="657230"/>
                    <a:pt x="1023348" y="649801"/>
                    <a:pt x="1028777" y="642181"/>
                  </a:cubicBezTo>
                  <a:cubicBezTo>
                    <a:pt x="1029539" y="640942"/>
                    <a:pt x="1029253" y="639228"/>
                    <a:pt x="1028015" y="638275"/>
                  </a:cubicBezTo>
                  <a:close/>
                  <a:moveTo>
                    <a:pt x="385649" y="694378"/>
                  </a:moveTo>
                  <a:cubicBezTo>
                    <a:pt x="379839" y="687424"/>
                    <a:pt x="374409" y="679995"/>
                    <a:pt x="369551" y="672375"/>
                  </a:cubicBezTo>
                  <a:cubicBezTo>
                    <a:pt x="368694" y="671041"/>
                    <a:pt x="366980" y="670756"/>
                    <a:pt x="365742" y="671518"/>
                  </a:cubicBezTo>
                  <a:cubicBezTo>
                    <a:pt x="364408" y="672375"/>
                    <a:pt x="364122" y="674089"/>
                    <a:pt x="364884" y="675328"/>
                  </a:cubicBezTo>
                  <a:cubicBezTo>
                    <a:pt x="369933" y="683138"/>
                    <a:pt x="375457" y="690758"/>
                    <a:pt x="381362" y="697902"/>
                  </a:cubicBezTo>
                  <a:cubicBezTo>
                    <a:pt x="381934" y="698569"/>
                    <a:pt x="382696" y="698950"/>
                    <a:pt x="383458" y="698950"/>
                  </a:cubicBezTo>
                  <a:cubicBezTo>
                    <a:pt x="384029" y="698950"/>
                    <a:pt x="384696" y="698759"/>
                    <a:pt x="385268" y="698283"/>
                  </a:cubicBezTo>
                  <a:cubicBezTo>
                    <a:pt x="386506" y="697235"/>
                    <a:pt x="386697" y="695521"/>
                    <a:pt x="385649" y="694378"/>
                  </a:cubicBezTo>
                  <a:close/>
                  <a:moveTo>
                    <a:pt x="992867" y="680757"/>
                  </a:moveTo>
                  <a:cubicBezTo>
                    <a:pt x="991725" y="679709"/>
                    <a:pt x="990010" y="679709"/>
                    <a:pt x="988962" y="680757"/>
                  </a:cubicBezTo>
                  <a:cubicBezTo>
                    <a:pt x="982581" y="687234"/>
                    <a:pt x="975818" y="693521"/>
                    <a:pt x="968960" y="699426"/>
                  </a:cubicBezTo>
                  <a:cubicBezTo>
                    <a:pt x="967817" y="700474"/>
                    <a:pt x="967626" y="702188"/>
                    <a:pt x="968674" y="703331"/>
                  </a:cubicBezTo>
                  <a:cubicBezTo>
                    <a:pt x="969245" y="703998"/>
                    <a:pt x="970008" y="704284"/>
                    <a:pt x="970769" y="704284"/>
                  </a:cubicBezTo>
                  <a:cubicBezTo>
                    <a:pt x="971436" y="704284"/>
                    <a:pt x="972008" y="704093"/>
                    <a:pt x="972579" y="703617"/>
                  </a:cubicBezTo>
                  <a:cubicBezTo>
                    <a:pt x="979533" y="697616"/>
                    <a:pt x="986391" y="691234"/>
                    <a:pt x="992867" y="684567"/>
                  </a:cubicBezTo>
                  <a:cubicBezTo>
                    <a:pt x="993915" y="683614"/>
                    <a:pt x="993915" y="681900"/>
                    <a:pt x="992867" y="680757"/>
                  </a:cubicBezTo>
                  <a:close/>
                  <a:moveTo>
                    <a:pt x="951339" y="717047"/>
                  </a:moveTo>
                  <a:cubicBezTo>
                    <a:pt x="950481" y="715809"/>
                    <a:pt x="948672" y="715523"/>
                    <a:pt x="947433" y="716476"/>
                  </a:cubicBezTo>
                  <a:cubicBezTo>
                    <a:pt x="940194" y="721714"/>
                    <a:pt x="932479" y="726858"/>
                    <a:pt x="924573" y="731525"/>
                  </a:cubicBezTo>
                  <a:cubicBezTo>
                    <a:pt x="923240" y="732287"/>
                    <a:pt x="922859" y="734002"/>
                    <a:pt x="923621" y="735335"/>
                  </a:cubicBezTo>
                  <a:cubicBezTo>
                    <a:pt x="924097" y="736192"/>
                    <a:pt x="925050" y="736669"/>
                    <a:pt x="926002" y="736669"/>
                  </a:cubicBezTo>
                  <a:cubicBezTo>
                    <a:pt x="926478" y="736669"/>
                    <a:pt x="926954" y="736573"/>
                    <a:pt x="927431" y="736288"/>
                  </a:cubicBezTo>
                  <a:cubicBezTo>
                    <a:pt x="935432" y="731525"/>
                    <a:pt x="943242" y="726382"/>
                    <a:pt x="950576" y="720952"/>
                  </a:cubicBezTo>
                  <a:cubicBezTo>
                    <a:pt x="951910" y="720000"/>
                    <a:pt x="952196" y="718285"/>
                    <a:pt x="951339" y="717047"/>
                  </a:cubicBezTo>
                  <a:close/>
                  <a:moveTo>
                    <a:pt x="425273" y="731716"/>
                  </a:moveTo>
                  <a:cubicBezTo>
                    <a:pt x="417939" y="726286"/>
                    <a:pt x="410890" y="720381"/>
                    <a:pt x="404413" y="714190"/>
                  </a:cubicBezTo>
                  <a:cubicBezTo>
                    <a:pt x="403270" y="713142"/>
                    <a:pt x="401556" y="713237"/>
                    <a:pt x="400508" y="714285"/>
                  </a:cubicBezTo>
                  <a:cubicBezTo>
                    <a:pt x="399460" y="715428"/>
                    <a:pt x="399460" y="717142"/>
                    <a:pt x="400603" y="718190"/>
                  </a:cubicBezTo>
                  <a:cubicBezTo>
                    <a:pt x="407270" y="724477"/>
                    <a:pt x="414414" y="730573"/>
                    <a:pt x="421939" y="736192"/>
                  </a:cubicBezTo>
                  <a:cubicBezTo>
                    <a:pt x="422415" y="736573"/>
                    <a:pt x="423082" y="736764"/>
                    <a:pt x="423558" y="736764"/>
                  </a:cubicBezTo>
                  <a:cubicBezTo>
                    <a:pt x="424416" y="736764"/>
                    <a:pt x="425273" y="736383"/>
                    <a:pt x="425749" y="735621"/>
                  </a:cubicBezTo>
                  <a:cubicBezTo>
                    <a:pt x="426701" y="734478"/>
                    <a:pt x="426511" y="732668"/>
                    <a:pt x="425273" y="731716"/>
                  </a:cubicBezTo>
                  <a:close/>
                  <a:moveTo>
                    <a:pt x="904285" y="746003"/>
                  </a:moveTo>
                  <a:cubicBezTo>
                    <a:pt x="903618" y="744670"/>
                    <a:pt x="901999" y="744098"/>
                    <a:pt x="900570" y="744765"/>
                  </a:cubicBezTo>
                  <a:cubicBezTo>
                    <a:pt x="892569" y="748765"/>
                    <a:pt x="884187" y="752575"/>
                    <a:pt x="875615" y="756100"/>
                  </a:cubicBezTo>
                  <a:cubicBezTo>
                    <a:pt x="874186" y="756671"/>
                    <a:pt x="873519" y="758290"/>
                    <a:pt x="874091" y="759719"/>
                  </a:cubicBezTo>
                  <a:cubicBezTo>
                    <a:pt x="874567" y="760767"/>
                    <a:pt x="875615" y="761434"/>
                    <a:pt x="876662" y="761434"/>
                  </a:cubicBezTo>
                  <a:cubicBezTo>
                    <a:pt x="877043" y="761434"/>
                    <a:pt x="877329" y="761339"/>
                    <a:pt x="877710" y="761243"/>
                  </a:cubicBezTo>
                  <a:cubicBezTo>
                    <a:pt x="886378" y="757719"/>
                    <a:pt x="894855" y="753814"/>
                    <a:pt x="903047" y="749813"/>
                  </a:cubicBezTo>
                  <a:cubicBezTo>
                    <a:pt x="904476" y="748956"/>
                    <a:pt x="905047" y="747337"/>
                    <a:pt x="904285" y="746003"/>
                  </a:cubicBezTo>
                  <a:close/>
                  <a:moveTo>
                    <a:pt x="472231" y="759529"/>
                  </a:moveTo>
                  <a:cubicBezTo>
                    <a:pt x="463849" y="755719"/>
                    <a:pt x="455658" y="751432"/>
                    <a:pt x="447942" y="746860"/>
                  </a:cubicBezTo>
                  <a:cubicBezTo>
                    <a:pt x="446609" y="746098"/>
                    <a:pt x="444894" y="746480"/>
                    <a:pt x="444132" y="747813"/>
                  </a:cubicBezTo>
                  <a:cubicBezTo>
                    <a:pt x="443370" y="749147"/>
                    <a:pt x="443751" y="750861"/>
                    <a:pt x="445085" y="751623"/>
                  </a:cubicBezTo>
                  <a:cubicBezTo>
                    <a:pt x="452991" y="756290"/>
                    <a:pt x="461277" y="760576"/>
                    <a:pt x="469850" y="764482"/>
                  </a:cubicBezTo>
                  <a:cubicBezTo>
                    <a:pt x="470231" y="764672"/>
                    <a:pt x="470612" y="764767"/>
                    <a:pt x="470993" y="764767"/>
                  </a:cubicBezTo>
                  <a:cubicBezTo>
                    <a:pt x="472041" y="764767"/>
                    <a:pt x="472993" y="764196"/>
                    <a:pt x="473469" y="763148"/>
                  </a:cubicBezTo>
                  <a:cubicBezTo>
                    <a:pt x="474231" y="761719"/>
                    <a:pt x="473660" y="760100"/>
                    <a:pt x="472231" y="759529"/>
                  </a:cubicBezTo>
                  <a:close/>
                  <a:moveTo>
                    <a:pt x="853517" y="767339"/>
                  </a:moveTo>
                  <a:cubicBezTo>
                    <a:pt x="853041" y="765910"/>
                    <a:pt x="851421" y="765148"/>
                    <a:pt x="849992" y="765625"/>
                  </a:cubicBezTo>
                  <a:cubicBezTo>
                    <a:pt x="841515" y="768482"/>
                    <a:pt x="832657" y="771054"/>
                    <a:pt x="823703" y="773435"/>
                  </a:cubicBezTo>
                  <a:cubicBezTo>
                    <a:pt x="822275" y="773816"/>
                    <a:pt x="821322" y="775340"/>
                    <a:pt x="821703" y="776769"/>
                  </a:cubicBezTo>
                  <a:cubicBezTo>
                    <a:pt x="822084" y="778007"/>
                    <a:pt x="823132" y="778864"/>
                    <a:pt x="824370" y="778864"/>
                  </a:cubicBezTo>
                  <a:cubicBezTo>
                    <a:pt x="824656" y="778864"/>
                    <a:pt x="824847" y="778864"/>
                    <a:pt x="825037" y="778769"/>
                  </a:cubicBezTo>
                  <a:cubicBezTo>
                    <a:pt x="834086" y="776388"/>
                    <a:pt x="843039" y="773721"/>
                    <a:pt x="851707" y="770864"/>
                  </a:cubicBezTo>
                  <a:cubicBezTo>
                    <a:pt x="853136" y="770387"/>
                    <a:pt x="853993" y="768768"/>
                    <a:pt x="853517" y="767339"/>
                  </a:cubicBezTo>
                  <a:close/>
                  <a:moveTo>
                    <a:pt x="523761" y="777626"/>
                  </a:moveTo>
                  <a:cubicBezTo>
                    <a:pt x="514808" y="775340"/>
                    <a:pt x="505950" y="772673"/>
                    <a:pt x="497567" y="769625"/>
                  </a:cubicBezTo>
                  <a:cubicBezTo>
                    <a:pt x="496139" y="769149"/>
                    <a:pt x="494519" y="769911"/>
                    <a:pt x="494043" y="771340"/>
                  </a:cubicBezTo>
                  <a:cubicBezTo>
                    <a:pt x="493567" y="772768"/>
                    <a:pt x="494329" y="774388"/>
                    <a:pt x="495758" y="774864"/>
                  </a:cubicBezTo>
                  <a:cubicBezTo>
                    <a:pt x="504330" y="777912"/>
                    <a:pt x="513284" y="780579"/>
                    <a:pt x="522428" y="782960"/>
                  </a:cubicBezTo>
                  <a:cubicBezTo>
                    <a:pt x="522618" y="783055"/>
                    <a:pt x="522904" y="783055"/>
                    <a:pt x="523094" y="783055"/>
                  </a:cubicBezTo>
                  <a:cubicBezTo>
                    <a:pt x="524333" y="783055"/>
                    <a:pt x="525476" y="782198"/>
                    <a:pt x="525761" y="780960"/>
                  </a:cubicBezTo>
                  <a:cubicBezTo>
                    <a:pt x="526142" y="779531"/>
                    <a:pt x="525285" y="778102"/>
                    <a:pt x="523761" y="777626"/>
                  </a:cubicBezTo>
                  <a:close/>
                  <a:moveTo>
                    <a:pt x="800177" y="781817"/>
                  </a:moveTo>
                  <a:cubicBezTo>
                    <a:pt x="799891" y="780293"/>
                    <a:pt x="798462" y="779341"/>
                    <a:pt x="796938" y="779722"/>
                  </a:cubicBezTo>
                  <a:cubicBezTo>
                    <a:pt x="788175" y="781531"/>
                    <a:pt x="779126" y="783151"/>
                    <a:pt x="769887" y="784484"/>
                  </a:cubicBezTo>
                  <a:cubicBezTo>
                    <a:pt x="768363" y="784675"/>
                    <a:pt x="767316" y="786104"/>
                    <a:pt x="767601" y="787627"/>
                  </a:cubicBezTo>
                  <a:cubicBezTo>
                    <a:pt x="767792" y="788961"/>
                    <a:pt x="768935" y="790009"/>
                    <a:pt x="770364" y="790009"/>
                  </a:cubicBezTo>
                  <a:cubicBezTo>
                    <a:pt x="770459" y="790009"/>
                    <a:pt x="770649" y="790009"/>
                    <a:pt x="770744" y="789914"/>
                  </a:cubicBezTo>
                  <a:cubicBezTo>
                    <a:pt x="779984" y="788485"/>
                    <a:pt x="789223" y="786865"/>
                    <a:pt x="798081" y="785056"/>
                  </a:cubicBezTo>
                  <a:cubicBezTo>
                    <a:pt x="799510" y="784770"/>
                    <a:pt x="800462" y="783246"/>
                    <a:pt x="800177" y="781817"/>
                  </a:cubicBezTo>
                  <a:close/>
                  <a:moveTo>
                    <a:pt x="577768" y="787437"/>
                  </a:moveTo>
                  <a:cubicBezTo>
                    <a:pt x="568529" y="786389"/>
                    <a:pt x="559480" y="785151"/>
                    <a:pt x="550622" y="783532"/>
                  </a:cubicBezTo>
                  <a:cubicBezTo>
                    <a:pt x="549098" y="783246"/>
                    <a:pt x="547669" y="784294"/>
                    <a:pt x="547383" y="785722"/>
                  </a:cubicBezTo>
                  <a:cubicBezTo>
                    <a:pt x="547098" y="787247"/>
                    <a:pt x="548145" y="788675"/>
                    <a:pt x="549574" y="788961"/>
                  </a:cubicBezTo>
                  <a:cubicBezTo>
                    <a:pt x="558527" y="790580"/>
                    <a:pt x="567767" y="791914"/>
                    <a:pt x="577101" y="792961"/>
                  </a:cubicBezTo>
                  <a:lnTo>
                    <a:pt x="577387" y="792961"/>
                  </a:lnTo>
                  <a:cubicBezTo>
                    <a:pt x="578816" y="792961"/>
                    <a:pt x="579959" y="791914"/>
                    <a:pt x="580149" y="790485"/>
                  </a:cubicBezTo>
                  <a:cubicBezTo>
                    <a:pt x="580340" y="788961"/>
                    <a:pt x="579197" y="787627"/>
                    <a:pt x="577768" y="787437"/>
                  </a:cubicBezTo>
                  <a:close/>
                  <a:moveTo>
                    <a:pt x="742646" y="787913"/>
                  </a:moveTo>
                  <a:cubicBezTo>
                    <a:pt x="733787" y="788866"/>
                    <a:pt x="724548" y="789628"/>
                    <a:pt x="715214" y="790199"/>
                  </a:cubicBezTo>
                  <a:cubicBezTo>
                    <a:pt x="713690" y="790294"/>
                    <a:pt x="712547" y="791628"/>
                    <a:pt x="712642" y="793152"/>
                  </a:cubicBezTo>
                  <a:cubicBezTo>
                    <a:pt x="712737" y="794676"/>
                    <a:pt x="713976" y="795724"/>
                    <a:pt x="715404" y="795724"/>
                  </a:cubicBezTo>
                  <a:cubicBezTo>
                    <a:pt x="715500" y="795724"/>
                    <a:pt x="715500" y="795724"/>
                    <a:pt x="715595" y="795724"/>
                  </a:cubicBezTo>
                  <a:cubicBezTo>
                    <a:pt x="724929" y="795152"/>
                    <a:pt x="734264" y="794390"/>
                    <a:pt x="743217" y="793438"/>
                  </a:cubicBezTo>
                  <a:cubicBezTo>
                    <a:pt x="744741" y="793342"/>
                    <a:pt x="745789" y="791914"/>
                    <a:pt x="745694" y="790390"/>
                  </a:cubicBezTo>
                  <a:cubicBezTo>
                    <a:pt x="745503" y="788866"/>
                    <a:pt x="744075" y="787723"/>
                    <a:pt x="742646" y="787913"/>
                  </a:cubicBezTo>
                  <a:close/>
                  <a:moveTo>
                    <a:pt x="632632" y="791056"/>
                  </a:moveTo>
                  <a:cubicBezTo>
                    <a:pt x="623678" y="790675"/>
                    <a:pt x="614439" y="790199"/>
                    <a:pt x="605105" y="789628"/>
                  </a:cubicBezTo>
                  <a:cubicBezTo>
                    <a:pt x="603581" y="789628"/>
                    <a:pt x="602247" y="790675"/>
                    <a:pt x="602152" y="792199"/>
                  </a:cubicBezTo>
                  <a:cubicBezTo>
                    <a:pt x="602057" y="793723"/>
                    <a:pt x="603200" y="795057"/>
                    <a:pt x="604724" y="795152"/>
                  </a:cubicBezTo>
                  <a:cubicBezTo>
                    <a:pt x="614058" y="795724"/>
                    <a:pt x="623393" y="796200"/>
                    <a:pt x="632346" y="796486"/>
                  </a:cubicBezTo>
                  <a:lnTo>
                    <a:pt x="632442" y="796486"/>
                  </a:lnTo>
                  <a:cubicBezTo>
                    <a:pt x="633870" y="796486"/>
                    <a:pt x="635109" y="795343"/>
                    <a:pt x="635204" y="793819"/>
                  </a:cubicBezTo>
                  <a:cubicBezTo>
                    <a:pt x="635394" y="792390"/>
                    <a:pt x="634156" y="791152"/>
                    <a:pt x="632632" y="791056"/>
                  </a:cubicBezTo>
                  <a:close/>
                  <a:moveTo>
                    <a:pt x="687782" y="791438"/>
                  </a:moveTo>
                  <a:cubicBezTo>
                    <a:pt x="680543" y="791628"/>
                    <a:pt x="673209" y="791723"/>
                    <a:pt x="665779" y="791723"/>
                  </a:cubicBezTo>
                  <a:cubicBezTo>
                    <a:pt x="663969" y="791723"/>
                    <a:pt x="662064" y="791723"/>
                    <a:pt x="660159" y="791723"/>
                  </a:cubicBezTo>
                  <a:cubicBezTo>
                    <a:pt x="658635" y="791723"/>
                    <a:pt x="657397" y="792961"/>
                    <a:pt x="657397" y="794485"/>
                  </a:cubicBezTo>
                  <a:cubicBezTo>
                    <a:pt x="657397" y="796009"/>
                    <a:pt x="658635" y="797248"/>
                    <a:pt x="660159" y="797248"/>
                  </a:cubicBezTo>
                  <a:lnTo>
                    <a:pt x="666065" y="797248"/>
                  </a:lnTo>
                  <a:cubicBezTo>
                    <a:pt x="673399" y="797248"/>
                    <a:pt x="680733" y="797152"/>
                    <a:pt x="687877" y="796962"/>
                  </a:cubicBezTo>
                  <a:cubicBezTo>
                    <a:pt x="689401" y="796962"/>
                    <a:pt x="690639" y="795629"/>
                    <a:pt x="690544" y="794105"/>
                  </a:cubicBezTo>
                  <a:cubicBezTo>
                    <a:pt x="690544" y="792580"/>
                    <a:pt x="689210" y="791438"/>
                    <a:pt x="687782" y="7914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2" name="Freeform 71">
              <a:extLst>
                <a:ext uri="{FF2B5EF4-FFF2-40B4-BE49-F238E27FC236}">
                  <a16:creationId xmlns:a16="http://schemas.microsoft.com/office/drawing/2014/main" id="{B3469070-3CCC-5F6F-0412-20C0DAC6C6CD}"/>
                </a:ext>
              </a:extLst>
            </p:cNvPr>
            <p:cNvSpPr/>
            <p:nvPr/>
          </p:nvSpPr>
          <p:spPr>
            <a:xfrm>
              <a:off x="7487031" y="3108445"/>
              <a:ext cx="247209" cy="429330"/>
            </a:xfrm>
            <a:custGeom>
              <a:avLst/>
              <a:gdLst>
                <a:gd name="connsiteX0" fmla="*/ 59626 w 247209"/>
                <a:gd name="connsiteY0" fmla="*/ 23565 h 429330"/>
                <a:gd name="connsiteX1" fmla="*/ 43148 w 247209"/>
                <a:gd name="connsiteY1" fmla="*/ 991 h 429330"/>
                <a:gd name="connsiteX2" fmla="*/ 39243 w 247209"/>
                <a:gd name="connsiteY2" fmla="*/ 610 h 429330"/>
                <a:gd name="connsiteX3" fmla="*/ 38767 w 247209"/>
                <a:gd name="connsiteY3" fmla="*/ 4515 h 429330"/>
                <a:gd name="connsiteX4" fmla="*/ 55054 w 247209"/>
                <a:gd name="connsiteY4" fmla="*/ 26708 h 429330"/>
                <a:gd name="connsiteX5" fmla="*/ 57340 w 247209"/>
                <a:gd name="connsiteY5" fmla="*/ 27947 h 429330"/>
                <a:gd name="connsiteX6" fmla="*/ 58960 w 247209"/>
                <a:gd name="connsiteY6" fmla="*/ 27471 h 429330"/>
                <a:gd name="connsiteX7" fmla="*/ 59626 w 247209"/>
                <a:gd name="connsiteY7" fmla="*/ 23565 h 429330"/>
                <a:gd name="connsiteX8" fmla="*/ 89154 w 247209"/>
                <a:gd name="connsiteY8" fmla="*/ 70619 h 429330"/>
                <a:gd name="connsiteX9" fmla="*/ 74866 w 247209"/>
                <a:gd name="connsiteY9" fmla="*/ 46711 h 429330"/>
                <a:gd name="connsiteX10" fmla="*/ 71056 w 247209"/>
                <a:gd name="connsiteY10" fmla="*/ 45854 h 429330"/>
                <a:gd name="connsiteX11" fmla="*/ 70199 w 247209"/>
                <a:gd name="connsiteY11" fmla="*/ 49664 h 429330"/>
                <a:gd name="connsiteX12" fmla="*/ 84296 w 247209"/>
                <a:gd name="connsiteY12" fmla="*/ 73286 h 429330"/>
                <a:gd name="connsiteX13" fmla="*/ 86678 w 247209"/>
                <a:gd name="connsiteY13" fmla="*/ 74714 h 429330"/>
                <a:gd name="connsiteX14" fmla="*/ 88011 w 247209"/>
                <a:gd name="connsiteY14" fmla="*/ 74333 h 429330"/>
                <a:gd name="connsiteX15" fmla="*/ 89154 w 247209"/>
                <a:gd name="connsiteY15" fmla="*/ 70619 h 429330"/>
                <a:gd name="connsiteX16" fmla="*/ 113919 w 247209"/>
                <a:gd name="connsiteY16" fmla="*/ 120434 h 429330"/>
                <a:gd name="connsiteX17" fmla="*/ 102203 w 247209"/>
                <a:gd name="connsiteY17" fmla="*/ 95193 h 429330"/>
                <a:gd name="connsiteX18" fmla="*/ 98488 w 247209"/>
                <a:gd name="connsiteY18" fmla="*/ 93955 h 429330"/>
                <a:gd name="connsiteX19" fmla="*/ 97250 w 247209"/>
                <a:gd name="connsiteY19" fmla="*/ 97670 h 429330"/>
                <a:gd name="connsiteX20" fmla="*/ 108775 w 247209"/>
                <a:gd name="connsiteY20" fmla="*/ 122625 h 429330"/>
                <a:gd name="connsiteX21" fmla="*/ 111347 w 247209"/>
                <a:gd name="connsiteY21" fmla="*/ 124340 h 429330"/>
                <a:gd name="connsiteX22" fmla="*/ 112490 w 247209"/>
                <a:gd name="connsiteY22" fmla="*/ 124149 h 429330"/>
                <a:gd name="connsiteX23" fmla="*/ 113919 w 247209"/>
                <a:gd name="connsiteY23" fmla="*/ 120434 h 429330"/>
                <a:gd name="connsiteX24" fmla="*/ 131635 w 247209"/>
                <a:gd name="connsiteY24" fmla="*/ 173298 h 429330"/>
                <a:gd name="connsiteX25" fmla="*/ 123920 w 247209"/>
                <a:gd name="connsiteY25" fmla="*/ 146533 h 429330"/>
                <a:gd name="connsiteX26" fmla="*/ 120396 w 247209"/>
                <a:gd name="connsiteY26" fmla="*/ 144818 h 429330"/>
                <a:gd name="connsiteX27" fmla="*/ 118681 w 247209"/>
                <a:gd name="connsiteY27" fmla="*/ 148343 h 429330"/>
                <a:gd name="connsiteX28" fmla="*/ 126301 w 247209"/>
                <a:gd name="connsiteY28" fmla="*/ 174632 h 429330"/>
                <a:gd name="connsiteX29" fmla="*/ 128968 w 247209"/>
                <a:gd name="connsiteY29" fmla="*/ 176727 h 429330"/>
                <a:gd name="connsiteX30" fmla="*/ 129540 w 247209"/>
                <a:gd name="connsiteY30" fmla="*/ 176632 h 429330"/>
                <a:gd name="connsiteX31" fmla="*/ 131635 w 247209"/>
                <a:gd name="connsiteY31" fmla="*/ 173298 h 429330"/>
                <a:gd name="connsiteX32" fmla="*/ 112204 w 247209"/>
                <a:gd name="connsiteY32" fmla="*/ 188824 h 429330"/>
                <a:gd name="connsiteX33" fmla="*/ 85058 w 247209"/>
                <a:gd name="connsiteY33" fmla="*/ 196825 h 429330"/>
                <a:gd name="connsiteX34" fmla="*/ 83629 w 247209"/>
                <a:gd name="connsiteY34" fmla="*/ 200445 h 429330"/>
                <a:gd name="connsiteX35" fmla="*/ 86201 w 247209"/>
                <a:gd name="connsiteY35" fmla="*/ 202064 h 429330"/>
                <a:gd name="connsiteX36" fmla="*/ 87344 w 247209"/>
                <a:gd name="connsiteY36" fmla="*/ 201873 h 429330"/>
                <a:gd name="connsiteX37" fmla="*/ 112966 w 247209"/>
                <a:gd name="connsiteY37" fmla="*/ 194253 h 429330"/>
                <a:gd name="connsiteX38" fmla="*/ 115348 w 247209"/>
                <a:gd name="connsiteY38" fmla="*/ 191110 h 429330"/>
                <a:gd name="connsiteX39" fmla="*/ 112204 w 247209"/>
                <a:gd name="connsiteY39" fmla="*/ 188824 h 429330"/>
                <a:gd name="connsiteX40" fmla="*/ 167545 w 247209"/>
                <a:gd name="connsiteY40" fmla="*/ 197587 h 429330"/>
                <a:gd name="connsiteX41" fmla="*/ 140589 w 247209"/>
                <a:gd name="connsiteY41" fmla="*/ 189110 h 429330"/>
                <a:gd name="connsiteX42" fmla="*/ 137446 w 247209"/>
                <a:gd name="connsiteY42" fmla="*/ 191396 h 429330"/>
                <a:gd name="connsiteX43" fmla="*/ 139732 w 247209"/>
                <a:gd name="connsiteY43" fmla="*/ 194539 h 429330"/>
                <a:gd name="connsiteX44" fmla="*/ 165259 w 247209"/>
                <a:gd name="connsiteY44" fmla="*/ 202635 h 429330"/>
                <a:gd name="connsiteX45" fmla="*/ 166402 w 247209"/>
                <a:gd name="connsiteY45" fmla="*/ 202921 h 429330"/>
                <a:gd name="connsiteX46" fmla="*/ 168878 w 247209"/>
                <a:gd name="connsiteY46" fmla="*/ 201302 h 429330"/>
                <a:gd name="connsiteX47" fmla="*/ 167545 w 247209"/>
                <a:gd name="connsiteY47" fmla="*/ 197587 h 429330"/>
                <a:gd name="connsiteX48" fmla="*/ 136493 w 247209"/>
                <a:gd name="connsiteY48" fmla="*/ 200825 h 429330"/>
                <a:gd name="connsiteX49" fmla="*/ 133445 w 247209"/>
                <a:gd name="connsiteY49" fmla="*/ 198349 h 429330"/>
                <a:gd name="connsiteX50" fmla="*/ 130969 w 247209"/>
                <a:gd name="connsiteY50" fmla="*/ 201397 h 429330"/>
                <a:gd name="connsiteX51" fmla="*/ 132016 w 247209"/>
                <a:gd name="connsiteY51" fmla="*/ 220066 h 429330"/>
                <a:gd name="connsiteX52" fmla="*/ 131731 w 247209"/>
                <a:gd name="connsiteY52" fmla="*/ 228543 h 429330"/>
                <a:gd name="connsiteX53" fmla="*/ 134303 w 247209"/>
                <a:gd name="connsiteY53" fmla="*/ 231496 h 429330"/>
                <a:gd name="connsiteX54" fmla="*/ 134398 w 247209"/>
                <a:gd name="connsiteY54" fmla="*/ 231496 h 429330"/>
                <a:gd name="connsiteX55" fmla="*/ 137160 w 247209"/>
                <a:gd name="connsiteY55" fmla="*/ 228924 h 429330"/>
                <a:gd name="connsiteX56" fmla="*/ 137446 w 247209"/>
                <a:gd name="connsiteY56" fmla="*/ 220161 h 429330"/>
                <a:gd name="connsiteX57" fmla="*/ 136493 w 247209"/>
                <a:gd name="connsiteY57" fmla="*/ 200825 h 429330"/>
                <a:gd name="connsiteX58" fmla="*/ 64675 w 247209"/>
                <a:gd name="connsiteY58" fmla="*/ 211779 h 429330"/>
                <a:gd name="connsiteX59" fmla="*/ 60770 w 247209"/>
                <a:gd name="connsiteY59" fmla="*/ 211208 h 429330"/>
                <a:gd name="connsiteX60" fmla="*/ 39910 w 247209"/>
                <a:gd name="connsiteY60" fmla="*/ 230067 h 429330"/>
                <a:gd name="connsiteX61" fmla="*/ 40005 w 247209"/>
                <a:gd name="connsiteY61" fmla="*/ 233972 h 429330"/>
                <a:gd name="connsiteX62" fmla="*/ 41910 w 247209"/>
                <a:gd name="connsiteY62" fmla="*/ 234734 h 429330"/>
                <a:gd name="connsiteX63" fmla="*/ 43910 w 247209"/>
                <a:gd name="connsiteY63" fmla="*/ 233877 h 429330"/>
                <a:gd name="connsiteX64" fmla="*/ 64008 w 247209"/>
                <a:gd name="connsiteY64" fmla="*/ 215684 h 429330"/>
                <a:gd name="connsiteX65" fmla="*/ 64675 w 247209"/>
                <a:gd name="connsiteY65" fmla="*/ 211779 h 429330"/>
                <a:gd name="connsiteX66" fmla="*/ 213074 w 247209"/>
                <a:gd name="connsiteY66" fmla="*/ 230067 h 429330"/>
                <a:gd name="connsiteX67" fmla="*/ 191643 w 247209"/>
                <a:gd name="connsiteY67" fmla="*/ 211874 h 429330"/>
                <a:gd name="connsiteX68" fmla="*/ 187833 w 247209"/>
                <a:gd name="connsiteY68" fmla="*/ 212541 h 429330"/>
                <a:gd name="connsiteX69" fmla="*/ 188500 w 247209"/>
                <a:gd name="connsiteY69" fmla="*/ 216351 h 429330"/>
                <a:gd name="connsiteX70" fmla="*/ 209169 w 247209"/>
                <a:gd name="connsiteY70" fmla="*/ 233877 h 429330"/>
                <a:gd name="connsiteX71" fmla="*/ 211169 w 247209"/>
                <a:gd name="connsiteY71" fmla="*/ 234734 h 429330"/>
                <a:gd name="connsiteX72" fmla="*/ 213074 w 247209"/>
                <a:gd name="connsiteY72" fmla="*/ 233972 h 429330"/>
                <a:gd name="connsiteX73" fmla="*/ 213074 w 247209"/>
                <a:gd name="connsiteY73" fmla="*/ 230067 h 429330"/>
                <a:gd name="connsiteX74" fmla="*/ 26384 w 247209"/>
                <a:gd name="connsiteY74" fmla="*/ 251403 h 429330"/>
                <a:gd name="connsiteX75" fmla="*/ 22574 w 247209"/>
                <a:gd name="connsiteY75" fmla="*/ 252165 h 429330"/>
                <a:gd name="connsiteX76" fmla="*/ 9049 w 247209"/>
                <a:gd name="connsiteY76" fmla="*/ 276835 h 429330"/>
                <a:gd name="connsiteX77" fmla="*/ 10478 w 247209"/>
                <a:gd name="connsiteY77" fmla="*/ 280454 h 429330"/>
                <a:gd name="connsiteX78" fmla="*/ 11621 w 247209"/>
                <a:gd name="connsiteY78" fmla="*/ 280645 h 429330"/>
                <a:gd name="connsiteX79" fmla="*/ 14192 w 247209"/>
                <a:gd name="connsiteY79" fmla="*/ 279026 h 429330"/>
                <a:gd name="connsiteX80" fmla="*/ 27241 w 247209"/>
                <a:gd name="connsiteY80" fmla="*/ 255213 h 429330"/>
                <a:gd name="connsiteX81" fmla="*/ 26384 w 247209"/>
                <a:gd name="connsiteY81" fmla="*/ 251403 h 429330"/>
                <a:gd name="connsiteX82" fmla="*/ 241935 w 247209"/>
                <a:gd name="connsiteY82" fmla="*/ 278073 h 429330"/>
                <a:gd name="connsiteX83" fmla="*/ 230410 w 247209"/>
                <a:gd name="connsiteY83" fmla="*/ 252260 h 429330"/>
                <a:gd name="connsiteX84" fmla="*/ 226600 w 247209"/>
                <a:gd name="connsiteY84" fmla="*/ 251308 h 429330"/>
                <a:gd name="connsiteX85" fmla="*/ 225647 w 247209"/>
                <a:gd name="connsiteY85" fmla="*/ 255118 h 429330"/>
                <a:gd name="connsiteX86" fmla="*/ 236601 w 247209"/>
                <a:gd name="connsiteY86" fmla="*/ 279692 h 429330"/>
                <a:gd name="connsiteX87" fmla="*/ 239268 w 247209"/>
                <a:gd name="connsiteY87" fmla="*/ 281597 h 429330"/>
                <a:gd name="connsiteX88" fmla="*/ 240125 w 247209"/>
                <a:gd name="connsiteY88" fmla="*/ 281502 h 429330"/>
                <a:gd name="connsiteX89" fmla="*/ 241935 w 247209"/>
                <a:gd name="connsiteY89" fmla="*/ 278073 h 429330"/>
                <a:gd name="connsiteX90" fmla="*/ 130873 w 247209"/>
                <a:gd name="connsiteY90" fmla="*/ 253308 h 429330"/>
                <a:gd name="connsiteX91" fmla="*/ 127445 w 247209"/>
                <a:gd name="connsiteY91" fmla="*/ 255213 h 429330"/>
                <a:gd name="connsiteX92" fmla="*/ 117062 w 247209"/>
                <a:gd name="connsiteY92" fmla="*/ 279978 h 429330"/>
                <a:gd name="connsiteX93" fmla="*/ 118015 w 247209"/>
                <a:gd name="connsiteY93" fmla="*/ 283788 h 429330"/>
                <a:gd name="connsiteX94" fmla="*/ 119348 w 247209"/>
                <a:gd name="connsiteY94" fmla="*/ 284169 h 429330"/>
                <a:gd name="connsiteX95" fmla="*/ 121729 w 247209"/>
                <a:gd name="connsiteY95" fmla="*/ 282836 h 429330"/>
                <a:gd name="connsiteX96" fmla="*/ 132683 w 247209"/>
                <a:gd name="connsiteY96" fmla="*/ 256737 h 429330"/>
                <a:gd name="connsiteX97" fmla="*/ 130873 w 247209"/>
                <a:gd name="connsiteY97" fmla="*/ 253308 h 429330"/>
                <a:gd name="connsiteX98" fmla="*/ 104680 w 247209"/>
                <a:gd name="connsiteY98" fmla="*/ 301219 h 429330"/>
                <a:gd name="connsiteX99" fmla="*/ 100774 w 247209"/>
                <a:gd name="connsiteY99" fmla="*/ 301219 h 429330"/>
                <a:gd name="connsiteX100" fmla="*/ 79724 w 247209"/>
                <a:gd name="connsiteY100" fmla="*/ 318173 h 429330"/>
                <a:gd name="connsiteX101" fmla="*/ 78867 w 247209"/>
                <a:gd name="connsiteY101" fmla="*/ 321983 h 429330"/>
                <a:gd name="connsiteX102" fmla="*/ 81153 w 247209"/>
                <a:gd name="connsiteY102" fmla="*/ 323222 h 429330"/>
                <a:gd name="connsiteX103" fmla="*/ 82677 w 247209"/>
                <a:gd name="connsiteY103" fmla="*/ 322746 h 429330"/>
                <a:gd name="connsiteX104" fmla="*/ 104584 w 247209"/>
                <a:gd name="connsiteY104" fmla="*/ 305029 h 429330"/>
                <a:gd name="connsiteX105" fmla="*/ 104680 w 247209"/>
                <a:gd name="connsiteY105" fmla="*/ 301219 h 429330"/>
                <a:gd name="connsiteX106" fmla="*/ 8954 w 247209"/>
                <a:gd name="connsiteY106" fmla="*/ 329794 h 429330"/>
                <a:gd name="connsiteX107" fmla="*/ 5429 w 247209"/>
                <a:gd name="connsiteY107" fmla="*/ 314268 h 429330"/>
                <a:gd name="connsiteX108" fmla="*/ 6287 w 247209"/>
                <a:gd name="connsiteY108" fmla="*/ 304743 h 429330"/>
                <a:gd name="connsiteX109" fmla="*/ 4000 w 247209"/>
                <a:gd name="connsiteY109" fmla="*/ 301600 h 429330"/>
                <a:gd name="connsiteX110" fmla="*/ 857 w 247209"/>
                <a:gd name="connsiteY110" fmla="*/ 303886 h 429330"/>
                <a:gd name="connsiteX111" fmla="*/ 0 w 247209"/>
                <a:gd name="connsiteY111" fmla="*/ 314268 h 429330"/>
                <a:gd name="connsiteX112" fmla="*/ 4286 w 247209"/>
                <a:gd name="connsiteY112" fmla="*/ 332651 h 429330"/>
                <a:gd name="connsiteX113" fmla="*/ 6667 w 247209"/>
                <a:gd name="connsiteY113" fmla="*/ 333985 h 429330"/>
                <a:gd name="connsiteX114" fmla="*/ 8096 w 247209"/>
                <a:gd name="connsiteY114" fmla="*/ 333604 h 429330"/>
                <a:gd name="connsiteX115" fmla="*/ 8954 w 247209"/>
                <a:gd name="connsiteY115" fmla="*/ 329794 h 429330"/>
                <a:gd name="connsiteX116" fmla="*/ 246888 w 247209"/>
                <a:gd name="connsiteY116" fmla="*/ 305886 h 429330"/>
                <a:gd name="connsiteX117" fmla="*/ 243935 w 247209"/>
                <a:gd name="connsiteY117" fmla="*/ 303314 h 429330"/>
                <a:gd name="connsiteX118" fmla="*/ 241363 w 247209"/>
                <a:gd name="connsiteY118" fmla="*/ 306267 h 429330"/>
                <a:gd name="connsiteX119" fmla="*/ 241649 w 247209"/>
                <a:gd name="connsiteY119" fmla="*/ 315221 h 429330"/>
                <a:gd name="connsiteX120" fmla="*/ 240506 w 247209"/>
                <a:gd name="connsiteY120" fmla="*/ 333318 h 429330"/>
                <a:gd name="connsiteX121" fmla="*/ 242888 w 247209"/>
                <a:gd name="connsiteY121" fmla="*/ 336366 h 429330"/>
                <a:gd name="connsiteX122" fmla="*/ 243268 w 247209"/>
                <a:gd name="connsiteY122" fmla="*/ 336366 h 429330"/>
                <a:gd name="connsiteX123" fmla="*/ 246031 w 247209"/>
                <a:gd name="connsiteY123" fmla="*/ 333985 h 429330"/>
                <a:gd name="connsiteX124" fmla="*/ 247174 w 247209"/>
                <a:gd name="connsiteY124" fmla="*/ 315221 h 429330"/>
                <a:gd name="connsiteX125" fmla="*/ 246888 w 247209"/>
                <a:gd name="connsiteY125" fmla="*/ 305886 h 429330"/>
                <a:gd name="connsiteX126" fmla="*/ 59531 w 247209"/>
                <a:gd name="connsiteY126" fmla="*/ 332556 h 429330"/>
                <a:gd name="connsiteX127" fmla="*/ 55912 w 247209"/>
                <a:gd name="connsiteY127" fmla="*/ 331127 h 429330"/>
                <a:gd name="connsiteX128" fmla="*/ 30385 w 247209"/>
                <a:gd name="connsiteY128" fmla="*/ 338557 h 429330"/>
                <a:gd name="connsiteX129" fmla="*/ 27813 w 247209"/>
                <a:gd name="connsiteY129" fmla="*/ 341510 h 429330"/>
                <a:gd name="connsiteX130" fmla="*/ 30575 w 247209"/>
                <a:gd name="connsiteY130" fmla="*/ 344081 h 429330"/>
                <a:gd name="connsiteX131" fmla="*/ 30766 w 247209"/>
                <a:gd name="connsiteY131" fmla="*/ 344081 h 429330"/>
                <a:gd name="connsiteX132" fmla="*/ 58103 w 247209"/>
                <a:gd name="connsiteY132" fmla="*/ 336176 h 429330"/>
                <a:gd name="connsiteX133" fmla="*/ 59531 w 247209"/>
                <a:gd name="connsiteY133" fmla="*/ 332556 h 429330"/>
                <a:gd name="connsiteX134" fmla="*/ 238601 w 247209"/>
                <a:gd name="connsiteY134" fmla="*/ 358083 h 429330"/>
                <a:gd name="connsiteX135" fmla="*/ 235172 w 247209"/>
                <a:gd name="connsiteY135" fmla="*/ 359988 h 429330"/>
                <a:gd name="connsiteX136" fmla="*/ 226219 w 247209"/>
                <a:gd name="connsiteY136" fmla="*/ 385801 h 429330"/>
                <a:gd name="connsiteX137" fmla="*/ 227743 w 247209"/>
                <a:gd name="connsiteY137" fmla="*/ 389421 h 429330"/>
                <a:gd name="connsiteX138" fmla="*/ 228790 w 247209"/>
                <a:gd name="connsiteY138" fmla="*/ 389611 h 429330"/>
                <a:gd name="connsiteX139" fmla="*/ 231362 w 247209"/>
                <a:gd name="connsiteY139" fmla="*/ 387896 h 429330"/>
                <a:gd name="connsiteX140" fmla="*/ 240601 w 247209"/>
                <a:gd name="connsiteY140" fmla="*/ 361512 h 429330"/>
                <a:gd name="connsiteX141" fmla="*/ 238601 w 247209"/>
                <a:gd name="connsiteY141" fmla="*/ 358083 h 429330"/>
                <a:gd name="connsiteX142" fmla="*/ 218027 w 247209"/>
                <a:gd name="connsiteY142" fmla="*/ 409328 h 429330"/>
                <a:gd name="connsiteX143" fmla="*/ 214313 w 247209"/>
                <a:gd name="connsiteY143" fmla="*/ 410471 h 429330"/>
                <a:gd name="connsiteX144" fmla="*/ 205454 w 247209"/>
                <a:gd name="connsiteY144" fmla="*/ 425044 h 429330"/>
                <a:gd name="connsiteX145" fmla="*/ 206121 w 247209"/>
                <a:gd name="connsiteY145" fmla="*/ 428854 h 429330"/>
                <a:gd name="connsiteX146" fmla="*/ 207740 w 247209"/>
                <a:gd name="connsiteY146" fmla="*/ 429330 h 429330"/>
                <a:gd name="connsiteX147" fmla="*/ 210026 w 247209"/>
                <a:gd name="connsiteY147" fmla="*/ 428187 h 429330"/>
                <a:gd name="connsiteX148" fmla="*/ 219170 w 247209"/>
                <a:gd name="connsiteY148" fmla="*/ 413138 h 429330"/>
                <a:gd name="connsiteX149" fmla="*/ 218027 w 247209"/>
                <a:gd name="connsiteY149" fmla="*/ 409328 h 4293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247209" h="429330">
                  <a:moveTo>
                    <a:pt x="59626" y="23565"/>
                  </a:moveTo>
                  <a:cubicBezTo>
                    <a:pt x="49911" y="9563"/>
                    <a:pt x="43243" y="1086"/>
                    <a:pt x="43148" y="991"/>
                  </a:cubicBezTo>
                  <a:cubicBezTo>
                    <a:pt x="42196" y="-152"/>
                    <a:pt x="40481" y="-343"/>
                    <a:pt x="39243" y="610"/>
                  </a:cubicBezTo>
                  <a:cubicBezTo>
                    <a:pt x="38005" y="1562"/>
                    <a:pt x="37814" y="3277"/>
                    <a:pt x="38767" y="4515"/>
                  </a:cubicBezTo>
                  <a:cubicBezTo>
                    <a:pt x="38862" y="4610"/>
                    <a:pt x="45529" y="12897"/>
                    <a:pt x="55054" y="26708"/>
                  </a:cubicBezTo>
                  <a:cubicBezTo>
                    <a:pt x="55626" y="27471"/>
                    <a:pt x="56388" y="27947"/>
                    <a:pt x="57340" y="27947"/>
                  </a:cubicBezTo>
                  <a:cubicBezTo>
                    <a:pt x="57912" y="27947"/>
                    <a:pt x="58388" y="27756"/>
                    <a:pt x="58960" y="27471"/>
                  </a:cubicBezTo>
                  <a:cubicBezTo>
                    <a:pt x="60198" y="26518"/>
                    <a:pt x="60484" y="24804"/>
                    <a:pt x="59626" y="23565"/>
                  </a:cubicBezTo>
                  <a:close/>
                  <a:moveTo>
                    <a:pt x="89154" y="70619"/>
                  </a:moveTo>
                  <a:cubicBezTo>
                    <a:pt x="84677" y="62713"/>
                    <a:pt x="79915" y="54712"/>
                    <a:pt x="74866" y="46711"/>
                  </a:cubicBezTo>
                  <a:cubicBezTo>
                    <a:pt x="74009" y="45377"/>
                    <a:pt x="72295" y="44996"/>
                    <a:pt x="71056" y="45854"/>
                  </a:cubicBezTo>
                  <a:cubicBezTo>
                    <a:pt x="69723" y="46711"/>
                    <a:pt x="69342" y="48425"/>
                    <a:pt x="70199" y="49664"/>
                  </a:cubicBezTo>
                  <a:cubicBezTo>
                    <a:pt x="75152" y="57474"/>
                    <a:pt x="79915" y="65475"/>
                    <a:pt x="84296" y="73286"/>
                  </a:cubicBezTo>
                  <a:cubicBezTo>
                    <a:pt x="84772" y="74143"/>
                    <a:pt x="85725" y="74714"/>
                    <a:pt x="86678" y="74714"/>
                  </a:cubicBezTo>
                  <a:cubicBezTo>
                    <a:pt x="87154" y="74714"/>
                    <a:pt x="87630" y="74619"/>
                    <a:pt x="88011" y="74333"/>
                  </a:cubicBezTo>
                  <a:cubicBezTo>
                    <a:pt x="89440" y="73667"/>
                    <a:pt x="89916" y="71952"/>
                    <a:pt x="89154" y="70619"/>
                  </a:cubicBezTo>
                  <a:close/>
                  <a:moveTo>
                    <a:pt x="113919" y="120434"/>
                  </a:moveTo>
                  <a:cubicBezTo>
                    <a:pt x="110395" y="112243"/>
                    <a:pt x="106489" y="103671"/>
                    <a:pt x="102203" y="95193"/>
                  </a:cubicBezTo>
                  <a:cubicBezTo>
                    <a:pt x="101537" y="93860"/>
                    <a:pt x="99917" y="93288"/>
                    <a:pt x="98488" y="93955"/>
                  </a:cubicBezTo>
                  <a:cubicBezTo>
                    <a:pt x="97155" y="94622"/>
                    <a:pt x="96583" y="96241"/>
                    <a:pt x="97250" y="97670"/>
                  </a:cubicBezTo>
                  <a:cubicBezTo>
                    <a:pt x="101441" y="106147"/>
                    <a:pt x="105346" y="114529"/>
                    <a:pt x="108775" y="122625"/>
                  </a:cubicBezTo>
                  <a:cubicBezTo>
                    <a:pt x="109252" y="123673"/>
                    <a:pt x="110204" y="124340"/>
                    <a:pt x="111347" y="124340"/>
                  </a:cubicBezTo>
                  <a:cubicBezTo>
                    <a:pt x="111728" y="124340"/>
                    <a:pt x="112109" y="124245"/>
                    <a:pt x="112490" y="124149"/>
                  </a:cubicBezTo>
                  <a:cubicBezTo>
                    <a:pt x="113919" y="123482"/>
                    <a:pt x="114490" y="121863"/>
                    <a:pt x="113919" y="120434"/>
                  </a:cubicBezTo>
                  <a:close/>
                  <a:moveTo>
                    <a:pt x="131635" y="173298"/>
                  </a:moveTo>
                  <a:cubicBezTo>
                    <a:pt x="129635" y="164630"/>
                    <a:pt x="126968" y="155677"/>
                    <a:pt x="123920" y="146533"/>
                  </a:cubicBezTo>
                  <a:cubicBezTo>
                    <a:pt x="123444" y="145104"/>
                    <a:pt x="121825" y="144342"/>
                    <a:pt x="120396" y="144818"/>
                  </a:cubicBezTo>
                  <a:cubicBezTo>
                    <a:pt x="118967" y="145295"/>
                    <a:pt x="118205" y="146914"/>
                    <a:pt x="118681" y="148343"/>
                  </a:cubicBezTo>
                  <a:cubicBezTo>
                    <a:pt x="121729" y="157296"/>
                    <a:pt x="124301" y="166154"/>
                    <a:pt x="126301" y="174632"/>
                  </a:cubicBezTo>
                  <a:cubicBezTo>
                    <a:pt x="126587" y="175870"/>
                    <a:pt x="127730" y="176727"/>
                    <a:pt x="128968" y="176727"/>
                  </a:cubicBezTo>
                  <a:cubicBezTo>
                    <a:pt x="129159" y="176727"/>
                    <a:pt x="129349" y="176727"/>
                    <a:pt x="129540" y="176632"/>
                  </a:cubicBezTo>
                  <a:cubicBezTo>
                    <a:pt x="131064" y="176251"/>
                    <a:pt x="132016" y="174727"/>
                    <a:pt x="131635" y="173298"/>
                  </a:cubicBezTo>
                  <a:close/>
                  <a:moveTo>
                    <a:pt x="112204" y="188824"/>
                  </a:moveTo>
                  <a:cubicBezTo>
                    <a:pt x="103060" y="190157"/>
                    <a:pt x="94012" y="192824"/>
                    <a:pt x="85058" y="196825"/>
                  </a:cubicBezTo>
                  <a:cubicBezTo>
                    <a:pt x="83629" y="197396"/>
                    <a:pt x="83058" y="199111"/>
                    <a:pt x="83629" y="200445"/>
                  </a:cubicBezTo>
                  <a:cubicBezTo>
                    <a:pt x="84106" y="201492"/>
                    <a:pt x="85058" y="202064"/>
                    <a:pt x="86201" y="202064"/>
                  </a:cubicBezTo>
                  <a:cubicBezTo>
                    <a:pt x="86582" y="202064"/>
                    <a:pt x="86963" y="201968"/>
                    <a:pt x="87344" y="201873"/>
                  </a:cubicBezTo>
                  <a:cubicBezTo>
                    <a:pt x="95821" y="198063"/>
                    <a:pt x="104394" y="195587"/>
                    <a:pt x="112966" y="194253"/>
                  </a:cubicBezTo>
                  <a:cubicBezTo>
                    <a:pt x="114490" y="194063"/>
                    <a:pt x="115538" y="192634"/>
                    <a:pt x="115348" y="191110"/>
                  </a:cubicBezTo>
                  <a:cubicBezTo>
                    <a:pt x="115062" y="189681"/>
                    <a:pt x="113633" y="188538"/>
                    <a:pt x="112204" y="188824"/>
                  </a:cubicBezTo>
                  <a:close/>
                  <a:moveTo>
                    <a:pt x="167545" y="197587"/>
                  </a:moveTo>
                  <a:cubicBezTo>
                    <a:pt x="158687" y="193396"/>
                    <a:pt x="149638" y="190538"/>
                    <a:pt x="140589" y="189110"/>
                  </a:cubicBezTo>
                  <a:cubicBezTo>
                    <a:pt x="139065" y="188824"/>
                    <a:pt x="137636" y="189872"/>
                    <a:pt x="137446" y="191396"/>
                  </a:cubicBezTo>
                  <a:cubicBezTo>
                    <a:pt x="137160" y="192920"/>
                    <a:pt x="138208" y="194348"/>
                    <a:pt x="139732" y="194539"/>
                  </a:cubicBezTo>
                  <a:cubicBezTo>
                    <a:pt x="148304" y="195872"/>
                    <a:pt x="156877" y="198635"/>
                    <a:pt x="165259" y="202635"/>
                  </a:cubicBezTo>
                  <a:cubicBezTo>
                    <a:pt x="165640" y="202826"/>
                    <a:pt x="166021" y="202921"/>
                    <a:pt x="166402" y="202921"/>
                  </a:cubicBezTo>
                  <a:cubicBezTo>
                    <a:pt x="167449" y="202921"/>
                    <a:pt x="168402" y="202349"/>
                    <a:pt x="168878" y="201302"/>
                  </a:cubicBezTo>
                  <a:cubicBezTo>
                    <a:pt x="169450" y="199873"/>
                    <a:pt x="168878" y="198254"/>
                    <a:pt x="167545" y="197587"/>
                  </a:cubicBezTo>
                  <a:close/>
                  <a:moveTo>
                    <a:pt x="136493" y="200825"/>
                  </a:moveTo>
                  <a:cubicBezTo>
                    <a:pt x="136303" y="199301"/>
                    <a:pt x="134969" y="198254"/>
                    <a:pt x="133445" y="198349"/>
                  </a:cubicBezTo>
                  <a:cubicBezTo>
                    <a:pt x="131921" y="198539"/>
                    <a:pt x="130873" y="199873"/>
                    <a:pt x="130969" y="201397"/>
                  </a:cubicBezTo>
                  <a:cubicBezTo>
                    <a:pt x="131635" y="207779"/>
                    <a:pt x="132016" y="214065"/>
                    <a:pt x="132016" y="220066"/>
                  </a:cubicBezTo>
                  <a:cubicBezTo>
                    <a:pt x="132016" y="222923"/>
                    <a:pt x="131921" y="225781"/>
                    <a:pt x="131731" y="228543"/>
                  </a:cubicBezTo>
                  <a:cubicBezTo>
                    <a:pt x="131635" y="230067"/>
                    <a:pt x="132874" y="231401"/>
                    <a:pt x="134303" y="231496"/>
                  </a:cubicBezTo>
                  <a:lnTo>
                    <a:pt x="134398" y="231496"/>
                  </a:lnTo>
                  <a:cubicBezTo>
                    <a:pt x="135826" y="231496"/>
                    <a:pt x="137065" y="230353"/>
                    <a:pt x="137160" y="228924"/>
                  </a:cubicBezTo>
                  <a:cubicBezTo>
                    <a:pt x="137350" y="226067"/>
                    <a:pt x="137446" y="223114"/>
                    <a:pt x="137446" y="220161"/>
                  </a:cubicBezTo>
                  <a:cubicBezTo>
                    <a:pt x="137541" y="213875"/>
                    <a:pt x="137160" y="207398"/>
                    <a:pt x="136493" y="200825"/>
                  </a:cubicBezTo>
                  <a:close/>
                  <a:moveTo>
                    <a:pt x="64675" y="211779"/>
                  </a:moveTo>
                  <a:cubicBezTo>
                    <a:pt x="63817" y="210541"/>
                    <a:pt x="62008" y="210350"/>
                    <a:pt x="60770" y="211208"/>
                  </a:cubicBezTo>
                  <a:cubicBezTo>
                    <a:pt x="53530" y="216637"/>
                    <a:pt x="46482" y="223019"/>
                    <a:pt x="39910" y="230067"/>
                  </a:cubicBezTo>
                  <a:cubicBezTo>
                    <a:pt x="38862" y="231210"/>
                    <a:pt x="38957" y="232925"/>
                    <a:pt x="40005" y="233972"/>
                  </a:cubicBezTo>
                  <a:cubicBezTo>
                    <a:pt x="40576" y="234449"/>
                    <a:pt x="41243" y="234734"/>
                    <a:pt x="41910" y="234734"/>
                  </a:cubicBezTo>
                  <a:cubicBezTo>
                    <a:pt x="42672" y="234734"/>
                    <a:pt x="43434" y="234449"/>
                    <a:pt x="43910" y="233877"/>
                  </a:cubicBezTo>
                  <a:cubicBezTo>
                    <a:pt x="50197" y="227019"/>
                    <a:pt x="57055" y="220923"/>
                    <a:pt x="64008" y="215684"/>
                  </a:cubicBezTo>
                  <a:cubicBezTo>
                    <a:pt x="65341" y="214732"/>
                    <a:pt x="65532" y="213017"/>
                    <a:pt x="64675" y="211779"/>
                  </a:cubicBezTo>
                  <a:close/>
                  <a:moveTo>
                    <a:pt x="213074" y="230067"/>
                  </a:moveTo>
                  <a:cubicBezTo>
                    <a:pt x="206788" y="223590"/>
                    <a:pt x="199644" y="217494"/>
                    <a:pt x="191643" y="211874"/>
                  </a:cubicBezTo>
                  <a:cubicBezTo>
                    <a:pt x="190405" y="211017"/>
                    <a:pt x="188690" y="211303"/>
                    <a:pt x="187833" y="212541"/>
                  </a:cubicBezTo>
                  <a:cubicBezTo>
                    <a:pt x="186976" y="213779"/>
                    <a:pt x="187262" y="215494"/>
                    <a:pt x="188500" y="216351"/>
                  </a:cubicBezTo>
                  <a:cubicBezTo>
                    <a:pt x="196215" y="221780"/>
                    <a:pt x="203168" y="227686"/>
                    <a:pt x="209169" y="233877"/>
                  </a:cubicBezTo>
                  <a:cubicBezTo>
                    <a:pt x="209740" y="234449"/>
                    <a:pt x="210407" y="234734"/>
                    <a:pt x="211169" y="234734"/>
                  </a:cubicBezTo>
                  <a:cubicBezTo>
                    <a:pt x="211931" y="234734"/>
                    <a:pt x="212598" y="234449"/>
                    <a:pt x="213074" y="233972"/>
                  </a:cubicBezTo>
                  <a:cubicBezTo>
                    <a:pt x="214122" y="232925"/>
                    <a:pt x="214122" y="231210"/>
                    <a:pt x="213074" y="230067"/>
                  </a:cubicBezTo>
                  <a:close/>
                  <a:moveTo>
                    <a:pt x="26384" y="251403"/>
                  </a:moveTo>
                  <a:cubicBezTo>
                    <a:pt x="25051" y="250546"/>
                    <a:pt x="23336" y="250927"/>
                    <a:pt x="22574" y="252165"/>
                  </a:cubicBezTo>
                  <a:cubicBezTo>
                    <a:pt x="17240" y="260166"/>
                    <a:pt x="12668" y="268453"/>
                    <a:pt x="9049" y="276835"/>
                  </a:cubicBezTo>
                  <a:cubicBezTo>
                    <a:pt x="8477" y="278168"/>
                    <a:pt x="9049" y="279883"/>
                    <a:pt x="10478" y="280454"/>
                  </a:cubicBezTo>
                  <a:cubicBezTo>
                    <a:pt x="10858" y="280645"/>
                    <a:pt x="11239" y="280645"/>
                    <a:pt x="11621" y="280645"/>
                  </a:cubicBezTo>
                  <a:cubicBezTo>
                    <a:pt x="12668" y="280645"/>
                    <a:pt x="13716" y="280073"/>
                    <a:pt x="14192" y="279026"/>
                  </a:cubicBezTo>
                  <a:cubicBezTo>
                    <a:pt x="17716" y="271025"/>
                    <a:pt x="22098" y="263024"/>
                    <a:pt x="27241" y="255213"/>
                  </a:cubicBezTo>
                  <a:cubicBezTo>
                    <a:pt x="28004" y="253880"/>
                    <a:pt x="27718" y="252165"/>
                    <a:pt x="26384" y="251403"/>
                  </a:cubicBezTo>
                  <a:close/>
                  <a:moveTo>
                    <a:pt x="241935" y="278073"/>
                  </a:moveTo>
                  <a:cubicBezTo>
                    <a:pt x="239173" y="269120"/>
                    <a:pt x="235267" y="260357"/>
                    <a:pt x="230410" y="252260"/>
                  </a:cubicBezTo>
                  <a:cubicBezTo>
                    <a:pt x="229648" y="250927"/>
                    <a:pt x="227933" y="250546"/>
                    <a:pt x="226600" y="251308"/>
                  </a:cubicBezTo>
                  <a:cubicBezTo>
                    <a:pt x="225266" y="252070"/>
                    <a:pt x="224885" y="253784"/>
                    <a:pt x="225647" y="255118"/>
                  </a:cubicBezTo>
                  <a:cubicBezTo>
                    <a:pt x="230314" y="262833"/>
                    <a:pt x="233934" y="271120"/>
                    <a:pt x="236601" y="279692"/>
                  </a:cubicBezTo>
                  <a:cubicBezTo>
                    <a:pt x="236982" y="280835"/>
                    <a:pt x="238030" y="281597"/>
                    <a:pt x="239268" y="281597"/>
                  </a:cubicBezTo>
                  <a:cubicBezTo>
                    <a:pt x="239554" y="281597"/>
                    <a:pt x="239839" y="281597"/>
                    <a:pt x="240125" y="281502"/>
                  </a:cubicBezTo>
                  <a:cubicBezTo>
                    <a:pt x="241554" y="281121"/>
                    <a:pt x="242316" y="279597"/>
                    <a:pt x="241935" y="278073"/>
                  </a:cubicBezTo>
                  <a:close/>
                  <a:moveTo>
                    <a:pt x="130873" y="253308"/>
                  </a:moveTo>
                  <a:cubicBezTo>
                    <a:pt x="129349" y="252927"/>
                    <a:pt x="127825" y="253784"/>
                    <a:pt x="127445" y="255213"/>
                  </a:cubicBezTo>
                  <a:cubicBezTo>
                    <a:pt x="124968" y="263976"/>
                    <a:pt x="121539" y="272358"/>
                    <a:pt x="117062" y="279978"/>
                  </a:cubicBezTo>
                  <a:cubicBezTo>
                    <a:pt x="116300" y="281312"/>
                    <a:pt x="116681" y="283026"/>
                    <a:pt x="118015" y="283788"/>
                  </a:cubicBezTo>
                  <a:cubicBezTo>
                    <a:pt x="118491" y="284074"/>
                    <a:pt x="118967" y="284169"/>
                    <a:pt x="119348" y="284169"/>
                  </a:cubicBezTo>
                  <a:cubicBezTo>
                    <a:pt x="120301" y="284169"/>
                    <a:pt x="121253" y="283693"/>
                    <a:pt x="121729" y="282836"/>
                  </a:cubicBezTo>
                  <a:cubicBezTo>
                    <a:pt x="126397" y="274739"/>
                    <a:pt x="130016" y="266072"/>
                    <a:pt x="132683" y="256737"/>
                  </a:cubicBezTo>
                  <a:cubicBezTo>
                    <a:pt x="133255" y="255213"/>
                    <a:pt x="132397" y="253689"/>
                    <a:pt x="130873" y="253308"/>
                  </a:cubicBezTo>
                  <a:close/>
                  <a:moveTo>
                    <a:pt x="104680" y="301219"/>
                  </a:moveTo>
                  <a:cubicBezTo>
                    <a:pt x="103537" y="300171"/>
                    <a:pt x="101822" y="300171"/>
                    <a:pt x="100774" y="301219"/>
                  </a:cubicBezTo>
                  <a:cubicBezTo>
                    <a:pt x="94679" y="307315"/>
                    <a:pt x="87630" y="313030"/>
                    <a:pt x="79724" y="318173"/>
                  </a:cubicBezTo>
                  <a:cubicBezTo>
                    <a:pt x="78486" y="319031"/>
                    <a:pt x="78105" y="320745"/>
                    <a:pt x="78867" y="321983"/>
                  </a:cubicBezTo>
                  <a:cubicBezTo>
                    <a:pt x="79438" y="322841"/>
                    <a:pt x="80296" y="323222"/>
                    <a:pt x="81153" y="323222"/>
                  </a:cubicBezTo>
                  <a:cubicBezTo>
                    <a:pt x="81629" y="323222"/>
                    <a:pt x="82201" y="323126"/>
                    <a:pt x="82677" y="322746"/>
                  </a:cubicBezTo>
                  <a:cubicBezTo>
                    <a:pt x="90868" y="317412"/>
                    <a:pt x="98298" y="311506"/>
                    <a:pt x="104584" y="305029"/>
                  </a:cubicBezTo>
                  <a:cubicBezTo>
                    <a:pt x="105728" y="304076"/>
                    <a:pt x="105728" y="302362"/>
                    <a:pt x="104680" y="301219"/>
                  </a:cubicBezTo>
                  <a:close/>
                  <a:moveTo>
                    <a:pt x="8954" y="329794"/>
                  </a:moveTo>
                  <a:cubicBezTo>
                    <a:pt x="6572" y="325793"/>
                    <a:pt x="5429" y="320555"/>
                    <a:pt x="5429" y="314268"/>
                  </a:cubicBezTo>
                  <a:cubicBezTo>
                    <a:pt x="5429" y="311315"/>
                    <a:pt x="5715" y="308077"/>
                    <a:pt x="6287" y="304743"/>
                  </a:cubicBezTo>
                  <a:cubicBezTo>
                    <a:pt x="6477" y="303219"/>
                    <a:pt x="5524" y="301790"/>
                    <a:pt x="4000" y="301600"/>
                  </a:cubicBezTo>
                  <a:cubicBezTo>
                    <a:pt x="2476" y="301314"/>
                    <a:pt x="1048" y="302362"/>
                    <a:pt x="857" y="303886"/>
                  </a:cubicBezTo>
                  <a:cubicBezTo>
                    <a:pt x="286" y="307505"/>
                    <a:pt x="0" y="311030"/>
                    <a:pt x="0" y="314268"/>
                  </a:cubicBezTo>
                  <a:cubicBezTo>
                    <a:pt x="0" y="321602"/>
                    <a:pt x="1429" y="327794"/>
                    <a:pt x="4286" y="332651"/>
                  </a:cubicBezTo>
                  <a:cubicBezTo>
                    <a:pt x="4858" y="333509"/>
                    <a:pt x="5715" y="333985"/>
                    <a:pt x="6667" y="333985"/>
                  </a:cubicBezTo>
                  <a:cubicBezTo>
                    <a:pt x="7144" y="333985"/>
                    <a:pt x="7620" y="333890"/>
                    <a:pt x="8096" y="333604"/>
                  </a:cubicBezTo>
                  <a:cubicBezTo>
                    <a:pt x="9334" y="332747"/>
                    <a:pt x="9715" y="331127"/>
                    <a:pt x="8954" y="329794"/>
                  </a:cubicBezTo>
                  <a:close/>
                  <a:moveTo>
                    <a:pt x="246888" y="305886"/>
                  </a:moveTo>
                  <a:cubicBezTo>
                    <a:pt x="246793" y="304362"/>
                    <a:pt x="245554" y="303219"/>
                    <a:pt x="243935" y="303314"/>
                  </a:cubicBezTo>
                  <a:cubicBezTo>
                    <a:pt x="242411" y="303410"/>
                    <a:pt x="241268" y="304743"/>
                    <a:pt x="241363" y="306267"/>
                  </a:cubicBezTo>
                  <a:cubicBezTo>
                    <a:pt x="241554" y="309220"/>
                    <a:pt x="241649" y="312268"/>
                    <a:pt x="241649" y="315221"/>
                  </a:cubicBezTo>
                  <a:cubicBezTo>
                    <a:pt x="241649" y="321031"/>
                    <a:pt x="241268" y="327127"/>
                    <a:pt x="240506" y="333318"/>
                  </a:cubicBezTo>
                  <a:cubicBezTo>
                    <a:pt x="240316" y="334842"/>
                    <a:pt x="241363" y="336176"/>
                    <a:pt x="242888" y="336366"/>
                  </a:cubicBezTo>
                  <a:cubicBezTo>
                    <a:pt x="242983" y="336366"/>
                    <a:pt x="243078" y="336366"/>
                    <a:pt x="243268" y="336366"/>
                  </a:cubicBezTo>
                  <a:cubicBezTo>
                    <a:pt x="244602" y="336366"/>
                    <a:pt x="245840" y="335318"/>
                    <a:pt x="246031" y="333985"/>
                  </a:cubicBezTo>
                  <a:cubicBezTo>
                    <a:pt x="246793" y="327603"/>
                    <a:pt x="247174" y="321317"/>
                    <a:pt x="247174" y="315221"/>
                  </a:cubicBezTo>
                  <a:cubicBezTo>
                    <a:pt x="247269" y="312077"/>
                    <a:pt x="247174" y="308934"/>
                    <a:pt x="246888" y="305886"/>
                  </a:cubicBezTo>
                  <a:close/>
                  <a:moveTo>
                    <a:pt x="59531" y="332556"/>
                  </a:moveTo>
                  <a:cubicBezTo>
                    <a:pt x="58960" y="331127"/>
                    <a:pt x="57245" y="330556"/>
                    <a:pt x="55912" y="331127"/>
                  </a:cubicBezTo>
                  <a:cubicBezTo>
                    <a:pt x="46196" y="335414"/>
                    <a:pt x="37624" y="337985"/>
                    <a:pt x="30385" y="338557"/>
                  </a:cubicBezTo>
                  <a:cubicBezTo>
                    <a:pt x="28861" y="338652"/>
                    <a:pt x="27718" y="339986"/>
                    <a:pt x="27813" y="341510"/>
                  </a:cubicBezTo>
                  <a:cubicBezTo>
                    <a:pt x="27908" y="342938"/>
                    <a:pt x="29146" y="344081"/>
                    <a:pt x="30575" y="344081"/>
                  </a:cubicBezTo>
                  <a:lnTo>
                    <a:pt x="30766" y="344081"/>
                  </a:lnTo>
                  <a:cubicBezTo>
                    <a:pt x="38576" y="343415"/>
                    <a:pt x="47815" y="340748"/>
                    <a:pt x="58103" y="336176"/>
                  </a:cubicBezTo>
                  <a:cubicBezTo>
                    <a:pt x="59531" y="335509"/>
                    <a:pt x="60103" y="333890"/>
                    <a:pt x="59531" y="332556"/>
                  </a:cubicBezTo>
                  <a:close/>
                  <a:moveTo>
                    <a:pt x="238601" y="358083"/>
                  </a:moveTo>
                  <a:cubicBezTo>
                    <a:pt x="237172" y="357702"/>
                    <a:pt x="235648" y="358559"/>
                    <a:pt x="235172" y="359988"/>
                  </a:cubicBezTo>
                  <a:cubicBezTo>
                    <a:pt x="232791" y="368465"/>
                    <a:pt x="229743" y="377133"/>
                    <a:pt x="226219" y="385801"/>
                  </a:cubicBezTo>
                  <a:cubicBezTo>
                    <a:pt x="225647" y="387230"/>
                    <a:pt x="226314" y="388849"/>
                    <a:pt x="227743" y="389421"/>
                  </a:cubicBezTo>
                  <a:cubicBezTo>
                    <a:pt x="228124" y="389611"/>
                    <a:pt x="228409" y="389611"/>
                    <a:pt x="228790" y="389611"/>
                  </a:cubicBezTo>
                  <a:cubicBezTo>
                    <a:pt x="229838" y="389611"/>
                    <a:pt x="230886" y="388944"/>
                    <a:pt x="231362" y="387896"/>
                  </a:cubicBezTo>
                  <a:cubicBezTo>
                    <a:pt x="235077" y="379038"/>
                    <a:pt x="238125" y="370180"/>
                    <a:pt x="240601" y="361512"/>
                  </a:cubicBezTo>
                  <a:cubicBezTo>
                    <a:pt x="240887" y="359988"/>
                    <a:pt x="240030" y="358464"/>
                    <a:pt x="238601" y="358083"/>
                  </a:cubicBezTo>
                  <a:close/>
                  <a:moveTo>
                    <a:pt x="218027" y="409328"/>
                  </a:moveTo>
                  <a:cubicBezTo>
                    <a:pt x="216694" y="408566"/>
                    <a:pt x="214979" y="409042"/>
                    <a:pt x="214313" y="410471"/>
                  </a:cubicBezTo>
                  <a:cubicBezTo>
                    <a:pt x="209264" y="419615"/>
                    <a:pt x="205549" y="425044"/>
                    <a:pt x="205454" y="425044"/>
                  </a:cubicBezTo>
                  <a:cubicBezTo>
                    <a:pt x="204597" y="426282"/>
                    <a:pt x="204883" y="427997"/>
                    <a:pt x="206121" y="428854"/>
                  </a:cubicBezTo>
                  <a:cubicBezTo>
                    <a:pt x="206597" y="429235"/>
                    <a:pt x="207169" y="429330"/>
                    <a:pt x="207740" y="429330"/>
                  </a:cubicBezTo>
                  <a:cubicBezTo>
                    <a:pt x="208597" y="429330"/>
                    <a:pt x="209455" y="428949"/>
                    <a:pt x="210026" y="428187"/>
                  </a:cubicBezTo>
                  <a:cubicBezTo>
                    <a:pt x="210217" y="427997"/>
                    <a:pt x="214027" y="422472"/>
                    <a:pt x="219170" y="413138"/>
                  </a:cubicBezTo>
                  <a:cubicBezTo>
                    <a:pt x="219837" y="411709"/>
                    <a:pt x="219361" y="410090"/>
                    <a:pt x="218027" y="40932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73" name="Freeform 72">
              <a:extLst>
                <a:ext uri="{FF2B5EF4-FFF2-40B4-BE49-F238E27FC236}">
                  <a16:creationId xmlns:a16="http://schemas.microsoft.com/office/drawing/2014/main" id="{357DF89C-06B2-F868-A44D-2CBEAE0150E3}"/>
                </a:ext>
              </a:extLst>
            </p:cNvPr>
            <p:cNvSpPr/>
            <p:nvPr/>
          </p:nvSpPr>
          <p:spPr>
            <a:xfrm>
              <a:off x="7744904" y="1806189"/>
              <a:ext cx="433545" cy="837759"/>
            </a:xfrm>
            <a:custGeom>
              <a:avLst/>
              <a:gdLst>
                <a:gd name="connsiteX0" fmla="*/ 138747 w 433545"/>
                <a:gd name="connsiteY0" fmla="*/ 131 h 837759"/>
                <a:gd name="connsiteX1" fmla="*/ 110934 w 433545"/>
                <a:gd name="connsiteY1" fmla="*/ 608 h 837759"/>
                <a:gd name="connsiteX2" fmla="*/ 108362 w 433545"/>
                <a:gd name="connsiteY2" fmla="*/ 3560 h 837759"/>
                <a:gd name="connsiteX3" fmla="*/ 111125 w 433545"/>
                <a:gd name="connsiteY3" fmla="*/ 6132 h 837759"/>
                <a:gd name="connsiteX4" fmla="*/ 111315 w 433545"/>
                <a:gd name="connsiteY4" fmla="*/ 6132 h 837759"/>
                <a:gd name="connsiteX5" fmla="*/ 138652 w 433545"/>
                <a:gd name="connsiteY5" fmla="*/ 5751 h 837759"/>
                <a:gd name="connsiteX6" fmla="*/ 141509 w 433545"/>
                <a:gd name="connsiteY6" fmla="*/ 3084 h 837759"/>
                <a:gd name="connsiteX7" fmla="*/ 138747 w 433545"/>
                <a:gd name="connsiteY7" fmla="*/ 131 h 837759"/>
                <a:gd name="connsiteX8" fmla="*/ 193992 w 433545"/>
                <a:gd name="connsiteY8" fmla="*/ 6894 h 837759"/>
                <a:gd name="connsiteX9" fmla="*/ 166560 w 433545"/>
                <a:gd name="connsiteY9" fmla="*/ 2227 h 837759"/>
                <a:gd name="connsiteX10" fmla="*/ 163512 w 433545"/>
                <a:gd name="connsiteY10" fmla="*/ 4608 h 837759"/>
                <a:gd name="connsiteX11" fmla="*/ 165893 w 433545"/>
                <a:gd name="connsiteY11" fmla="*/ 7656 h 837759"/>
                <a:gd name="connsiteX12" fmla="*/ 192849 w 433545"/>
                <a:gd name="connsiteY12" fmla="*/ 12228 h 837759"/>
                <a:gd name="connsiteX13" fmla="*/ 193421 w 433545"/>
                <a:gd name="connsiteY13" fmla="*/ 12323 h 837759"/>
                <a:gd name="connsiteX14" fmla="*/ 196088 w 433545"/>
                <a:gd name="connsiteY14" fmla="*/ 10133 h 837759"/>
                <a:gd name="connsiteX15" fmla="*/ 193992 w 433545"/>
                <a:gd name="connsiteY15" fmla="*/ 6894 h 837759"/>
                <a:gd name="connsiteX16" fmla="*/ 247046 w 433545"/>
                <a:gd name="connsiteY16" fmla="*/ 23849 h 837759"/>
                <a:gd name="connsiteX17" fmla="*/ 220948 w 433545"/>
                <a:gd name="connsiteY17" fmla="*/ 14133 h 837759"/>
                <a:gd name="connsiteX18" fmla="*/ 217424 w 433545"/>
                <a:gd name="connsiteY18" fmla="*/ 15943 h 837759"/>
                <a:gd name="connsiteX19" fmla="*/ 219233 w 433545"/>
                <a:gd name="connsiteY19" fmla="*/ 19467 h 837759"/>
                <a:gd name="connsiteX20" fmla="*/ 244856 w 433545"/>
                <a:gd name="connsiteY20" fmla="*/ 28992 h 837759"/>
                <a:gd name="connsiteX21" fmla="*/ 245903 w 433545"/>
                <a:gd name="connsiteY21" fmla="*/ 29183 h 837759"/>
                <a:gd name="connsiteX22" fmla="*/ 248475 w 433545"/>
                <a:gd name="connsiteY22" fmla="*/ 27468 h 837759"/>
                <a:gd name="connsiteX23" fmla="*/ 247046 w 433545"/>
                <a:gd name="connsiteY23" fmla="*/ 23849 h 837759"/>
                <a:gd name="connsiteX24" fmla="*/ 296005 w 433545"/>
                <a:gd name="connsiteY24" fmla="*/ 50233 h 837759"/>
                <a:gd name="connsiteX25" fmla="*/ 272097 w 433545"/>
                <a:gd name="connsiteY25" fmla="*/ 35945 h 837759"/>
                <a:gd name="connsiteX26" fmla="*/ 268382 w 433545"/>
                <a:gd name="connsiteY26" fmla="*/ 37088 h 837759"/>
                <a:gd name="connsiteX27" fmla="*/ 269525 w 433545"/>
                <a:gd name="connsiteY27" fmla="*/ 40803 h 837759"/>
                <a:gd name="connsiteX28" fmla="*/ 293052 w 433545"/>
                <a:gd name="connsiteY28" fmla="*/ 54900 h 837759"/>
                <a:gd name="connsiteX29" fmla="*/ 294576 w 433545"/>
                <a:gd name="connsiteY29" fmla="*/ 55376 h 837759"/>
                <a:gd name="connsiteX30" fmla="*/ 296862 w 433545"/>
                <a:gd name="connsiteY30" fmla="*/ 54138 h 837759"/>
                <a:gd name="connsiteX31" fmla="*/ 296005 w 433545"/>
                <a:gd name="connsiteY31" fmla="*/ 50233 h 837759"/>
                <a:gd name="connsiteX32" fmla="*/ 339629 w 433545"/>
                <a:gd name="connsiteY32" fmla="*/ 84809 h 837759"/>
                <a:gd name="connsiteX33" fmla="*/ 318579 w 433545"/>
                <a:gd name="connsiteY33" fmla="*/ 66616 h 837759"/>
                <a:gd name="connsiteX34" fmla="*/ 314674 w 433545"/>
                <a:gd name="connsiteY34" fmla="*/ 67092 h 837759"/>
                <a:gd name="connsiteX35" fmla="*/ 315150 w 433545"/>
                <a:gd name="connsiteY35" fmla="*/ 70997 h 837759"/>
                <a:gd name="connsiteX36" fmla="*/ 335915 w 433545"/>
                <a:gd name="connsiteY36" fmla="*/ 88904 h 837759"/>
                <a:gd name="connsiteX37" fmla="*/ 337819 w 433545"/>
                <a:gd name="connsiteY37" fmla="*/ 89666 h 837759"/>
                <a:gd name="connsiteX38" fmla="*/ 339820 w 433545"/>
                <a:gd name="connsiteY38" fmla="*/ 88809 h 837759"/>
                <a:gd name="connsiteX39" fmla="*/ 339629 w 433545"/>
                <a:gd name="connsiteY39" fmla="*/ 84809 h 837759"/>
                <a:gd name="connsiteX40" fmla="*/ 376872 w 433545"/>
                <a:gd name="connsiteY40" fmla="*/ 126338 h 837759"/>
                <a:gd name="connsiteX41" fmla="*/ 359156 w 433545"/>
                <a:gd name="connsiteY41" fmla="*/ 104811 h 837759"/>
                <a:gd name="connsiteX42" fmla="*/ 355250 w 433545"/>
                <a:gd name="connsiteY42" fmla="*/ 104621 h 837759"/>
                <a:gd name="connsiteX43" fmla="*/ 355060 w 433545"/>
                <a:gd name="connsiteY43" fmla="*/ 108526 h 837759"/>
                <a:gd name="connsiteX44" fmla="*/ 372490 w 433545"/>
                <a:gd name="connsiteY44" fmla="*/ 129671 h 837759"/>
                <a:gd name="connsiteX45" fmla="*/ 374681 w 433545"/>
                <a:gd name="connsiteY45" fmla="*/ 130814 h 837759"/>
                <a:gd name="connsiteX46" fmla="*/ 376301 w 433545"/>
                <a:gd name="connsiteY46" fmla="*/ 130243 h 837759"/>
                <a:gd name="connsiteX47" fmla="*/ 376872 w 433545"/>
                <a:gd name="connsiteY47" fmla="*/ 126338 h 837759"/>
                <a:gd name="connsiteX48" fmla="*/ 406305 w 433545"/>
                <a:gd name="connsiteY48" fmla="*/ 173582 h 837759"/>
                <a:gd name="connsiteX49" fmla="*/ 392589 w 433545"/>
                <a:gd name="connsiteY49" fmla="*/ 149293 h 837759"/>
                <a:gd name="connsiteX50" fmla="*/ 388778 w 433545"/>
                <a:gd name="connsiteY50" fmla="*/ 148436 h 837759"/>
                <a:gd name="connsiteX51" fmla="*/ 387921 w 433545"/>
                <a:gd name="connsiteY51" fmla="*/ 152246 h 837759"/>
                <a:gd name="connsiteX52" fmla="*/ 401351 w 433545"/>
                <a:gd name="connsiteY52" fmla="*/ 176058 h 837759"/>
                <a:gd name="connsiteX53" fmla="*/ 403828 w 433545"/>
                <a:gd name="connsiteY53" fmla="*/ 177582 h 837759"/>
                <a:gd name="connsiteX54" fmla="*/ 405066 w 433545"/>
                <a:gd name="connsiteY54" fmla="*/ 177296 h 837759"/>
                <a:gd name="connsiteX55" fmla="*/ 406305 w 433545"/>
                <a:gd name="connsiteY55" fmla="*/ 173582 h 837759"/>
                <a:gd name="connsiteX56" fmla="*/ 309340 w 433545"/>
                <a:gd name="connsiteY56" fmla="*/ 219873 h 837759"/>
                <a:gd name="connsiteX57" fmla="*/ 283241 w 433545"/>
                <a:gd name="connsiteY57" fmla="*/ 207300 h 837759"/>
                <a:gd name="connsiteX58" fmla="*/ 280289 w 433545"/>
                <a:gd name="connsiteY58" fmla="*/ 209872 h 837759"/>
                <a:gd name="connsiteX59" fmla="*/ 282860 w 433545"/>
                <a:gd name="connsiteY59" fmla="*/ 212825 h 837759"/>
                <a:gd name="connsiteX60" fmla="*/ 305149 w 433545"/>
                <a:gd name="connsiteY60" fmla="*/ 223588 h 837759"/>
                <a:gd name="connsiteX61" fmla="*/ 307244 w 433545"/>
                <a:gd name="connsiteY61" fmla="*/ 224445 h 837759"/>
                <a:gd name="connsiteX62" fmla="*/ 309054 w 433545"/>
                <a:gd name="connsiteY62" fmla="*/ 223778 h 837759"/>
                <a:gd name="connsiteX63" fmla="*/ 309340 w 433545"/>
                <a:gd name="connsiteY63" fmla="*/ 219873 h 837759"/>
                <a:gd name="connsiteX64" fmla="*/ 426402 w 433545"/>
                <a:gd name="connsiteY64" fmla="*/ 225588 h 837759"/>
                <a:gd name="connsiteX65" fmla="*/ 417734 w 433545"/>
                <a:gd name="connsiteY65" fmla="*/ 199013 h 837759"/>
                <a:gd name="connsiteX66" fmla="*/ 414210 w 433545"/>
                <a:gd name="connsiteY66" fmla="*/ 197394 h 837759"/>
                <a:gd name="connsiteX67" fmla="*/ 412591 w 433545"/>
                <a:gd name="connsiteY67" fmla="*/ 200918 h 837759"/>
                <a:gd name="connsiteX68" fmla="*/ 421068 w 433545"/>
                <a:gd name="connsiteY68" fmla="*/ 226922 h 837759"/>
                <a:gd name="connsiteX69" fmla="*/ 423735 w 433545"/>
                <a:gd name="connsiteY69" fmla="*/ 229017 h 837759"/>
                <a:gd name="connsiteX70" fmla="*/ 424402 w 433545"/>
                <a:gd name="connsiteY70" fmla="*/ 228922 h 837759"/>
                <a:gd name="connsiteX71" fmla="*/ 426402 w 433545"/>
                <a:gd name="connsiteY71" fmla="*/ 225588 h 837759"/>
                <a:gd name="connsiteX72" fmla="*/ 258857 w 433545"/>
                <a:gd name="connsiteY72" fmla="*/ 215015 h 837759"/>
                <a:gd name="connsiteX73" fmla="*/ 255143 w 433545"/>
                <a:gd name="connsiteY73" fmla="*/ 213682 h 837759"/>
                <a:gd name="connsiteX74" fmla="*/ 231711 w 433545"/>
                <a:gd name="connsiteY74" fmla="*/ 229588 h 837759"/>
                <a:gd name="connsiteX75" fmla="*/ 231425 w 433545"/>
                <a:gd name="connsiteY75" fmla="*/ 233494 h 837759"/>
                <a:gd name="connsiteX76" fmla="*/ 233521 w 433545"/>
                <a:gd name="connsiteY76" fmla="*/ 234446 h 837759"/>
                <a:gd name="connsiteX77" fmla="*/ 235331 w 433545"/>
                <a:gd name="connsiteY77" fmla="*/ 233780 h 837759"/>
                <a:gd name="connsiteX78" fmla="*/ 257524 w 433545"/>
                <a:gd name="connsiteY78" fmla="*/ 218730 h 837759"/>
                <a:gd name="connsiteX79" fmla="*/ 258857 w 433545"/>
                <a:gd name="connsiteY79" fmla="*/ 215015 h 837759"/>
                <a:gd name="connsiteX80" fmla="*/ 322389 w 433545"/>
                <a:gd name="connsiteY80" fmla="*/ 245305 h 837759"/>
                <a:gd name="connsiteX81" fmla="*/ 318960 w 433545"/>
                <a:gd name="connsiteY81" fmla="*/ 243400 h 837759"/>
                <a:gd name="connsiteX82" fmla="*/ 317055 w 433545"/>
                <a:gd name="connsiteY82" fmla="*/ 246829 h 837759"/>
                <a:gd name="connsiteX83" fmla="*/ 321246 w 433545"/>
                <a:gd name="connsiteY83" fmla="*/ 273499 h 837759"/>
                <a:gd name="connsiteX84" fmla="*/ 324008 w 433545"/>
                <a:gd name="connsiteY84" fmla="*/ 276071 h 837759"/>
                <a:gd name="connsiteX85" fmla="*/ 324199 w 433545"/>
                <a:gd name="connsiteY85" fmla="*/ 276071 h 837759"/>
                <a:gd name="connsiteX86" fmla="*/ 326771 w 433545"/>
                <a:gd name="connsiteY86" fmla="*/ 273118 h 837759"/>
                <a:gd name="connsiteX87" fmla="*/ 322389 w 433545"/>
                <a:gd name="connsiteY87" fmla="*/ 245305 h 837759"/>
                <a:gd name="connsiteX88" fmla="*/ 216661 w 433545"/>
                <a:gd name="connsiteY88" fmla="*/ 249782 h 837759"/>
                <a:gd name="connsiteX89" fmla="*/ 212852 w 433545"/>
                <a:gd name="connsiteY89" fmla="*/ 250353 h 837759"/>
                <a:gd name="connsiteX90" fmla="*/ 198183 w 433545"/>
                <a:gd name="connsiteY90" fmla="*/ 274356 h 837759"/>
                <a:gd name="connsiteX91" fmla="*/ 199517 w 433545"/>
                <a:gd name="connsiteY91" fmla="*/ 278071 h 837759"/>
                <a:gd name="connsiteX92" fmla="*/ 200755 w 433545"/>
                <a:gd name="connsiteY92" fmla="*/ 278357 h 837759"/>
                <a:gd name="connsiteX93" fmla="*/ 203231 w 433545"/>
                <a:gd name="connsiteY93" fmla="*/ 276737 h 837759"/>
                <a:gd name="connsiteX94" fmla="*/ 217328 w 433545"/>
                <a:gd name="connsiteY94" fmla="*/ 253592 h 837759"/>
                <a:gd name="connsiteX95" fmla="*/ 216661 w 433545"/>
                <a:gd name="connsiteY95" fmla="*/ 249782 h 837759"/>
                <a:gd name="connsiteX96" fmla="*/ 431831 w 433545"/>
                <a:gd name="connsiteY96" fmla="*/ 253020 h 837759"/>
                <a:gd name="connsiteX97" fmla="*/ 428783 w 433545"/>
                <a:gd name="connsiteY97" fmla="*/ 250639 h 837759"/>
                <a:gd name="connsiteX98" fmla="*/ 426402 w 433545"/>
                <a:gd name="connsiteY98" fmla="*/ 253687 h 837759"/>
                <a:gd name="connsiteX99" fmla="*/ 428021 w 433545"/>
                <a:gd name="connsiteY99" fmla="*/ 276737 h 837759"/>
                <a:gd name="connsiteX100" fmla="*/ 427926 w 433545"/>
                <a:gd name="connsiteY100" fmla="*/ 280738 h 837759"/>
                <a:gd name="connsiteX101" fmla="*/ 430593 w 433545"/>
                <a:gd name="connsiteY101" fmla="*/ 283595 h 837759"/>
                <a:gd name="connsiteX102" fmla="*/ 430689 w 433545"/>
                <a:gd name="connsiteY102" fmla="*/ 283595 h 837759"/>
                <a:gd name="connsiteX103" fmla="*/ 433451 w 433545"/>
                <a:gd name="connsiteY103" fmla="*/ 280928 h 837759"/>
                <a:gd name="connsiteX104" fmla="*/ 433546 w 433545"/>
                <a:gd name="connsiteY104" fmla="*/ 276737 h 837759"/>
                <a:gd name="connsiteX105" fmla="*/ 431831 w 433545"/>
                <a:gd name="connsiteY105" fmla="*/ 253020 h 837759"/>
                <a:gd name="connsiteX106" fmla="*/ 324104 w 433545"/>
                <a:gd name="connsiteY106" fmla="*/ 298168 h 837759"/>
                <a:gd name="connsiteX107" fmla="*/ 321151 w 433545"/>
                <a:gd name="connsiteY107" fmla="*/ 300740 h 837759"/>
                <a:gd name="connsiteX108" fmla="*/ 318484 w 433545"/>
                <a:gd name="connsiteY108" fmla="*/ 327982 h 837759"/>
                <a:gd name="connsiteX109" fmla="*/ 320865 w 433545"/>
                <a:gd name="connsiteY109" fmla="*/ 331125 h 837759"/>
                <a:gd name="connsiteX110" fmla="*/ 321246 w 433545"/>
                <a:gd name="connsiteY110" fmla="*/ 331125 h 837759"/>
                <a:gd name="connsiteX111" fmla="*/ 324008 w 433545"/>
                <a:gd name="connsiteY111" fmla="*/ 328744 h 837759"/>
                <a:gd name="connsiteX112" fmla="*/ 326771 w 433545"/>
                <a:gd name="connsiteY112" fmla="*/ 301026 h 837759"/>
                <a:gd name="connsiteX113" fmla="*/ 324104 w 433545"/>
                <a:gd name="connsiteY113" fmla="*/ 298168 h 837759"/>
                <a:gd name="connsiteX114" fmla="*/ 191801 w 433545"/>
                <a:gd name="connsiteY114" fmla="*/ 298835 h 837759"/>
                <a:gd name="connsiteX115" fmla="*/ 188468 w 433545"/>
                <a:gd name="connsiteY115" fmla="*/ 300836 h 837759"/>
                <a:gd name="connsiteX116" fmla="*/ 184658 w 433545"/>
                <a:gd name="connsiteY116" fmla="*/ 328839 h 837759"/>
                <a:gd name="connsiteX117" fmla="*/ 187420 w 433545"/>
                <a:gd name="connsiteY117" fmla="*/ 331697 h 837759"/>
                <a:gd name="connsiteX118" fmla="*/ 187420 w 433545"/>
                <a:gd name="connsiteY118" fmla="*/ 331697 h 837759"/>
                <a:gd name="connsiteX119" fmla="*/ 190182 w 433545"/>
                <a:gd name="connsiteY119" fmla="*/ 328934 h 837759"/>
                <a:gd name="connsiteX120" fmla="*/ 193706 w 433545"/>
                <a:gd name="connsiteY120" fmla="*/ 302264 h 837759"/>
                <a:gd name="connsiteX121" fmla="*/ 191801 w 433545"/>
                <a:gd name="connsiteY121" fmla="*/ 298835 h 837759"/>
                <a:gd name="connsiteX122" fmla="*/ 427926 w 433545"/>
                <a:gd name="connsiteY122" fmla="*/ 305693 h 837759"/>
                <a:gd name="connsiteX123" fmla="*/ 424592 w 433545"/>
                <a:gd name="connsiteY123" fmla="*/ 307789 h 837759"/>
                <a:gd name="connsiteX124" fmla="*/ 422497 w 433545"/>
                <a:gd name="connsiteY124" fmla="*/ 315885 h 837759"/>
                <a:gd name="connsiteX125" fmla="*/ 416496 w 433545"/>
                <a:gd name="connsiteY125" fmla="*/ 333887 h 837759"/>
                <a:gd name="connsiteX126" fmla="*/ 418115 w 433545"/>
                <a:gd name="connsiteY126" fmla="*/ 337412 h 837759"/>
                <a:gd name="connsiteX127" fmla="*/ 419068 w 433545"/>
                <a:gd name="connsiteY127" fmla="*/ 337602 h 837759"/>
                <a:gd name="connsiteX128" fmla="*/ 421640 w 433545"/>
                <a:gd name="connsiteY128" fmla="*/ 335792 h 837759"/>
                <a:gd name="connsiteX129" fmla="*/ 427736 w 433545"/>
                <a:gd name="connsiteY129" fmla="*/ 317504 h 837759"/>
                <a:gd name="connsiteX130" fmla="*/ 429926 w 433545"/>
                <a:gd name="connsiteY130" fmla="*/ 309027 h 837759"/>
                <a:gd name="connsiteX131" fmla="*/ 427926 w 433545"/>
                <a:gd name="connsiteY131" fmla="*/ 305693 h 837759"/>
                <a:gd name="connsiteX132" fmla="*/ 203517 w 433545"/>
                <a:gd name="connsiteY132" fmla="*/ 380274 h 837759"/>
                <a:gd name="connsiteX133" fmla="*/ 193325 w 433545"/>
                <a:gd name="connsiteY133" fmla="*/ 355509 h 837759"/>
                <a:gd name="connsiteX134" fmla="*/ 189992 w 433545"/>
                <a:gd name="connsiteY134" fmla="*/ 353509 h 837759"/>
                <a:gd name="connsiteX135" fmla="*/ 187991 w 433545"/>
                <a:gd name="connsiteY135" fmla="*/ 356843 h 837759"/>
                <a:gd name="connsiteX136" fmla="*/ 198755 w 433545"/>
                <a:gd name="connsiteY136" fmla="*/ 383036 h 837759"/>
                <a:gd name="connsiteX137" fmla="*/ 201136 w 433545"/>
                <a:gd name="connsiteY137" fmla="*/ 384370 h 837759"/>
                <a:gd name="connsiteX138" fmla="*/ 202469 w 433545"/>
                <a:gd name="connsiteY138" fmla="*/ 383989 h 837759"/>
                <a:gd name="connsiteX139" fmla="*/ 203517 w 433545"/>
                <a:gd name="connsiteY139" fmla="*/ 380274 h 837759"/>
                <a:gd name="connsiteX140" fmla="*/ 317246 w 433545"/>
                <a:gd name="connsiteY140" fmla="*/ 352937 h 837759"/>
                <a:gd name="connsiteX141" fmla="*/ 314007 w 433545"/>
                <a:gd name="connsiteY141" fmla="*/ 355128 h 837759"/>
                <a:gd name="connsiteX142" fmla="*/ 307721 w 433545"/>
                <a:gd name="connsiteY142" fmla="*/ 381893 h 837759"/>
                <a:gd name="connsiteX143" fmla="*/ 309721 w 433545"/>
                <a:gd name="connsiteY143" fmla="*/ 385227 h 837759"/>
                <a:gd name="connsiteX144" fmla="*/ 310388 w 433545"/>
                <a:gd name="connsiteY144" fmla="*/ 385322 h 837759"/>
                <a:gd name="connsiteX145" fmla="*/ 313055 w 433545"/>
                <a:gd name="connsiteY145" fmla="*/ 383227 h 837759"/>
                <a:gd name="connsiteX146" fmla="*/ 319436 w 433545"/>
                <a:gd name="connsiteY146" fmla="*/ 356176 h 837759"/>
                <a:gd name="connsiteX147" fmla="*/ 317246 w 433545"/>
                <a:gd name="connsiteY147" fmla="*/ 352937 h 837759"/>
                <a:gd name="connsiteX148" fmla="*/ 409543 w 433545"/>
                <a:gd name="connsiteY148" fmla="*/ 357700 h 837759"/>
                <a:gd name="connsiteX149" fmla="*/ 405828 w 433545"/>
                <a:gd name="connsiteY149" fmla="*/ 359033 h 837759"/>
                <a:gd name="connsiteX150" fmla="*/ 392779 w 433545"/>
                <a:gd name="connsiteY150" fmla="*/ 383036 h 837759"/>
                <a:gd name="connsiteX151" fmla="*/ 393636 w 433545"/>
                <a:gd name="connsiteY151" fmla="*/ 386846 h 837759"/>
                <a:gd name="connsiteX152" fmla="*/ 395065 w 433545"/>
                <a:gd name="connsiteY152" fmla="*/ 387227 h 837759"/>
                <a:gd name="connsiteX153" fmla="*/ 397351 w 433545"/>
                <a:gd name="connsiteY153" fmla="*/ 385894 h 837759"/>
                <a:gd name="connsiteX154" fmla="*/ 410686 w 433545"/>
                <a:gd name="connsiteY154" fmla="*/ 361319 h 837759"/>
                <a:gd name="connsiteX155" fmla="*/ 409543 w 433545"/>
                <a:gd name="connsiteY155" fmla="*/ 357700 h 837759"/>
                <a:gd name="connsiteX156" fmla="*/ 237902 w 433545"/>
                <a:gd name="connsiteY156" fmla="*/ 422184 h 837759"/>
                <a:gd name="connsiteX157" fmla="*/ 219329 w 433545"/>
                <a:gd name="connsiteY157" fmla="*/ 402372 h 837759"/>
                <a:gd name="connsiteX158" fmla="*/ 215423 w 433545"/>
                <a:gd name="connsiteY158" fmla="*/ 401991 h 837759"/>
                <a:gd name="connsiteX159" fmla="*/ 215042 w 433545"/>
                <a:gd name="connsiteY159" fmla="*/ 405896 h 837759"/>
                <a:gd name="connsiteX160" fmla="*/ 234283 w 433545"/>
                <a:gd name="connsiteY160" fmla="*/ 426280 h 837759"/>
                <a:gd name="connsiteX161" fmla="*/ 236093 w 433545"/>
                <a:gd name="connsiteY161" fmla="*/ 427042 h 837759"/>
                <a:gd name="connsiteX162" fmla="*/ 238188 w 433545"/>
                <a:gd name="connsiteY162" fmla="*/ 426184 h 837759"/>
                <a:gd name="connsiteX163" fmla="*/ 237902 w 433545"/>
                <a:gd name="connsiteY163" fmla="*/ 422184 h 837759"/>
                <a:gd name="connsiteX164" fmla="*/ 380968 w 433545"/>
                <a:gd name="connsiteY164" fmla="*/ 404849 h 837759"/>
                <a:gd name="connsiteX165" fmla="*/ 377063 w 433545"/>
                <a:gd name="connsiteY165" fmla="*/ 405230 h 837759"/>
                <a:gd name="connsiteX166" fmla="*/ 358298 w 433545"/>
                <a:gd name="connsiteY166" fmla="*/ 424756 h 837759"/>
                <a:gd name="connsiteX167" fmla="*/ 358013 w 433545"/>
                <a:gd name="connsiteY167" fmla="*/ 428661 h 837759"/>
                <a:gd name="connsiteX168" fmla="*/ 360108 w 433545"/>
                <a:gd name="connsiteY168" fmla="*/ 429613 h 837759"/>
                <a:gd name="connsiteX169" fmla="*/ 361918 w 433545"/>
                <a:gd name="connsiteY169" fmla="*/ 428947 h 837759"/>
                <a:gd name="connsiteX170" fmla="*/ 381349 w 433545"/>
                <a:gd name="connsiteY170" fmla="*/ 408754 h 837759"/>
                <a:gd name="connsiteX171" fmla="*/ 380968 w 433545"/>
                <a:gd name="connsiteY171" fmla="*/ 404849 h 837759"/>
                <a:gd name="connsiteX172" fmla="*/ 303339 w 433545"/>
                <a:gd name="connsiteY172" fmla="*/ 406468 h 837759"/>
                <a:gd name="connsiteX173" fmla="*/ 299815 w 433545"/>
                <a:gd name="connsiteY173" fmla="*/ 408278 h 837759"/>
                <a:gd name="connsiteX174" fmla="*/ 290671 w 433545"/>
                <a:gd name="connsiteY174" fmla="*/ 434186 h 837759"/>
                <a:gd name="connsiteX175" fmla="*/ 292290 w 433545"/>
                <a:gd name="connsiteY175" fmla="*/ 437710 h 837759"/>
                <a:gd name="connsiteX176" fmla="*/ 293243 w 433545"/>
                <a:gd name="connsiteY176" fmla="*/ 437900 h 837759"/>
                <a:gd name="connsiteX177" fmla="*/ 295814 w 433545"/>
                <a:gd name="connsiteY177" fmla="*/ 436091 h 837759"/>
                <a:gd name="connsiteX178" fmla="*/ 305054 w 433545"/>
                <a:gd name="connsiteY178" fmla="*/ 409897 h 837759"/>
                <a:gd name="connsiteX179" fmla="*/ 303339 w 433545"/>
                <a:gd name="connsiteY179" fmla="*/ 406468 h 837759"/>
                <a:gd name="connsiteX180" fmla="*/ 284480 w 433545"/>
                <a:gd name="connsiteY180" fmla="*/ 447806 h 837759"/>
                <a:gd name="connsiteX181" fmla="*/ 259619 w 433545"/>
                <a:gd name="connsiteY181" fmla="*/ 438186 h 837759"/>
                <a:gd name="connsiteX182" fmla="*/ 255809 w 433545"/>
                <a:gd name="connsiteY182" fmla="*/ 439234 h 837759"/>
                <a:gd name="connsiteX183" fmla="*/ 256857 w 433545"/>
                <a:gd name="connsiteY183" fmla="*/ 443044 h 837759"/>
                <a:gd name="connsiteX184" fmla="*/ 283336 w 433545"/>
                <a:gd name="connsiteY184" fmla="*/ 453331 h 837759"/>
                <a:gd name="connsiteX185" fmla="*/ 283908 w 433545"/>
                <a:gd name="connsiteY185" fmla="*/ 453426 h 837759"/>
                <a:gd name="connsiteX186" fmla="*/ 286575 w 433545"/>
                <a:gd name="connsiteY186" fmla="*/ 451235 h 837759"/>
                <a:gd name="connsiteX187" fmla="*/ 284480 w 433545"/>
                <a:gd name="connsiteY187" fmla="*/ 447806 h 837759"/>
                <a:gd name="connsiteX188" fmla="*/ 339820 w 433545"/>
                <a:gd name="connsiteY188" fmla="*/ 441234 h 837759"/>
                <a:gd name="connsiteX189" fmla="*/ 336105 w 433545"/>
                <a:gd name="connsiteY189" fmla="*/ 440091 h 837759"/>
                <a:gd name="connsiteX190" fmla="*/ 310864 w 433545"/>
                <a:gd name="connsiteY190" fmla="*/ 448568 h 837759"/>
                <a:gd name="connsiteX191" fmla="*/ 308578 w 433545"/>
                <a:gd name="connsiteY191" fmla="*/ 451712 h 837759"/>
                <a:gd name="connsiteX192" fmla="*/ 311340 w 433545"/>
                <a:gd name="connsiteY192" fmla="*/ 453997 h 837759"/>
                <a:gd name="connsiteX193" fmla="*/ 311816 w 433545"/>
                <a:gd name="connsiteY193" fmla="*/ 453997 h 837759"/>
                <a:gd name="connsiteX194" fmla="*/ 338677 w 433545"/>
                <a:gd name="connsiteY194" fmla="*/ 445044 h 837759"/>
                <a:gd name="connsiteX195" fmla="*/ 339820 w 433545"/>
                <a:gd name="connsiteY195" fmla="*/ 441234 h 837759"/>
                <a:gd name="connsiteX196" fmla="*/ 284099 w 433545"/>
                <a:gd name="connsiteY196" fmla="*/ 458188 h 837759"/>
                <a:gd name="connsiteX197" fmla="*/ 280479 w 433545"/>
                <a:gd name="connsiteY197" fmla="*/ 459617 h 837759"/>
                <a:gd name="connsiteX198" fmla="*/ 269049 w 433545"/>
                <a:gd name="connsiteY198" fmla="*/ 484763 h 837759"/>
                <a:gd name="connsiteX199" fmla="*/ 270383 w 433545"/>
                <a:gd name="connsiteY199" fmla="*/ 488478 h 837759"/>
                <a:gd name="connsiteX200" fmla="*/ 271621 w 433545"/>
                <a:gd name="connsiteY200" fmla="*/ 488764 h 837759"/>
                <a:gd name="connsiteX201" fmla="*/ 274097 w 433545"/>
                <a:gd name="connsiteY201" fmla="*/ 487145 h 837759"/>
                <a:gd name="connsiteX202" fmla="*/ 285623 w 433545"/>
                <a:gd name="connsiteY202" fmla="*/ 461808 h 837759"/>
                <a:gd name="connsiteX203" fmla="*/ 284099 w 433545"/>
                <a:gd name="connsiteY203" fmla="*/ 458188 h 837759"/>
                <a:gd name="connsiteX204" fmla="*/ 260477 w 433545"/>
                <a:gd name="connsiteY204" fmla="*/ 508290 h 837759"/>
                <a:gd name="connsiteX205" fmla="*/ 256762 w 433545"/>
                <a:gd name="connsiteY205" fmla="*/ 509433 h 837759"/>
                <a:gd name="connsiteX206" fmla="*/ 243617 w 433545"/>
                <a:gd name="connsiteY206" fmla="*/ 533626 h 837759"/>
                <a:gd name="connsiteX207" fmla="*/ 244665 w 433545"/>
                <a:gd name="connsiteY207" fmla="*/ 537437 h 837759"/>
                <a:gd name="connsiteX208" fmla="*/ 245999 w 433545"/>
                <a:gd name="connsiteY208" fmla="*/ 537818 h 837759"/>
                <a:gd name="connsiteX209" fmla="*/ 248380 w 433545"/>
                <a:gd name="connsiteY209" fmla="*/ 536389 h 837759"/>
                <a:gd name="connsiteX210" fmla="*/ 261619 w 433545"/>
                <a:gd name="connsiteY210" fmla="*/ 512005 h 837759"/>
                <a:gd name="connsiteX211" fmla="*/ 260477 w 433545"/>
                <a:gd name="connsiteY211" fmla="*/ 508290 h 837759"/>
                <a:gd name="connsiteX212" fmla="*/ 233426 w 433545"/>
                <a:gd name="connsiteY212" fmla="*/ 556487 h 837759"/>
                <a:gd name="connsiteX213" fmla="*/ 229616 w 433545"/>
                <a:gd name="connsiteY213" fmla="*/ 557439 h 837759"/>
                <a:gd name="connsiteX214" fmla="*/ 215042 w 433545"/>
                <a:gd name="connsiteY214" fmla="*/ 580871 h 837759"/>
                <a:gd name="connsiteX215" fmla="*/ 215900 w 433545"/>
                <a:gd name="connsiteY215" fmla="*/ 584681 h 837759"/>
                <a:gd name="connsiteX216" fmla="*/ 217424 w 433545"/>
                <a:gd name="connsiteY216" fmla="*/ 585157 h 837759"/>
                <a:gd name="connsiteX217" fmla="*/ 219710 w 433545"/>
                <a:gd name="connsiteY217" fmla="*/ 583918 h 837759"/>
                <a:gd name="connsiteX218" fmla="*/ 234378 w 433545"/>
                <a:gd name="connsiteY218" fmla="*/ 560392 h 837759"/>
                <a:gd name="connsiteX219" fmla="*/ 233426 w 433545"/>
                <a:gd name="connsiteY219" fmla="*/ 556487 h 837759"/>
                <a:gd name="connsiteX220" fmla="*/ 203612 w 433545"/>
                <a:gd name="connsiteY220" fmla="*/ 603159 h 837759"/>
                <a:gd name="connsiteX221" fmla="*/ 199802 w 433545"/>
                <a:gd name="connsiteY221" fmla="*/ 603826 h 837759"/>
                <a:gd name="connsiteX222" fmla="*/ 183991 w 433545"/>
                <a:gd name="connsiteY222" fmla="*/ 626495 h 837759"/>
                <a:gd name="connsiteX223" fmla="*/ 184658 w 433545"/>
                <a:gd name="connsiteY223" fmla="*/ 630305 h 837759"/>
                <a:gd name="connsiteX224" fmla="*/ 186277 w 433545"/>
                <a:gd name="connsiteY224" fmla="*/ 630782 h 837759"/>
                <a:gd name="connsiteX225" fmla="*/ 188563 w 433545"/>
                <a:gd name="connsiteY225" fmla="*/ 629639 h 837759"/>
                <a:gd name="connsiteX226" fmla="*/ 204469 w 433545"/>
                <a:gd name="connsiteY226" fmla="*/ 606969 h 837759"/>
                <a:gd name="connsiteX227" fmla="*/ 203612 w 433545"/>
                <a:gd name="connsiteY227" fmla="*/ 603159 h 837759"/>
                <a:gd name="connsiteX228" fmla="*/ 171418 w 433545"/>
                <a:gd name="connsiteY228" fmla="*/ 648117 h 837759"/>
                <a:gd name="connsiteX229" fmla="*/ 167513 w 433545"/>
                <a:gd name="connsiteY229" fmla="*/ 648689 h 837759"/>
                <a:gd name="connsiteX230" fmla="*/ 150653 w 433545"/>
                <a:gd name="connsiteY230" fmla="*/ 670596 h 837759"/>
                <a:gd name="connsiteX231" fmla="*/ 151130 w 433545"/>
                <a:gd name="connsiteY231" fmla="*/ 674501 h 837759"/>
                <a:gd name="connsiteX232" fmla="*/ 152844 w 433545"/>
                <a:gd name="connsiteY232" fmla="*/ 675073 h 837759"/>
                <a:gd name="connsiteX233" fmla="*/ 155035 w 433545"/>
                <a:gd name="connsiteY233" fmla="*/ 674025 h 837759"/>
                <a:gd name="connsiteX234" fmla="*/ 171989 w 433545"/>
                <a:gd name="connsiteY234" fmla="*/ 652022 h 837759"/>
                <a:gd name="connsiteX235" fmla="*/ 171418 w 433545"/>
                <a:gd name="connsiteY235" fmla="*/ 648117 h 837759"/>
                <a:gd name="connsiteX236" fmla="*/ 137318 w 433545"/>
                <a:gd name="connsiteY236" fmla="*/ 691742 h 837759"/>
                <a:gd name="connsiteX237" fmla="*/ 133413 w 433545"/>
                <a:gd name="connsiteY237" fmla="*/ 692122 h 837759"/>
                <a:gd name="connsiteX238" fmla="*/ 115697 w 433545"/>
                <a:gd name="connsiteY238" fmla="*/ 713268 h 837759"/>
                <a:gd name="connsiteX239" fmla="*/ 115982 w 433545"/>
                <a:gd name="connsiteY239" fmla="*/ 717173 h 837759"/>
                <a:gd name="connsiteX240" fmla="*/ 117792 w 433545"/>
                <a:gd name="connsiteY240" fmla="*/ 717840 h 837759"/>
                <a:gd name="connsiteX241" fmla="*/ 119888 w 433545"/>
                <a:gd name="connsiteY241" fmla="*/ 716888 h 837759"/>
                <a:gd name="connsiteX242" fmla="*/ 137699 w 433545"/>
                <a:gd name="connsiteY242" fmla="*/ 695647 h 837759"/>
                <a:gd name="connsiteX243" fmla="*/ 137318 w 433545"/>
                <a:gd name="connsiteY243" fmla="*/ 691742 h 837759"/>
                <a:gd name="connsiteX244" fmla="*/ 101409 w 433545"/>
                <a:gd name="connsiteY244" fmla="*/ 733842 h 837759"/>
                <a:gd name="connsiteX245" fmla="*/ 97504 w 433545"/>
                <a:gd name="connsiteY245" fmla="*/ 734128 h 837759"/>
                <a:gd name="connsiteX246" fmla="*/ 79025 w 433545"/>
                <a:gd name="connsiteY246" fmla="*/ 754607 h 837759"/>
                <a:gd name="connsiteX247" fmla="*/ 79121 w 433545"/>
                <a:gd name="connsiteY247" fmla="*/ 758512 h 837759"/>
                <a:gd name="connsiteX248" fmla="*/ 81026 w 433545"/>
                <a:gd name="connsiteY248" fmla="*/ 759274 h 837759"/>
                <a:gd name="connsiteX249" fmla="*/ 83026 w 433545"/>
                <a:gd name="connsiteY249" fmla="*/ 758417 h 837759"/>
                <a:gd name="connsiteX250" fmla="*/ 101600 w 433545"/>
                <a:gd name="connsiteY250" fmla="*/ 737843 h 837759"/>
                <a:gd name="connsiteX251" fmla="*/ 101409 w 433545"/>
                <a:gd name="connsiteY251" fmla="*/ 733842 h 837759"/>
                <a:gd name="connsiteX252" fmla="*/ 63976 w 433545"/>
                <a:gd name="connsiteY252" fmla="*/ 774704 h 837759"/>
                <a:gd name="connsiteX253" fmla="*/ 60071 w 433545"/>
                <a:gd name="connsiteY253" fmla="*/ 774800 h 837759"/>
                <a:gd name="connsiteX254" fmla="*/ 40830 w 433545"/>
                <a:gd name="connsiteY254" fmla="*/ 794612 h 837759"/>
                <a:gd name="connsiteX255" fmla="*/ 40830 w 433545"/>
                <a:gd name="connsiteY255" fmla="*/ 798517 h 837759"/>
                <a:gd name="connsiteX256" fmla="*/ 42735 w 433545"/>
                <a:gd name="connsiteY256" fmla="*/ 799279 h 837759"/>
                <a:gd name="connsiteX257" fmla="*/ 44735 w 433545"/>
                <a:gd name="connsiteY257" fmla="*/ 798422 h 837759"/>
                <a:gd name="connsiteX258" fmla="*/ 64071 w 433545"/>
                <a:gd name="connsiteY258" fmla="*/ 778514 h 837759"/>
                <a:gd name="connsiteX259" fmla="*/ 63976 w 433545"/>
                <a:gd name="connsiteY259" fmla="*/ 774704 h 837759"/>
                <a:gd name="connsiteX260" fmla="*/ 25018 w 433545"/>
                <a:gd name="connsiteY260" fmla="*/ 814043 h 837759"/>
                <a:gd name="connsiteX261" fmla="*/ 21113 w 433545"/>
                <a:gd name="connsiteY261" fmla="*/ 813947 h 837759"/>
                <a:gd name="connsiteX262" fmla="*/ 920 w 433545"/>
                <a:gd name="connsiteY262" fmla="*/ 832902 h 837759"/>
                <a:gd name="connsiteX263" fmla="*/ 730 w 433545"/>
                <a:gd name="connsiteY263" fmla="*/ 836807 h 837759"/>
                <a:gd name="connsiteX264" fmla="*/ 2825 w 433545"/>
                <a:gd name="connsiteY264" fmla="*/ 837760 h 837759"/>
                <a:gd name="connsiteX265" fmla="*/ 4635 w 433545"/>
                <a:gd name="connsiteY265" fmla="*/ 837093 h 837759"/>
                <a:gd name="connsiteX266" fmla="*/ 25018 w 433545"/>
                <a:gd name="connsiteY266" fmla="*/ 818043 h 837759"/>
                <a:gd name="connsiteX267" fmla="*/ 25018 w 433545"/>
                <a:gd name="connsiteY267" fmla="*/ 814043 h 8377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</a:cxnLst>
              <a:rect l="l" t="t" r="r" b="b"/>
              <a:pathLst>
                <a:path w="433545" h="837759">
                  <a:moveTo>
                    <a:pt x="138747" y="131"/>
                  </a:moveTo>
                  <a:cubicBezTo>
                    <a:pt x="129603" y="-154"/>
                    <a:pt x="120173" y="36"/>
                    <a:pt x="110934" y="608"/>
                  </a:cubicBezTo>
                  <a:cubicBezTo>
                    <a:pt x="109410" y="703"/>
                    <a:pt x="108267" y="2036"/>
                    <a:pt x="108362" y="3560"/>
                  </a:cubicBezTo>
                  <a:cubicBezTo>
                    <a:pt x="108458" y="4989"/>
                    <a:pt x="109696" y="6132"/>
                    <a:pt x="111125" y="6132"/>
                  </a:cubicBezTo>
                  <a:lnTo>
                    <a:pt x="111315" y="6132"/>
                  </a:lnTo>
                  <a:cubicBezTo>
                    <a:pt x="120459" y="5561"/>
                    <a:pt x="129698" y="5465"/>
                    <a:pt x="138652" y="5751"/>
                  </a:cubicBezTo>
                  <a:cubicBezTo>
                    <a:pt x="140176" y="5751"/>
                    <a:pt x="141509" y="4608"/>
                    <a:pt x="141509" y="3084"/>
                  </a:cubicBezTo>
                  <a:cubicBezTo>
                    <a:pt x="141414" y="1465"/>
                    <a:pt x="140271" y="131"/>
                    <a:pt x="138747" y="131"/>
                  </a:cubicBezTo>
                  <a:close/>
                  <a:moveTo>
                    <a:pt x="193992" y="6894"/>
                  </a:moveTo>
                  <a:cubicBezTo>
                    <a:pt x="184943" y="4894"/>
                    <a:pt x="175704" y="3370"/>
                    <a:pt x="166560" y="2227"/>
                  </a:cubicBezTo>
                  <a:cubicBezTo>
                    <a:pt x="165036" y="2036"/>
                    <a:pt x="163702" y="3084"/>
                    <a:pt x="163512" y="4608"/>
                  </a:cubicBezTo>
                  <a:cubicBezTo>
                    <a:pt x="163322" y="6132"/>
                    <a:pt x="164369" y="7466"/>
                    <a:pt x="165893" y="7656"/>
                  </a:cubicBezTo>
                  <a:cubicBezTo>
                    <a:pt x="174942" y="8799"/>
                    <a:pt x="183991" y="10323"/>
                    <a:pt x="192849" y="12228"/>
                  </a:cubicBezTo>
                  <a:cubicBezTo>
                    <a:pt x="193040" y="12323"/>
                    <a:pt x="193230" y="12323"/>
                    <a:pt x="193421" y="12323"/>
                  </a:cubicBezTo>
                  <a:cubicBezTo>
                    <a:pt x="194754" y="12323"/>
                    <a:pt x="195802" y="11466"/>
                    <a:pt x="196088" y="10133"/>
                  </a:cubicBezTo>
                  <a:cubicBezTo>
                    <a:pt x="196373" y="8704"/>
                    <a:pt x="195421" y="7180"/>
                    <a:pt x="193992" y="6894"/>
                  </a:cubicBezTo>
                  <a:close/>
                  <a:moveTo>
                    <a:pt x="247046" y="23849"/>
                  </a:moveTo>
                  <a:cubicBezTo>
                    <a:pt x="238474" y="20229"/>
                    <a:pt x="229711" y="16895"/>
                    <a:pt x="220948" y="14133"/>
                  </a:cubicBezTo>
                  <a:cubicBezTo>
                    <a:pt x="219519" y="13657"/>
                    <a:pt x="217900" y="14514"/>
                    <a:pt x="217424" y="15943"/>
                  </a:cubicBezTo>
                  <a:cubicBezTo>
                    <a:pt x="216947" y="17371"/>
                    <a:pt x="217805" y="18991"/>
                    <a:pt x="219233" y="19467"/>
                  </a:cubicBezTo>
                  <a:cubicBezTo>
                    <a:pt x="227901" y="22229"/>
                    <a:pt x="236474" y="25468"/>
                    <a:pt x="244856" y="28992"/>
                  </a:cubicBezTo>
                  <a:cubicBezTo>
                    <a:pt x="245236" y="29087"/>
                    <a:pt x="245522" y="29183"/>
                    <a:pt x="245903" y="29183"/>
                  </a:cubicBezTo>
                  <a:cubicBezTo>
                    <a:pt x="246951" y="29183"/>
                    <a:pt x="247999" y="28516"/>
                    <a:pt x="248475" y="27468"/>
                  </a:cubicBezTo>
                  <a:cubicBezTo>
                    <a:pt x="249047" y="26134"/>
                    <a:pt x="248380" y="24420"/>
                    <a:pt x="247046" y="23849"/>
                  </a:cubicBezTo>
                  <a:close/>
                  <a:moveTo>
                    <a:pt x="296005" y="50233"/>
                  </a:moveTo>
                  <a:cubicBezTo>
                    <a:pt x="288290" y="45089"/>
                    <a:pt x="280193" y="40327"/>
                    <a:pt x="272097" y="35945"/>
                  </a:cubicBezTo>
                  <a:cubicBezTo>
                    <a:pt x="270764" y="35183"/>
                    <a:pt x="269049" y="35755"/>
                    <a:pt x="268382" y="37088"/>
                  </a:cubicBezTo>
                  <a:cubicBezTo>
                    <a:pt x="267620" y="38422"/>
                    <a:pt x="268192" y="40136"/>
                    <a:pt x="269525" y="40803"/>
                  </a:cubicBezTo>
                  <a:cubicBezTo>
                    <a:pt x="277526" y="45089"/>
                    <a:pt x="285337" y="49852"/>
                    <a:pt x="293052" y="54900"/>
                  </a:cubicBezTo>
                  <a:cubicBezTo>
                    <a:pt x="293528" y="55186"/>
                    <a:pt x="294005" y="55376"/>
                    <a:pt x="294576" y="55376"/>
                  </a:cubicBezTo>
                  <a:cubicBezTo>
                    <a:pt x="295433" y="55376"/>
                    <a:pt x="296386" y="54995"/>
                    <a:pt x="296862" y="54138"/>
                  </a:cubicBezTo>
                  <a:cubicBezTo>
                    <a:pt x="297624" y="52805"/>
                    <a:pt x="297338" y="51090"/>
                    <a:pt x="296005" y="50233"/>
                  </a:cubicBezTo>
                  <a:close/>
                  <a:moveTo>
                    <a:pt x="339629" y="84809"/>
                  </a:moveTo>
                  <a:cubicBezTo>
                    <a:pt x="332867" y="78427"/>
                    <a:pt x="325818" y="72331"/>
                    <a:pt x="318579" y="66616"/>
                  </a:cubicBezTo>
                  <a:cubicBezTo>
                    <a:pt x="317341" y="65663"/>
                    <a:pt x="315626" y="65854"/>
                    <a:pt x="314674" y="67092"/>
                  </a:cubicBezTo>
                  <a:cubicBezTo>
                    <a:pt x="313721" y="68235"/>
                    <a:pt x="313912" y="70045"/>
                    <a:pt x="315150" y="70997"/>
                  </a:cubicBezTo>
                  <a:cubicBezTo>
                    <a:pt x="322294" y="76617"/>
                    <a:pt x="329247" y="82618"/>
                    <a:pt x="335915" y="88904"/>
                  </a:cubicBezTo>
                  <a:cubicBezTo>
                    <a:pt x="336486" y="89380"/>
                    <a:pt x="337153" y="89666"/>
                    <a:pt x="337819" y="89666"/>
                  </a:cubicBezTo>
                  <a:cubicBezTo>
                    <a:pt x="338582" y="89666"/>
                    <a:pt x="339248" y="89380"/>
                    <a:pt x="339820" y="88809"/>
                  </a:cubicBezTo>
                  <a:cubicBezTo>
                    <a:pt x="340868" y="87666"/>
                    <a:pt x="340772" y="85951"/>
                    <a:pt x="339629" y="84809"/>
                  </a:cubicBezTo>
                  <a:close/>
                  <a:moveTo>
                    <a:pt x="376872" y="126338"/>
                  </a:moveTo>
                  <a:cubicBezTo>
                    <a:pt x="371347" y="119003"/>
                    <a:pt x="365347" y="111764"/>
                    <a:pt x="359156" y="104811"/>
                  </a:cubicBezTo>
                  <a:cubicBezTo>
                    <a:pt x="358108" y="103668"/>
                    <a:pt x="356393" y="103573"/>
                    <a:pt x="355250" y="104621"/>
                  </a:cubicBezTo>
                  <a:cubicBezTo>
                    <a:pt x="354107" y="105668"/>
                    <a:pt x="354012" y="107383"/>
                    <a:pt x="355060" y="108526"/>
                  </a:cubicBezTo>
                  <a:cubicBezTo>
                    <a:pt x="361156" y="115288"/>
                    <a:pt x="366966" y="122432"/>
                    <a:pt x="372490" y="129671"/>
                  </a:cubicBezTo>
                  <a:cubicBezTo>
                    <a:pt x="373062" y="130433"/>
                    <a:pt x="373824" y="130814"/>
                    <a:pt x="374681" y="130814"/>
                  </a:cubicBezTo>
                  <a:cubicBezTo>
                    <a:pt x="375253" y="130814"/>
                    <a:pt x="375824" y="130624"/>
                    <a:pt x="376301" y="130243"/>
                  </a:cubicBezTo>
                  <a:cubicBezTo>
                    <a:pt x="377539" y="129290"/>
                    <a:pt x="377730" y="127576"/>
                    <a:pt x="376872" y="126338"/>
                  </a:cubicBezTo>
                  <a:close/>
                  <a:moveTo>
                    <a:pt x="406305" y="173582"/>
                  </a:moveTo>
                  <a:cubicBezTo>
                    <a:pt x="402209" y="165390"/>
                    <a:pt x="397541" y="157294"/>
                    <a:pt x="392589" y="149293"/>
                  </a:cubicBezTo>
                  <a:cubicBezTo>
                    <a:pt x="391731" y="147959"/>
                    <a:pt x="390017" y="147578"/>
                    <a:pt x="388778" y="148436"/>
                  </a:cubicBezTo>
                  <a:cubicBezTo>
                    <a:pt x="387445" y="149197"/>
                    <a:pt x="387064" y="150912"/>
                    <a:pt x="387921" y="152246"/>
                  </a:cubicBezTo>
                  <a:cubicBezTo>
                    <a:pt x="392779" y="160056"/>
                    <a:pt x="397351" y="168057"/>
                    <a:pt x="401351" y="176058"/>
                  </a:cubicBezTo>
                  <a:cubicBezTo>
                    <a:pt x="401827" y="177011"/>
                    <a:pt x="402780" y="177582"/>
                    <a:pt x="403828" y="177582"/>
                  </a:cubicBezTo>
                  <a:cubicBezTo>
                    <a:pt x="404209" y="177582"/>
                    <a:pt x="404685" y="177487"/>
                    <a:pt x="405066" y="177296"/>
                  </a:cubicBezTo>
                  <a:cubicBezTo>
                    <a:pt x="406495" y="176630"/>
                    <a:pt x="407066" y="174915"/>
                    <a:pt x="406305" y="173582"/>
                  </a:cubicBezTo>
                  <a:close/>
                  <a:moveTo>
                    <a:pt x="309340" y="219873"/>
                  </a:moveTo>
                  <a:cubicBezTo>
                    <a:pt x="302291" y="212158"/>
                    <a:pt x="293528" y="207967"/>
                    <a:pt x="283241" y="207300"/>
                  </a:cubicBezTo>
                  <a:cubicBezTo>
                    <a:pt x="281622" y="207205"/>
                    <a:pt x="280384" y="208348"/>
                    <a:pt x="280289" y="209872"/>
                  </a:cubicBezTo>
                  <a:cubicBezTo>
                    <a:pt x="280193" y="211396"/>
                    <a:pt x="281432" y="212729"/>
                    <a:pt x="282860" y="212825"/>
                  </a:cubicBezTo>
                  <a:cubicBezTo>
                    <a:pt x="291623" y="213301"/>
                    <a:pt x="299148" y="216920"/>
                    <a:pt x="305149" y="223588"/>
                  </a:cubicBezTo>
                  <a:cubicBezTo>
                    <a:pt x="305720" y="224159"/>
                    <a:pt x="306482" y="224445"/>
                    <a:pt x="307244" y="224445"/>
                  </a:cubicBezTo>
                  <a:cubicBezTo>
                    <a:pt x="307911" y="224445"/>
                    <a:pt x="308578" y="224255"/>
                    <a:pt x="309054" y="223778"/>
                  </a:cubicBezTo>
                  <a:cubicBezTo>
                    <a:pt x="310292" y="222730"/>
                    <a:pt x="310388" y="221016"/>
                    <a:pt x="309340" y="219873"/>
                  </a:cubicBezTo>
                  <a:close/>
                  <a:moveTo>
                    <a:pt x="426402" y="225588"/>
                  </a:moveTo>
                  <a:cubicBezTo>
                    <a:pt x="424116" y="216825"/>
                    <a:pt x="421164" y="207872"/>
                    <a:pt x="417734" y="199013"/>
                  </a:cubicBezTo>
                  <a:cubicBezTo>
                    <a:pt x="417163" y="197584"/>
                    <a:pt x="415544" y="196918"/>
                    <a:pt x="414210" y="197394"/>
                  </a:cubicBezTo>
                  <a:cubicBezTo>
                    <a:pt x="412781" y="197966"/>
                    <a:pt x="412115" y="199490"/>
                    <a:pt x="412591" y="200918"/>
                  </a:cubicBezTo>
                  <a:cubicBezTo>
                    <a:pt x="415925" y="209586"/>
                    <a:pt x="418782" y="218349"/>
                    <a:pt x="421068" y="226922"/>
                  </a:cubicBezTo>
                  <a:cubicBezTo>
                    <a:pt x="421354" y="228160"/>
                    <a:pt x="422497" y="229017"/>
                    <a:pt x="423735" y="229017"/>
                  </a:cubicBezTo>
                  <a:cubicBezTo>
                    <a:pt x="423926" y="229017"/>
                    <a:pt x="424212" y="229017"/>
                    <a:pt x="424402" y="228922"/>
                  </a:cubicBezTo>
                  <a:cubicBezTo>
                    <a:pt x="425926" y="228636"/>
                    <a:pt x="426783" y="227112"/>
                    <a:pt x="426402" y="225588"/>
                  </a:cubicBezTo>
                  <a:close/>
                  <a:moveTo>
                    <a:pt x="258857" y="215015"/>
                  </a:moveTo>
                  <a:cubicBezTo>
                    <a:pt x="258191" y="213682"/>
                    <a:pt x="256571" y="213015"/>
                    <a:pt x="255143" y="213682"/>
                  </a:cubicBezTo>
                  <a:cubicBezTo>
                    <a:pt x="247237" y="217492"/>
                    <a:pt x="239331" y="222826"/>
                    <a:pt x="231711" y="229588"/>
                  </a:cubicBezTo>
                  <a:cubicBezTo>
                    <a:pt x="230568" y="230636"/>
                    <a:pt x="230473" y="232351"/>
                    <a:pt x="231425" y="233494"/>
                  </a:cubicBezTo>
                  <a:cubicBezTo>
                    <a:pt x="231997" y="234065"/>
                    <a:pt x="232759" y="234446"/>
                    <a:pt x="233521" y="234446"/>
                  </a:cubicBezTo>
                  <a:cubicBezTo>
                    <a:pt x="234188" y="234446"/>
                    <a:pt x="234854" y="234256"/>
                    <a:pt x="235331" y="233780"/>
                  </a:cubicBezTo>
                  <a:cubicBezTo>
                    <a:pt x="242569" y="227398"/>
                    <a:pt x="249999" y="222350"/>
                    <a:pt x="257524" y="218730"/>
                  </a:cubicBezTo>
                  <a:cubicBezTo>
                    <a:pt x="258952" y="217968"/>
                    <a:pt x="259524" y="216349"/>
                    <a:pt x="258857" y="215015"/>
                  </a:cubicBezTo>
                  <a:close/>
                  <a:moveTo>
                    <a:pt x="322389" y="245305"/>
                  </a:moveTo>
                  <a:cubicBezTo>
                    <a:pt x="322008" y="243876"/>
                    <a:pt x="320389" y="243019"/>
                    <a:pt x="318960" y="243400"/>
                  </a:cubicBezTo>
                  <a:cubicBezTo>
                    <a:pt x="317531" y="243781"/>
                    <a:pt x="316674" y="245305"/>
                    <a:pt x="317055" y="246829"/>
                  </a:cubicBezTo>
                  <a:cubicBezTo>
                    <a:pt x="319246" y="254544"/>
                    <a:pt x="320675" y="263497"/>
                    <a:pt x="321246" y="273499"/>
                  </a:cubicBezTo>
                  <a:cubicBezTo>
                    <a:pt x="321341" y="274928"/>
                    <a:pt x="322580" y="276071"/>
                    <a:pt x="324008" y="276071"/>
                  </a:cubicBezTo>
                  <a:lnTo>
                    <a:pt x="324199" y="276071"/>
                  </a:lnTo>
                  <a:cubicBezTo>
                    <a:pt x="325723" y="275975"/>
                    <a:pt x="326866" y="274642"/>
                    <a:pt x="326771" y="273118"/>
                  </a:cubicBezTo>
                  <a:cubicBezTo>
                    <a:pt x="326199" y="262736"/>
                    <a:pt x="324675" y="253401"/>
                    <a:pt x="322389" y="245305"/>
                  </a:cubicBezTo>
                  <a:close/>
                  <a:moveTo>
                    <a:pt x="216661" y="249782"/>
                  </a:moveTo>
                  <a:cubicBezTo>
                    <a:pt x="215423" y="248924"/>
                    <a:pt x="213709" y="249115"/>
                    <a:pt x="212852" y="250353"/>
                  </a:cubicBezTo>
                  <a:cubicBezTo>
                    <a:pt x="207232" y="257878"/>
                    <a:pt x="202279" y="265974"/>
                    <a:pt x="198183" y="274356"/>
                  </a:cubicBezTo>
                  <a:cubicBezTo>
                    <a:pt x="197516" y="275690"/>
                    <a:pt x="198088" y="277404"/>
                    <a:pt x="199517" y="278071"/>
                  </a:cubicBezTo>
                  <a:cubicBezTo>
                    <a:pt x="199898" y="278261"/>
                    <a:pt x="200279" y="278357"/>
                    <a:pt x="200755" y="278357"/>
                  </a:cubicBezTo>
                  <a:cubicBezTo>
                    <a:pt x="201802" y="278357"/>
                    <a:pt x="202755" y="277785"/>
                    <a:pt x="203231" y="276737"/>
                  </a:cubicBezTo>
                  <a:cubicBezTo>
                    <a:pt x="207136" y="268641"/>
                    <a:pt x="211899" y="260926"/>
                    <a:pt x="217328" y="253592"/>
                  </a:cubicBezTo>
                  <a:cubicBezTo>
                    <a:pt x="218090" y="252449"/>
                    <a:pt x="217900" y="250734"/>
                    <a:pt x="216661" y="249782"/>
                  </a:cubicBezTo>
                  <a:close/>
                  <a:moveTo>
                    <a:pt x="431831" y="253020"/>
                  </a:moveTo>
                  <a:cubicBezTo>
                    <a:pt x="431641" y="251496"/>
                    <a:pt x="430212" y="250448"/>
                    <a:pt x="428783" y="250639"/>
                  </a:cubicBezTo>
                  <a:cubicBezTo>
                    <a:pt x="427259" y="250829"/>
                    <a:pt x="426211" y="252258"/>
                    <a:pt x="426402" y="253687"/>
                  </a:cubicBezTo>
                  <a:cubicBezTo>
                    <a:pt x="427450" y="261592"/>
                    <a:pt x="428021" y="269308"/>
                    <a:pt x="428021" y="276737"/>
                  </a:cubicBezTo>
                  <a:cubicBezTo>
                    <a:pt x="428021" y="278071"/>
                    <a:pt x="428021" y="279404"/>
                    <a:pt x="427926" y="280738"/>
                  </a:cubicBezTo>
                  <a:cubicBezTo>
                    <a:pt x="427831" y="282262"/>
                    <a:pt x="429069" y="283500"/>
                    <a:pt x="430593" y="283595"/>
                  </a:cubicBezTo>
                  <a:cubicBezTo>
                    <a:pt x="430593" y="283595"/>
                    <a:pt x="430593" y="283595"/>
                    <a:pt x="430689" y="283595"/>
                  </a:cubicBezTo>
                  <a:cubicBezTo>
                    <a:pt x="432212" y="283595"/>
                    <a:pt x="433451" y="282357"/>
                    <a:pt x="433451" y="280928"/>
                  </a:cubicBezTo>
                  <a:cubicBezTo>
                    <a:pt x="433546" y="279595"/>
                    <a:pt x="433546" y="278166"/>
                    <a:pt x="433546" y="276737"/>
                  </a:cubicBezTo>
                  <a:cubicBezTo>
                    <a:pt x="433451" y="269117"/>
                    <a:pt x="432974" y="261116"/>
                    <a:pt x="431831" y="253020"/>
                  </a:cubicBezTo>
                  <a:close/>
                  <a:moveTo>
                    <a:pt x="324104" y="298168"/>
                  </a:moveTo>
                  <a:cubicBezTo>
                    <a:pt x="322484" y="298073"/>
                    <a:pt x="321246" y="299216"/>
                    <a:pt x="321151" y="300740"/>
                  </a:cubicBezTo>
                  <a:cubicBezTo>
                    <a:pt x="320675" y="309218"/>
                    <a:pt x="319722" y="318457"/>
                    <a:pt x="318484" y="327982"/>
                  </a:cubicBezTo>
                  <a:cubicBezTo>
                    <a:pt x="318293" y="329506"/>
                    <a:pt x="319341" y="330839"/>
                    <a:pt x="320865" y="331125"/>
                  </a:cubicBezTo>
                  <a:cubicBezTo>
                    <a:pt x="320960" y="331125"/>
                    <a:pt x="321151" y="331125"/>
                    <a:pt x="321246" y="331125"/>
                  </a:cubicBezTo>
                  <a:cubicBezTo>
                    <a:pt x="322580" y="331125"/>
                    <a:pt x="323818" y="330077"/>
                    <a:pt x="324008" y="328744"/>
                  </a:cubicBezTo>
                  <a:cubicBezTo>
                    <a:pt x="325342" y="319028"/>
                    <a:pt x="326294" y="309694"/>
                    <a:pt x="326771" y="301026"/>
                  </a:cubicBezTo>
                  <a:cubicBezTo>
                    <a:pt x="326866" y="299597"/>
                    <a:pt x="325627" y="298264"/>
                    <a:pt x="324104" y="298168"/>
                  </a:cubicBezTo>
                  <a:close/>
                  <a:moveTo>
                    <a:pt x="191801" y="298835"/>
                  </a:moveTo>
                  <a:cubicBezTo>
                    <a:pt x="190373" y="298454"/>
                    <a:pt x="188849" y="299407"/>
                    <a:pt x="188468" y="300836"/>
                  </a:cubicBezTo>
                  <a:cubicBezTo>
                    <a:pt x="186086" y="310170"/>
                    <a:pt x="184848" y="319600"/>
                    <a:pt x="184658" y="328839"/>
                  </a:cubicBezTo>
                  <a:cubicBezTo>
                    <a:pt x="184658" y="330363"/>
                    <a:pt x="185896" y="331601"/>
                    <a:pt x="187420" y="331697"/>
                  </a:cubicBezTo>
                  <a:lnTo>
                    <a:pt x="187420" y="331697"/>
                  </a:lnTo>
                  <a:cubicBezTo>
                    <a:pt x="188944" y="331697"/>
                    <a:pt x="190182" y="330458"/>
                    <a:pt x="190182" y="328934"/>
                  </a:cubicBezTo>
                  <a:cubicBezTo>
                    <a:pt x="190277" y="320171"/>
                    <a:pt x="191516" y="311218"/>
                    <a:pt x="193706" y="302264"/>
                  </a:cubicBezTo>
                  <a:cubicBezTo>
                    <a:pt x="194183" y="300645"/>
                    <a:pt x="193230" y="299216"/>
                    <a:pt x="191801" y="298835"/>
                  </a:cubicBezTo>
                  <a:close/>
                  <a:moveTo>
                    <a:pt x="427926" y="305693"/>
                  </a:moveTo>
                  <a:cubicBezTo>
                    <a:pt x="426402" y="305312"/>
                    <a:pt x="424973" y="306265"/>
                    <a:pt x="424592" y="307789"/>
                  </a:cubicBezTo>
                  <a:cubicBezTo>
                    <a:pt x="424021" y="310551"/>
                    <a:pt x="423259" y="313218"/>
                    <a:pt x="422497" y="315885"/>
                  </a:cubicBezTo>
                  <a:cubicBezTo>
                    <a:pt x="420687" y="321981"/>
                    <a:pt x="418592" y="327982"/>
                    <a:pt x="416496" y="333887"/>
                  </a:cubicBezTo>
                  <a:cubicBezTo>
                    <a:pt x="415925" y="335316"/>
                    <a:pt x="416686" y="336935"/>
                    <a:pt x="418115" y="337412"/>
                  </a:cubicBezTo>
                  <a:cubicBezTo>
                    <a:pt x="418496" y="337507"/>
                    <a:pt x="418782" y="337602"/>
                    <a:pt x="419068" y="337602"/>
                  </a:cubicBezTo>
                  <a:cubicBezTo>
                    <a:pt x="420211" y="337602"/>
                    <a:pt x="421259" y="336935"/>
                    <a:pt x="421640" y="335792"/>
                  </a:cubicBezTo>
                  <a:cubicBezTo>
                    <a:pt x="423830" y="329887"/>
                    <a:pt x="425926" y="323696"/>
                    <a:pt x="427736" y="317504"/>
                  </a:cubicBezTo>
                  <a:cubicBezTo>
                    <a:pt x="428593" y="314742"/>
                    <a:pt x="429355" y="311884"/>
                    <a:pt x="429926" y="309027"/>
                  </a:cubicBezTo>
                  <a:cubicBezTo>
                    <a:pt x="430402" y="307503"/>
                    <a:pt x="429450" y="305979"/>
                    <a:pt x="427926" y="305693"/>
                  </a:cubicBezTo>
                  <a:close/>
                  <a:moveTo>
                    <a:pt x="203517" y="380274"/>
                  </a:moveTo>
                  <a:cubicBezTo>
                    <a:pt x="198945" y="372463"/>
                    <a:pt x="195516" y="364082"/>
                    <a:pt x="193325" y="355509"/>
                  </a:cubicBezTo>
                  <a:cubicBezTo>
                    <a:pt x="192944" y="353985"/>
                    <a:pt x="191420" y="353128"/>
                    <a:pt x="189992" y="353509"/>
                  </a:cubicBezTo>
                  <a:cubicBezTo>
                    <a:pt x="188468" y="353890"/>
                    <a:pt x="187610" y="355414"/>
                    <a:pt x="187991" y="356843"/>
                  </a:cubicBezTo>
                  <a:cubicBezTo>
                    <a:pt x="190373" y="365987"/>
                    <a:pt x="193992" y="374750"/>
                    <a:pt x="198755" y="383036"/>
                  </a:cubicBezTo>
                  <a:cubicBezTo>
                    <a:pt x="199231" y="383893"/>
                    <a:pt x="200183" y="384370"/>
                    <a:pt x="201136" y="384370"/>
                  </a:cubicBezTo>
                  <a:cubicBezTo>
                    <a:pt x="201612" y="384370"/>
                    <a:pt x="202088" y="384275"/>
                    <a:pt x="202469" y="383989"/>
                  </a:cubicBezTo>
                  <a:cubicBezTo>
                    <a:pt x="203803" y="383322"/>
                    <a:pt x="204279" y="381608"/>
                    <a:pt x="203517" y="380274"/>
                  </a:cubicBezTo>
                  <a:close/>
                  <a:moveTo>
                    <a:pt x="317246" y="352937"/>
                  </a:moveTo>
                  <a:cubicBezTo>
                    <a:pt x="315722" y="352651"/>
                    <a:pt x="314293" y="353604"/>
                    <a:pt x="314007" y="355128"/>
                  </a:cubicBezTo>
                  <a:cubicBezTo>
                    <a:pt x="312197" y="363891"/>
                    <a:pt x="310102" y="372940"/>
                    <a:pt x="307721" y="381893"/>
                  </a:cubicBezTo>
                  <a:cubicBezTo>
                    <a:pt x="307340" y="383322"/>
                    <a:pt x="308197" y="384846"/>
                    <a:pt x="309721" y="385227"/>
                  </a:cubicBezTo>
                  <a:cubicBezTo>
                    <a:pt x="309911" y="385322"/>
                    <a:pt x="310197" y="385322"/>
                    <a:pt x="310388" y="385322"/>
                  </a:cubicBezTo>
                  <a:cubicBezTo>
                    <a:pt x="311626" y="385322"/>
                    <a:pt x="312674" y="384465"/>
                    <a:pt x="313055" y="383227"/>
                  </a:cubicBezTo>
                  <a:cubicBezTo>
                    <a:pt x="315436" y="374178"/>
                    <a:pt x="317627" y="365034"/>
                    <a:pt x="319436" y="356176"/>
                  </a:cubicBezTo>
                  <a:cubicBezTo>
                    <a:pt x="319627" y="354747"/>
                    <a:pt x="318674" y="353223"/>
                    <a:pt x="317246" y="352937"/>
                  </a:cubicBezTo>
                  <a:close/>
                  <a:moveTo>
                    <a:pt x="409543" y="357700"/>
                  </a:moveTo>
                  <a:cubicBezTo>
                    <a:pt x="408209" y="357033"/>
                    <a:pt x="406495" y="357605"/>
                    <a:pt x="405828" y="359033"/>
                  </a:cubicBezTo>
                  <a:cubicBezTo>
                    <a:pt x="401827" y="367511"/>
                    <a:pt x="397446" y="375512"/>
                    <a:pt x="392779" y="383036"/>
                  </a:cubicBezTo>
                  <a:cubicBezTo>
                    <a:pt x="391922" y="384370"/>
                    <a:pt x="392398" y="386084"/>
                    <a:pt x="393636" y="386846"/>
                  </a:cubicBezTo>
                  <a:cubicBezTo>
                    <a:pt x="394112" y="387132"/>
                    <a:pt x="394588" y="387227"/>
                    <a:pt x="395065" y="387227"/>
                  </a:cubicBezTo>
                  <a:cubicBezTo>
                    <a:pt x="395922" y="387227"/>
                    <a:pt x="396875" y="386751"/>
                    <a:pt x="397351" y="385894"/>
                  </a:cubicBezTo>
                  <a:cubicBezTo>
                    <a:pt x="402114" y="378179"/>
                    <a:pt x="406590" y="369987"/>
                    <a:pt x="410686" y="361319"/>
                  </a:cubicBezTo>
                  <a:cubicBezTo>
                    <a:pt x="411543" y="359986"/>
                    <a:pt x="410972" y="358367"/>
                    <a:pt x="409543" y="357700"/>
                  </a:cubicBezTo>
                  <a:close/>
                  <a:moveTo>
                    <a:pt x="237902" y="422184"/>
                  </a:moveTo>
                  <a:cubicBezTo>
                    <a:pt x="231616" y="416469"/>
                    <a:pt x="225329" y="409801"/>
                    <a:pt x="219329" y="402372"/>
                  </a:cubicBezTo>
                  <a:cubicBezTo>
                    <a:pt x="218376" y="401229"/>
                    <a:pt x="216566" y="401038"/>
                    <a:pt x="215423" y="401991"/>
                  </a:cubicBezTo>
                  <a:cubicBezTo>
                    <a:pt x="214280" y="402943"/>
                    <a:pt x="214090" y="404658"/>
                    <a:pt x="215042" y="405896"/>
                  </a:cubicBezTo>
                  <a:cubicBezTo>
                    <a:pt x="221329" y="413612"/>
                    <a:pt x="227710" y="420470"/>
                    <a:pt x="234283" y="426280"/>
                  </a:cubicBezTo>
                  <a:cubicBezTo>
                    <a:pt x="234854" y="426756"/>
                    <a:pt x="235521" y="427042"/>
                    <a:pt x="236093" y="427042"/>
                  </a:cubicBezTo>
                  <a:cubicBezTo>
                    <a:pt x="236855" y="427042"/>
                    <a:pt x="237617" y="426756"/>
                    <a:pt x="238188" y="426184"/>
                  </a:cubicBezTo>
                  <a:cubicBezTo>
                    <a:pt x="239045" y="424946"/>
                    <a:pt x="239045" y="423232"/>
                    <a:pt x="237902" y="422184"/>
                  </a:cubicBezTo>
                  <a:close/>
                  <a:moveTo>
                    <a:pt x="380968" y="404849"/>
                  </a:moveTo>
                  <a:cubicBezTo>
                    <a:pt x="379825" y="403896"/>
                    <a:pt x="378015" y="404087"/>
                    <a:pt x="377063" y="405230"/>
                  </a:cubicBezTo>
                  <a:cubicBezTo>
                    <a:pt x="371062" y="412564"/>
                    <a:pt x="364680" y="419136"/>
                    <a:pt x="358298" y="424756"/>
                  </a:cubicBezTo>
                  <a:cubicBezTo>
                    <a:pt x="357155" y="425804"/>
                    <a:pt x="356965" y="427518"/>
                    <a:pt x="358013" y="428661"/>
                  </a:cubicBezTo>
                  <a:cubicBezTo>
                    <a:pt x="358584" y="429233"/>
                    <a:pt x="359346" y="429613"/>
                    <a:pt x="360108" y="429613"/>
                  </a:cubicBezTo>
                  <a:cubicBezTo>
                    <a:pt x="360775" y="429613"/>
                    <a:pt x="361442" y="429423"/>
                    <a:pt x="361918" y="428947"/>
                  </a:cubicBezTo>
                  <a:cubicBezTo>
                    <a:pt x="368585" y="423137"/>
                    <a:pt x="375158" y="416279"/>
                    <a:pt x="381349" y="408754"/>
                  </a:cubicBezTo>
                  <a:cubicBezTo>
                    <a:pt x="382301" y="407611"/>
                    <a:pt x="382206" y="405801"/>
                    <a:pt x="380968" y="404849"/>
                  </a:cubicBezTo>
                  <a:close/>
                  <a:moveTo>
                    <a:pt x="303339" y="406468"/>
                  </a:moveTo>
                  <a:cubicBezTo>
                    <a:pt x="301910" y="405992"/>
                    <a:pt x="300291" y="406754"/>
                    <a:pt x="299815" y="408278"/>
                  </a:cubicBezTo>
                  <a:cubicBezTo>
                    <a:pt x="297052" y="416755"/>
                    <a:pt x="294005" y="425518"/>
                    <a:pt x="290671" y="434186"/>
                  </a:cubicBezTo>
                  <a:cubicBezTo>
                    <a:pt x="290099" y="435614"/>
                    <a:pt x="290861" y="437234"/>
                    <a:pt x="292290" y="437710"/>
                  </a:cubicBezTo>
                  <a:cubicBezTo>
                    <a:pt x="292576" y="437805"/>
                    <a:pt x="292957" y="437900"/>
                    <a:pt x="293243" y="437900"/>
                  </a:cubicBezTo>
                  <a:cubicBezTo>
                    <a:pt x="294386" y="437900"/>
                    <a:pt x="295433" y="437234"/>
                    <a:pt x="295814" y="436091"/>
                  </a:cubicBezTo>
                  <a:cubicBezTo>
                    <a:pt x="299148" y="427328"/>
                    <a:pt x="302291" y="418469"/>
                    <a:pt x="305054" y="409897"/>
                  </a:cubicBezTo>
                  <a:cubicBezTo>
                    <a:pt x="305625" y="408468"/>
                    <a:pt x="304863" y="406849"/>
                    <a:pt x="303339" y="406468"/>
                  </a:cubicBezTo>
                  <a:close/>
                  <a:moveTo>
                    <a:pt x="284480" y="447806"/>
                  </a:moveTo>
                  <a:cubicBezTo>
                    <a:pt x="276193" y="446092"/>
                    <a:pt x="267811" y="442758"/>
                    <a:pt x="259619" y="438186"/>
                  </a:cubicBezTo>
                  <a:cubicBezTo>
                    <a:pt x="258286" y="437424"/>
                    <a:pt x="256571" y="437900"/>
                    <a:pt x="255809" y="439234"/>
                  </a:cubicBezTo>
                  <a:cubicBezTo>
                    <a:pt x="255047" y="440567"/>
                    <a:pt x="255524" y="442282"/>
                    <a:pt x="256857" y="443044"/>
                  </a:cubicBezTo>
                  <a:cubicBezTo>
                    <a:pt x="265525" y="447997"/>
                    <a:pt x="274383" y="451426"/>
                    <a:pt x="283336" y="453331"/>
                  </a:cubicBezTo>
                  <a:cubicBezTo>
                    <a:pt x="283527" y="453331"/>
                    <a:pt x="283718" y="453426"/>
                    <a:pt x="283908" y="453426"/>
                  </a:cubicBezTo>
                  <a:cubicBezTo>
                    <a:pt x="285242" y="453426"/>
                    <a:pt x="286289" y="452569"/>
                    <a:pt x="286575" y="451235"/>
                  </a:cubicBezTo>
                  <a:cubicBezTo>
                    <a:pt x="286861" y="449616"/>
                    <a:pt x="285908" y="448092"/>
                    <a:pt x="284480" y="447806"/>
                  </a:cubicBezTo>
                  <a:close/>
                  <a:moveTo>
                    <a:pt x="339820" y="441234"/>
                  </a:moveTo>
                  <a:cubicBezTo>
                    <a:pt x="339153" y="439901"/>
                    <a:pt x="337439" y="439329"/>
                    <a:pt x="336105" y="440091"/>
                  </a:cubicBezTo>
                  <a:cubicBezTo>
                    <a:pt x="327818" y="444377"/>
                    <a:pt x="319341" y="447235"/>
                    <a:pt x="310864" y="448568"/>
                  </a:cubicBezTo>
                  <a:cubicBezTo>
                    <a:pt x="309340" y="448759"/>
                    <a:pt x="308292" y="450188"/>
                    <a:pt x="308578" y="451712"/>
                  </a:cubicBezTo>
                  <a:cubicBezTo>
                    <a:pt x="308768" y="453045"/>
                    <a:pt x="310007" y="453997"/>
                    <a:pt x="311340" y="453997"/>
                  </a:cubicBezTo>
                  <a:cubicBezTo>
                    <a:pt x="311435" y="453997"/>
                    <a:pt x="311626" y="453997"/>
                    <a:pt x="311816" y="453997"/>
                  </a:cubicBezTo>
                  <a:cubicBezTo>
                    <a:pt x="320865" y="452569"/>
                    <a:pt x="329914" y="449521"/>
                    <a:pt x="338677" y="445044"/>
                  </a:cubicBezTo>
                  <a:cubicBezTo>
                    <a:pt x="340010" y="444282"/>
                    <a:pt x="340582" y="442568"/>
                    <a:pt x="339820" y="441234"/>
                  </a:cubicBezTo>
                  <a:close/>
                  <a:moveTo>
                    <a:pt x="284099" y="458188"/>
                  </a:moveTo>
                  <a:cubicBezTo>
                    <a:pt x="282670" y="457617"/>
                    <a:pt x="281051" y="458284"/>
                    <a:pt x="280479" y="459617"/>
                  </a:cubicBezTo>
                  <a:cubicBezTo>
                    <a:pt x="276955" y="467904"/>
                    <a:pt x="273050" y="476381"/>
                    <a:pt x="269049" y="484763"/>
                  </a:cubicBezTo>
                  <a:cubicBezTo>
                    <a:pt x="268382" y="486097"/>
                    <a:pt x="268954" y="487811"/>
                    <a:pt x="270383" y="488478"/>
                  </a:cubicBezTo>
                  <a:cubicBezTo>
                    <a:pt x="270764" y="488668"/>
                    <a:pt x="271240" y="488764"/>
                    <a:pt x="271621" y="488764"/>
                  </a:cubicBezTo>
                  <a:cubicBezTo>
                    <a:pt x="272669" y="488764"/>
                    <a:pt x="273621" y="488192"/>
                    <a:pt x="274097" y="487145"/>
                  </a:cubicBezTo>
                  <a:cubicBezTo>
                    <a:pt x="278098" y="478667"/>
                    <a:pt x="282003" y="470190"/>
                    <a:pt x="285623" y="461808"/>
                  </a:cubicBezTo>
                  <a:cubicBezTo>
                    <a:pt x="286099" y="460475"/>
                    <a:pt x="285527" y="458855"/>
                    <a:pt x="284099" y="458188"/>
                  </a:cubicBezTo>
                  <a:close/>
                  <a:moveTo>
                    <a:pt x="260477" y="508290"/>
                  </a:moveTo>
                  <a:cubicBezTo>
                    <a:pt x="259143" y="507528"/>
                    <a:pt x="257429" y="508100"/>
                    <a:pt x="256762" y="509433"/>
                  </a:cubicBezTo>
                  <a:cubicBezTo>
                    <a:pt x="252571" y="517434"/>
                    <a:pt x="248094" y="525626"/>
                    <a:pt x="243617" y="533626"/>
                  </a:cubicBezTo>
                  <a:cubicBezTo>
                    <a:pt x="242855" y="534960"/>
                    <a:pt x="243332" y="536675"/>
                    <a:pt x="244665" y="537437"/>
                  </a:cubicBezTo>
                  <a:cubicBezTo>
                    <a:pt x="245046" y="537722"/>
                    <a:pt x="245522" y="537818"/>
                    <a:pt x="245999" y="537818"/>
                  </a:cubicBezTo>
                  <a:cubicBezTo>
                    <a:pt x="246951" y="537818"/>
                    <a:pt x="247904" y="537341"/>
                    <a:pt x="248380" y="536389"/>
                  </a:cubicBezTo>
                  <a:cubicBezTo>
                    <a:pt x="252952" y="528293"/>
                    <a:pt x="257429" y="520101"/>
                    <a:pt x="261619" y="512005"/>
                  </a:cubicBezTo>
                  <a:cubicBezTo>
                    <a:pt x="262286" y="510671"/>
                    <a:pt x="261810" y="509052"/>
                    <a:pt x="260477" y="508290"/>
                  </a:cubicBezTo>
                  <a:close/>
                  <a:moveTo>
                    <a:pt x="233426" y="556487"/>
                  </a:moveTo>
                  <a:cubicBezTo>
                    <a:pt x="232092" y="555725"/>
                    <a:pt x="230377" y="556106"/>
                    <a:pt x="229616" y="557439"/>
                  </a:cubicBezTo>
                  <a:cubicBezTo>
                    <a:pt x="224948" y="565154"/>
                    <a:pt x="219995" y="573060"/>
                    <a:pt x="215042" y="580871"/>
                  </a:cubicBezTo>
                  <a:cubicBezTo>
                    <a:pt x="214185" y="582109"/>
                    <a:pt x="214566" y="583823"/>
                    <a:pt x="215900" y="584681"/>
                  </a:cubicBezTo>
                  <a:cubicBezTo>
                    <a:pt x="216376" y="584966"/>
                    <a:pt x="216852" y="585157"/>
                    <a:pt x="217424" y="585157"/>
                  </a:cubicBezTo>
                  <a:cubicBezTo>
                    <a:pt x="218281" y="585157"/>
                    <a:pt x="219233" y="584681"/>
                    <a:pt x="219710" y="583918"/>
                  </a:cubicBezTo>
                  <a:cubicBezTo>
                    <a:pt x="224758" y="576108"/>
                    <a:pt x="229711" y="568107"/>
                    <a:pt x="234378" y="560392"/>
                  </a:cubicBezTo>
                  <a:cubicBezTo>
                    <a:pt x="235140" y="558963"/>
                    <a:pt x="234759" y="557344"/>
                    <a:pt x="233426" y="556487"/>
                  </a:cubicBezTo>
                  <a:close/>
                  <a:moveTo>
                    <a:pt x="203612" y="603159"/>
                  </a:moveTo>
                  <a:cubicBezTo>
                    <a:pt x="202374" y="602302"/>
                    <a:pt x="200660" y="602588"/>
                    <a:pt x="199802" y="603826"/>
                  </a:cubicBezTo>
                  <a:cubicBezTo>
                    <a:pt x="194659" y="611351"/>
                    <a:pt x="189420" y="618971"/>
                    <a:pt x="183991" y="626495"/>
                  </a:cubicBezTo>
                  <a:cubicBezTo>
                    <a:pt x="183134" y="627734"/>
                    <a:pt x="183419" y="629448"/>
                    <a:pt x="184658" y="630305"/>
                  </a:cubicBezTo>
                  <a:cubicBezTo>
                    <a:pt x="185134" y="630686"/>
                    <a:pt x="185705" y="630782"/>
                    <a:pt x="186277" y="630782"/>
                  </a:cubicBezTo>
                  <a:cubicBezTo>
                    <a:pt x="187134" y="630782"/>
                    <a:pt x="187991" y="630401"/>
                    <a:pt x="188563" y="629639"/>
                  </a:cubicBezTo>
                  <a:cubicBezTo>
                    <a:pt x="193992" y="622114"/>
                    <a:pt x="199326" y="614494"/>
                    <a:pt x="204469" y="606969"/>
                  </a:cubicBezTo>
                  <a:cubicBezTo>
                    <a:pt x="205136" y="605636"/>
                    <a:pt x="204851" y="603921"/>
                    <a:pt x="203612" y="603159"/>
                  </a:cubicBezTo>
                  <a:close/>
                  <a:moveTo>
                    <a:pt x="171418" y="648117"/>
                  </a:moveTo>
                  <a:cubicBezTo>
                    <a:pt x="170180" y="647260"/>
                    <a:pt x="168465" y="647450"/>
                    <a:pt x="167513" y="648689"/>
                  </a:cubicBezTo>
                  <a:cubicBezTo>
                    <a:pt x="161988" y="655928"/>
                    <a:pt x="156368" y="663357"/>
                    <a:pt x="150653" y="670596"/>
                  </a:cubicBezTo>
                  <a:cubicBezTo>
                    <a:pt x="149701" y="671834"/>
                    <a:pt x="149891" y="673549"/>
                    <a:pt x="151130" y="674501"/>
                  </a:cubicBezTo>
                  <a:cubicBezTo>
                    <a:pt x="151606" y="674882"/>
                    <a:pt x="152273" y="675073"/>
                    <a:pt x="152844" y="675073"/>
                  </a:cubicBezTo>
                  <a:cubicBezTo>
                    <a:pt x="153701" y="675073"/>
                    <a:pt x="154463" y="674692"/>
                    <a:pt x="155035" y="674025"/>
                  </a:cubicBezTo>
                  <a:cubicBezTo>
                    <a:pt x="160750" y="666786"/>
                    <a:pt x="166465" y="659357"/>
                    <a:pt x="171989" y="652022"/>
                  </a:cubicBezTo>
                  <a:cubicBezTo>
                    <a:pt x="172847" y="650784"/>
                    <a:pt x="172656" y="649070"/>
                    <a:pt x="171418" y="648117"/>
                  </a:cubicBezTo>
                  <a:close/>
                  <a:moveTo>
                    <a:pt x="137318" y="691742"/>
                  </a:moveTo>
                  <a:cubicBezTo>
                    <a:pt x="136175" y="690789"/>
                    <a:pt x="134366" y="690980"/>
                    <a:pt x="133413" y="692122"/>
                  </a:cubicBezTo>
                  <a:cubicBezTo>
                    <a:pt x="127603" y="699171"/>
                    <a:pt x="121697" y="706315"/>
                    <a:pt x="115697" y="713268"/>
                  </a:cubicBezTo>
                  <a:cubicBezTo>
                    <a:pt x="114744" y="714411"/>
                    <a:pt x="114839" y="716221"/>
                    <a:pt x="115982" y="717173"/>
                  </a:cubicBezTo>
                  <a:cubicBezTo>
                    <a:pt x="116459" y="717650"/>
                    <a:pt x="117125" y="717840"/>
                    <a:pt x="117792" y="717840"/>
                  </a:cubicBezTo>
                  <a:cubicBezTo>
                    <a:pt x="118554" y="717840"/>
                    <a:pt x="119316" y="717459"/>
                    <a:pt x="119888" y="716888"/>
                  </a:cubicBezTo>
                  <a:cubicBezTo>
                    <a:pt x="125888" y="709839"/>
                    <a:pt x="131889" y="702695"/>
                    <a:pt x="137699" y="695647"/>
                  </a:cubicBezTo>
                  <a:cubicBezTo>
                    <a:pt x="138652" y="694409"/>
                    <a:pt x="138461" y="692694"/>
                    <a:pt x="137318" y="691742"/>
                  </a:cubicBezTo>
                  <a:close/>
                  <a:moveTo>
                    <a:pt x="101409" y="733842"/>
                  </a:moveTo>
                  <a:cubicBezTo>
                    <a:pt x="100266" y="732794"/>
                    <a:pt x="98552" y="732985"/>
                    <a:pt x="97504" y="734128"/>
                  </a:cubicBezTo>
                  <a:cubicBezTo>
                    <a:pt x="91408" y="740986"/>
                    <a:pt x="85217" y="747844"/>
                    <a:pt x="79025" y="754607"/>
                  </a:cubicBezTo>
                  <a:cubicBezTo>
                    <a:pt x="77977" y="755750"/>
                    <a:pt x="78073" y="757464"/>
                    <a:pt x="79121" y="758512"/>
                  </a:cubicBezTo>
                  <a:cubicBezTo>
                    <a:pt x="79692" y="758988"/>
                    <a:pt x="80359" y="759274"/>
                    <a:pt x="81026" y="759274"/>
                  </a:cubicBezTo>
                  <a:cubicBezTo>
                    <a:pt x="81788" y="759274"/>
                    <a:pt x="82550" y="758988"/>
                    <a:pt x="83026" y="758417"/>
                  </a:cubicBezTo>
                  <a:cubicBezTo>
                    <a:pt x="89312" y="751654"/>
                    <a:pt x="95599" y="744701"/>
                    <a:pt x="101600" y="737843"/>
                  </a:cubicBezTo>
                  <a:cubicBezTo>
                    <a:pt x="102647" y="736604"/>
                    <a:pt x="102552" y="734890"/>
                    <a:pt x="101409" y="733842"/>
                  </a:cubicBezTo>
                  <a:close/>
                  <a:moveTo>
                    <a:pt x="63976" y="774704"/>
                  </a:moveTo>
                  <a:cubicBezTo>
                    <a:pt x="62833" y="773657"/>
                    <a:pt x="61118" y="773657"/>
                    <a:pt x="60071" y="774800"/>
                  </a:cubicBezTo>
                  <a:cubicBezTo>
                    <a:pt x="53593" y="781562"/>
                    <a:pt x="47117" y="788230"/>
                    <a:pt x="40830" y="794612"/>
                  </a:cubicBezTo>
                  <a:cubicBezTo>
                    <a:pt x="39687" y="795659"/>
                    <a:pt x="39687" y="797469"/>
                    <a:pt x="40830" y="798517"/>
                  </a:cubicBezTo>
                  <a:cubicBezTo>
                    <a:pt x="41402" y="799088"/>
                    <a:pt x="42068" y="799279"/>
                    <a:pt x="42735" y="799279"/>
                  </a:cubicBezTo>
                  <a:cubicBezTo>
                    <a:pt x="43497" y="799279"/>
                    <a:pt x="44164" y="798993"/>
                    <a:pt x="44735" y="798422"/>
                  </a:cubicBezTo>
                  <a:cubicBezTo>
                    <a:pt x="51117" y="791945"/>
                    <a:pt x="57594" y="785277"/>
                    <a:pt x="64071" y="778514"/>
                  </a:cubicBezTo>
                  <a:cubicBezTo>
                    <a:pt x="65119" y="777467"/>
                    <a:pt x="65119" y="775752"/>
                    <a:pt x="63976" y="774704"/>
                  </a:cubicBezTo>
                  <a:close/>
                  <a:moveTo>
                    <a:pt x="25018" y="814043"/>
                  </a:moveTo>
                  <a:cubicBezTo>
                    <a:pt x="23971" y="812900"/>
                    <a:pt x="22161" y="812900"/>
                    <a:pt x="21113" y="813947"/>
                  </a:cubicBezTo>
                  <a:cubicBezTo>
                    <a:pt x="8540" y="826044"/>
                    <a:pt x="920" y="832807"/>
                    <a:pt x="920" y="832902"/>
                  </a:cubicBezTo>
                  <a:cubicBezTo>
                    <a:pt x="-223" y="833950"/>
                    <a:pt x="-318" y="835664"/>
                    <a:pt x="730" y="836807"/>
                  </a:cubicBezTo>
                  <a:cubicBezTo>
                    <a:pt x="1301" y="837379"/>
                    <a:pt x="2063" y="837760"/>
                    <a:pt x="2825" y="837760"/>
                  </a:cubicBezTo>
                  <a:cubicBezTo>
                    <a:pt x="3492" y="837760"/>
                    <a:pt x="4159" y="837569"/>
                    <a:pt x="4635" y="837093"/>
                  </a:cubicBezTo>
                  <a:cubicBezTo>
                    <a:pt x="4730" y="836998"/>
                    <a:pt x="12350" y="830235"/>
                    <a:pt x="25018" y="818043"/>
                  </a:cubicBezTo>
                  <a:cubicBezTo>
                    <a:pt x="26066" y="816900"/>
                    <a:pt x="26066" y="815186"/>
                    <a:pt x="25018" y="8140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74" name="Graphic 4">
            <a:extLst>
              <a:ext uri="{FF2B5EF4-FFF2-40B4-BE49-F238E27FC236}">
                <a16:creationId xmlns:a16="http://schemas.microsoft.com/office/drawing/2014/main" id="{BF8EA98A-DBFB-FCD4-4004-4B4AA4F786D8}"/>
              </a:ext>
            </a:extLst>
          </p:cNvPr>
          <p:cNvGrpSpPr/>
          <p:nvPr/>
        </p:nvGrpSpPr>
        <p:grpSpPr>
          <a:xfrm>
            <a:off x="7615764" y="3224024"/>
            <a:ext cx="2683620" cy="3633976"/>
            <a:chOff x="5262619" y="2790709"/>
            <a:chExt cx="2012872" cy="2725694"/>
          </a:xfrm>
        </p:grpSpPr>
        <p:grpSp>
          <p:nvGrpSpPr>
            <p:cNvPr id="75" name="Graphic 4">
              <a:extLst>
                <a:ext uri="{FF2B5EF4-FFF2-40B4-BE49-F238E27FC236}">
                  <a16:creationId xmlns:a16="http://schemas.microsoft.com/office/drawing/2014/main" id="{4F106ED2-A738-F290-B566-AC7C181043C1}"/>
                </a:ext>
              </a:extLst>
            </p:cNvPr>
            <p:cNvGrpSpPr/>
            <p:nvPr/>
          </p:nvGrpSpPr>
          <p:grpSpPr>
            <a:xfrm>
              <a:off x="5643848" y="2790709"/>
              <a:ext cx="1239582" cy="2725694"/>
              <a:chOff x="5643848" y="2790709"/>
              <a:chExt cx="1239582" cy="2725694"/>
            </a:xfrm>
          </p:grpSpPr>
          <p:sp>
            <p:nvSpPr>
              <p:cNvPr id="76" name="Freeform 75">
                <a:extLst>
                  <a:ext uri="{FF2B5EF4-FFF2-40B4-BE49-F238E27FC236}">
                    <a16:creationId xmlns:a16="http://schemas.microsoft.com/office/drawing/2014/main" id="{59EFAB53-9459-16FB-8C61-C0700176A207}"/>
                  </a:ext>
                </a:extLst>
              </p:cNvPr>
              <p:cNvSpPr/>
              <p:nvPr/>
            </p:nvSpPr>
            <p:spPr>
              <a:xfrm>
                <a:off x="5749766" y="3266342"/>
                <a:ext cx="346249" cy="458097"/>
              </a:xfrm>
              <a:custGeom>
                <a:avLst/>
                <a:gdLst>
                  <a:gd name="connsiteX0" fmla="*/ 0 w 346249"/>
                  <a:gd name="connsiteY0" fmla="*/ 160848 h 458097"/>
                  <a:gd name="connsiteX1" fmla="*/ 156591 w 346249"/>
                  <a:gd name="connsiteY1" fmla="*/ 5972 h 458097"/>
                  <a:gd name="connsiteX2" fmla="*/ 317849 w 346249"/>
                  <a:gd name="connsiteY2" fmla="*/ 47120 h 458097"/>
                  <a:gd name="connsiteX3" fmla="*/ 240030 w 346249"/>
                  <a:gd name="connsiteY3" fmla="*/ 64169 h 458097"/>
                  <a:gd name="connsiteX4" fmla="*/ 194215 w 346249"/>
                  <a:gd name="connsiteY4" fmla="*/ 85029 h 458097"/>
                  <a:gd name="connsiteX5" fmla="*/ 304514 w 346249"/>
                  <a:gd name="connsiteY5" fmla="*/ 98460 h 458097"/>
                  <a:gd name="connsiteX6" fmla="*/ 192596 w 346249"/>
                  <a:gd name="connsiteY6" fmla="*/ 158943 h 458097"/>
                  <a:gd name="connsiteX7" fmla="*/ 301847 w 346249"/>
                  <a:gd name="connsiteY7" fmla="*/ 170183 h 458097"/>
                  <a:gd name="connsiteX8" fmla="*/ 193548 w 346249"/>
                  <a:gd name="connsiteY8" fmla="*/ 222475 h 458097"/>
                  <a:gd name="connsiteX9" fmla="*/ 343471 w 346249"/>
                  <a:gd name="connsiteY9" fmla="*/ 258098 h 458097"/>
                  <a:gd name="connsiteX10" fmla="*/ 186404 w 346249"/>
                  <a:gd name="connsiteY10" fmla="*/ 298389 h 458097"/>
                  <a:gd name="connsiteX11" fmla="*/ 65342 w 346249"/>
                  <a:gd name="connsiteY11" fmla="*/ 456599 h 458097"/>
                  <a:gd name="connsiteX12" fmla="*/ 0 w 346249"/>
                  <a:gd name="connsiteY12" fmla="*/ 160848 h 4580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46249" h="458097">
                    <a:moveTo>
                      <a:pt x="0" y="160848"/>
                    </a:moveTo>
                    <a:cubicBezTo>
                      <a:pt x="0" y="160848"/>
                      <a:pt x="70580" y="27117"/>
                      <a:pt x="156591" y="5972"/>
                    </a:cubicBezTo>
                    <a:cubicBezTo>
                      <a:pt x="242506" y="-15174"/>
                      <a:pt x="369380" y="24927"/>
                      <a:pt x="317849" y="47120"/>
                    </a:cubicBezTo>
                    <a:cubicBezTo>
                      <a:pt x="291465" y="58550"/>
                      <a:pt x="263271" y="57788"/>
                      <a:pt x="240030" y="64169"/>
                    </a:cubicBezTo>
                    <a:cubicBezTo>
                      <a:pt x="211931" y="71789"/>
                      <a:pt x="194215" y="85029"/>
                      <a:pt x="194215" y="85029"/>
                    </a:cubicBezTo>
                    <a:cubicBezTo>
                      <a:pt x="194215" y="85029"/>
                      <a:pt x="300895" y="67313"/>
                      <a:pt x="304514" y="98460"/>
                    </a:cubicBezTo>
                    <a:cubicBezTo>
                      <a:pt x="307467" y="124177"/>
                      <a:pt x="192596" y="158943"/>
                      <a:pt x="192596" y="158943"/>
                    </a:cubicBezTo>
                    <a:cubicBezTo>
                      <a:pt x="192596" y="158943"/>
                      <a:pt x="324136" y="136655"/>
                      <a:pt x="301847" y="170183"/>
                    </a:cubicBezTo>
                    <a:cubicBezTo>
                      <a:pt x="279559" y="203711"/>
                      <a:pt x="193548" y="222475"/>
                      <a:pt x="193548" y="222475"/>
                    </a:cubicBezTo>
                    <a:cubicBezTo>
                      <a:pt x="193548" y="222475"/>
                      <a:pt x="370332" y="219808"/>
                      <a:pt x="343471" y="258098"/>
                    </a:cubicBezTo>
                    <a:cubicBezTo>
                      <a:pt x="316611" y="296389"/>
                      <a:pt x="197358" y="259337"/>
                      <a:pt x="186404" y="298389"/>
                    </a:cubicBezTo>
                    <a:cubicBezTo>
                      <a:pt x="175451" y="337442"/>
                      <a:pt x="177451" y="473840"/>
                      <a:pt x="65342" y="456599"/>
                    </a:cubicBezTo>
                    <a:lnTo>
                      <a:pt x="0" y="160848"/>
                    </a:lnTo>
                    <a:close/>
                  </a:path>
                </a:pathLst>
              </a:custGeom>
              <a:solidFill>
                <a:srgbClr val="F18C7E"/>
              </a:solidFill>
              <a:ln w="9525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77" name="Graphic 4">
                <a:extLst>
                  <a:ext uri="{FF2B5EF4-FFF2-40B4-BE49-F238E27FC236}">
                    <a16:creationId xmlns:a16="http://schemas.microsoft.com/office/drawing/2014/main" id="{19E13702-DDDF-697D-7886-9E7C8C3B0599}"/>
                  </a:ext>
                </a:extLst>
              </p:cNvPr>
              <p:cNvGrpSpPr/>
              <p:nvPr/>
            </p:nvGrpSpPr>
            <p:grpSpPr>
              <a:xfrm>
                <a:off x="5643848" y="2790709"/>
                <a:ext cx="1239582" cy="2725694"/>
                <a:chOff x="5643848" y="2790709"/>
                <a:chExt cx="1239582" cy="2725694"/>
              </a:xfrm>
            </p:grpSpPr>
            <p:sp>
              <p:nvSpPr>
                <p:cNvPr id="78" name="Freeform 77">
                  <a:extLst>
                    <a:ext uri="{FF2B5EF4-FFF2-40B4-BE49-F238E27FC236}">
                      <a16:creationId xmlns:a16="http://schemas.microsoft.com/office/drawing/2014/main" id="{8DE51636-9934-2B90-F42D-538EA01C5A7B}"/>
                    </a:ext>
                  </a:extLst>
                </p:cNvPr>
                <p:cNvSpPr/>
                <p:nvPr/>
              </p:nvSpPr>
              <p:spPr>
                <a:xfrm>
                  <a:off x="5645535" y="4972187"/>
                  <a:ext cx="648393" cy="544216"/>
                </a:xfrm>
                <a:custGeom>
                  <a:avLst/>
                  <a:gdLst>
                    <a:gd name="connsiteX0" fmla="*/ 648394 w 648393"/>
                    <a:gd name="connsiteY0" fmla="*/ 544217 h 544216"/>
                    <a:gd name="connsiteX1" fmla="*/ 35936 w 648393"/>
                    <a:gd name="connsiteY1" fmla="*/ 544217 h 544216"/>
                    <a:gd name="connsiteX2" fmla="*/ 408 w 648393"/>
                    <a:gd name="connsiteY2" fmla="*/ 137499 h 544216"/>
                    <a:gd name="connsiteX3" fmla="*/ 217 w 648393"/>
                    <a:gd name="connsiteY3" fmla="*/ 133784 h 544216"/>
                    <a:gd name="connsiteX4" fmla="*/ 1741 w 648393"/>
                    <a:gd name="connsiteY4" fmla="*/ 100447 h 544216"/>
                    <a:gd name="connsiteX5" fmla="*/ 2884 w 648393"/>
                    <a:gd name="connsiteY5" fmla="*/ 94256 h 544216"/>
                    <a:gd name="connsiteX6" fmla="*/ 46223 w 648393"/>
                    <a:gd name="connsiteY6" fmla="*/ 27295 h 544216"/>
                    <a:gd name="connsiteX7" fmla="*/ 462656 w 648393"/>
                    <a:gd name="connsiteY7" fmla="*/ 62442 h 544216"/>
                    <a:gd name="connsiteX8" fmla="*/ 570670 w 648393"/>
                    <a:gd name="connsiteY8" fmla="*/ 102161 h 544216"/>
                    <a:gd name="connsiteX9" fmla="*/ 635154 w 648393"/>
                    <a:gd name="connsiteY9" fmla="*/ 129212 h 544216"/>
                    <a:gd name="connsiteX10" fmla="*/ 635154 w 648393"/>
                    <a:gd name="connsiteY10" fmla="*/ 129212 h 544216"/>
                    <a:gd name="connsiteX11" fmla="*/ 635154 w 648393"/>
                    <a:gd name="connsiteY11" fmla="*/ 129212 h 544216"/>
                    <a:gd name="connsiteX12" fmla="*/ 642869 w 648393"/>
                    <a:gd name="connsiteY12" fmla="*/ 420392 h 544216"/>
                    <a:gd name="connsiteX13" fmla="*/ 648394 w 648393"/>
                    <a:gd name="connsiteY13" fmla="*/ 544217 h 5442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648393" h="544216">
                      <a:moveTo>
                        <a:pt x="648394" y="544217"/>
                      </a:moveTo>
                      <a:lnTo>
                        <a:pt x="35936" y="544217"/>
                      </a:lnTo>
                      <a:cubicBezTo>
                        <a:pt x="18791" y="387816"/>
                        <a:pt x="7647" y="252085"/>
                        <a:pt x="408" y="137499"/>
                      </a:cubicBezTo>
                      <a:lnTo>
                        <a:pt x="217" y="133784"/>
                      </a:lnTo>
                      <a:cubicBezTo>
                        <a:pt x="-354" y="121688"/>
                        <a:pt x="217" y="110639"/>
                        <a:pt x="1741" y="100447"/>
                      </a:cubicBezTo>
                      <a:cubicBezTo>
                        <a:pt x="2027" y="98351"/>
                        <a:pt x="2408" y="96256"/>
                        <a:pt x="2884" y="94256"/>
                      </a:cubicBezTo>
                      <a:cubicBezTo>
                        <a:pt x="8885" y="63966"/>
                        <a:pt x="24125" y="42154"/>
                        <a:pt x="46223" y="27295"/>
                      </a:cubicBezTo>
                      <a:cubicBezTo>
                        <a:pt x="132424" y="-30903"/>
                        <a:pt x="321781" y="15008"/>
                        <a:pt x="462656" y="62442"/>
                      </a:cubicBezTo>
                      <a:cubicBezTo>
                        <a:pt x="504185" y="76444"/>
                        <a:pt x="541523" y="90541"/>
                        <a:pt x="570670" y="102161"/>
                      </a:cubicBezTo>
                      <a:cubicBezTo>
                        <a:pt x="609341" y="117592"/>
                        <a:pt x="633820" y="128641"/>
                        <a:pt x="635154" y="129212"/>
                      </a:cubicBezTo>
                      <a:lnTo>
                        <a:pt x="635154" y="129212"/>
                      </a:lnTo>
                      <a:cubicBezTo>
                        <a:pt x="635154" y="129212"/>
                        <a:pt x="635154" y="129212"/>
                        <a:pt x="635154" y="129212"/>
                      </a:cubicBezTo>
                      <a:lnTo>
                        <a:pt x="642869" y="420392"/>
                      </a:lnTo>
                      <a:lnTo>
                        <a:pt x="648394" y="544217"/>
                      </a:lnTo>
                      <a:close/>
                    </a:path>
                  </a:pathLst>
                </a:custGeom>
                <a:solidFill>
                  <a:srgbClr val="FF443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79" name="Freeform 78">
                  <a:extLst>
                    <a:ext uri="{FF2B5EF4-FFF2-40B4-BE49-F238E27FC236}">
                      <a16:creationId xmlns:a16="http://schemas.microsoft.com/office/drawing/2014/main" id="{30E20582-A492-F4A3-1545-647E2FFF2BA0}"/>
                    </a:ext>
                  </a:extLst>
                </p:cNvPr>
                <p:cNvSpPr/>
                <p:nvPr/>
              </p:nvSpPr>
              <p:spPr>
                <a:xfrm>
                  <a:off x="6206721" y="4664964"/>
                  <a:ext cx="659755" cy="851439"/>
                </a:xfrm>
                <a:custGeom>
                  <a:avLst/>
                  <a:gdLst>
                    <a:gd name="connsiteX0" fmla="*/ 659756 w 659755"/>
                    <a:gd name="connsiteY0" fmla="*/ 851440 h 851439"/>
                    <a:gd name="connsiteX1" fmla="*/ 46345 w 659755"/>
                    <a:gd name="connsiteY1" fmla="*/ 851440 h 851439"/>
                    <a:gd name="connsiteX2" fmla="*/ 10912 w 659755"/>
                    <a:gd name="connsiteY2" fmla="*/ 435102 h 851439"/>
                    <a:gd name="connsiteX3" fmla="*/ 9388 w 659755"/>
                    <a:gd name="connsiteY3" fmla="*/ 409384 h 851439"/>
                    <a:gd name="connsiteX4" fmla="*/ 7293 w 659755"/>
                    <a:gd name="connsiteY4" fmla="*/ 370904 h 851439"/>
                    <a:gd name="connsiteX5" fmla="*/ 1578 w 659755"/>
                    <a:gd name="connsiteY5" fmla="*/ 223838 h 851439"/>
                    <a:gd name="connsiteX6" fmla="*/ 2054 w 659755"/>
                    <a:gd name="connsiteY6" fmla="*/ 0 h 851439"/>
                    <a:gd name="connsiteX7" fmla="*/ 515357 w 659755"/>
                    <a:gd name="connsiteY7" fmla="*/ 113538 h 851439"/>
                    <a:gd name="connsiteX8" fmla="*/ 638896 w 659755"/>
                    <a:gd name="connsiteY8" fmla="*/ 140875 h 851439"/>
                    <a:gd name="connsiteX9" fmla="*/ 640039 w 659755"/>
                    <a:gd name="connsiteY9" fmla="*/ 184880 h 851439"/>
                    <a:gd name="connsiteX10" fmla="*/ 645182 w 659755"/>
                    <a:gd name="connsiteY10" fmla="*/ 380333 h 851439"/>
                    <a:gd name="connsiteX11" fmla="*/ 646897 w 659755"/>
                    <a:gd name="connsiteY11" fmla="*/ 443293 h 851439"/>
                    <a:gd name="connsiteX12" fmla="*/ 648230 w 659755"/>
                    <a:gd name="connsiteY12" fmla="*/ 493681 h 851439"/>
                    <a:gd name="connsiteX13" fmla="*/ 648230 w 659755"/>
                    <a:gd name="connsiteY13" fmla="*/ 493776 h 851439"/>
                    <a:gd name="connsiteX14" fmla="*/ 654898 w 659755"/>
                    <a:gd name="connsiteY14" fmla="*/ 743140 h 851439"/>
                    <a:gd name="connsiteX15" fmla="*/ 659756 w 659755"/>
                    <a:gd name="connsiteY15" fmla="*/ 851440 h 8514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659755" h="851439">
                      <a:moveTo>
                        <a:pt x="659756" y="851440"/>
                      </a:moveTo>
                      <a:lnTo>
                        <a:pt x="46345" y="851440"/>
                      </a:lnTo>
                      <a:cubicBezTo>
                        <a:pt x="28915" y="690086"/>
                        <a:pt x="17866" y="551116"/>
                        <a:pt x="10912" y="435102"/>
                      </a:cubicBezTo>
                      <a:cubicBezTo>
                        <a:pt x="10341" y="426434"/>
                        <a:pt x="9865" y="417862"/>
                        <a:pt x="9388" y="409384"/>
                      </a:cubicBezTo>
                      <a:cubicBezTo>
                        <a:pt x="8627" y="396240"/>
                        <a:pt x="7960" y="383381"/>
                        <a:pt x="7293" y="370904"/>
                      </a:cubicBezTo>
                      <a:cubicBezTo>
                        <a:pt x="4531" y="315849"/>
                        <a:pt x="2721" y="266795"/>
                        <a:pt x="1578" y="223838"/>
                      </a:cubicBezTo>
                      <a:cubicBezTo>
                        <a:pt x="-2232" y="75343"/>
                        <a:pt x="2054" y="0"/>
                        <a:pt x="2054" y="0"/>
                      </a:cubicBezTo>
                      <a:lnTo>
                        <a:pt x="515357" y="113538"/>
                      </a:lnTo>
                      <a:lnTo>
                        <a:pt x="638896" y="140875"/>
                      </a:lnTo>
                      <a:lnTo>
                        <a:pt x="640039" y="184880"/>
                      </a:lnTo>
                      <a:lnTo>
                        <a:pt x="645182" y="380333"/>
                      </a:lnTo>
                      <a:lnTo>
                        <a:pt x="646897" y="443293"/>
                      </a:lnTo>
                      <a:lnTo>
                        <a:pt x="648230" y="493681"/>
                      </a:lnTo>
                      <a:lnTo>
                        <a:pt x="648230" y="493776"/>
                      </a:lnTo>
                      <a:lnTo>
                        <a:pt x="654898" y="743140"/>
                      </a:lnTo>
                      <a:lnTo>
                        <a:pt x="659756" y="851440"/>
                      </a:lnTo>
                      <a:close/>
                    </a:path>
                  </a:pathLst>
                </a:custGeom>
                <a:solidFill>
                  <a:srgbClr val="FF443C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0" name="Freeform 79">
                  <a:extLst>
                    <a:ext uri="{FF2B5EF4-FFF2-40B4-BE49-F238E27FC236}">
                      <a16:creationId xmlns:a16="http://schemas.microsoft.com/office/drawing/2014/main" id="{A22A42B7-043A-3089-A8CC-878201B72588}"/>
                    </a:ext>
                  </a:extLst>
                </p:cNvPr>
                <p:cNvSpPr/>
                <p:nvPr/>
              </p:nvSpPr>
              <p:spPr>
                <a:xfrm>
                  <a:off x="6402228" y="5326475"/>
                  <a:ext cx="181260" cy="189928"/>
                </a:xfrm>
                <a:custGeom>
                  <a:avLst/>
                  <a:gdLst>
                    <a:gd name="connsiteX0" fmla="*/ 181261 w 181260"/>
                    <a:gd name="connsiteY0" fmla="*/ 6572 h 189928"/>
                    <a:gd name="connsiteX1" fmla="*/ 8668 w 181260"/>
                    <a:gd name="connsiteY1" fmla="*/ 189929 h 189928"/>
                    <a:gd name="connsiteX2" fmla="*/ 0 w 181260"/>
                    <a:gd name="connsiteY2" fmla="*/ 189929 h 189928"/>
                    <a:gd name="connsiteX3" fmla="*/ 176879 w 181260"/>
                    <a:gd name="connsiteY3" fmla="*/ 0 h 189928"/>
                    <a:gd name="connsiteX4" fmla="*/ 181261 w 181260"/>
                    <a:gd name="connsiteY4" fmla="*/ 6572 h 1899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81260" h="189928">
                      <a:moveTo>
                        <a:pt x="181261" y="6572"/>
                      </a:moveTo>
                      <a:cubicBezTo>
                        <a:pt x="179927" y="7429"/>
                        <a:pt x="57912" y="88963"/>
                        <a:pt x="8668" y="189929"/>
                      </a:cubicBezTo>
                      <a:lnTo>
                        <a:pt x="0" y="189929"/>
                      </a:lnTo>
                      <a:cubicBezTo>
                        <a:pt x="49244" y="85344"/>
                        <a:pt x="175546" y="953"/>
                        <a:pt x="176879" y="0"/>
                      </a:cubicBezTo>
                      <a:lnTo>
                        <a:pt x="181261" y="6572"/>
                      </a:ln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1" name="Freeform 80">
                  <a:extLst>
                    <a:ext uri="{FF2B5EF4-FFF2-40B4-BE49-F238E27FC236}">
                      <a16:creationId xmlns:a16="http://schemas.microsoft.com/office/drawing/2014/main" id="{D065A3D0-4038-22B4-5A93-1D903D98484C}"/>
                    </a:ext>
                  </a:extLst>
                </p:cNvPr>
                <p:cNvSpPr/>
                <p:nvPr/>
              </p:nvSpPr>
              <p:spPr>
                <a:xfrm>
                  <a:off x="6114072" y="3062573"/>
                  <a:ext cx="307205" cy="524518"/>
                </a:xfrm>
                <a:custGeom>
                  <a:avLst/>
                  <a:gdLst>
                    <a:gd name="connsiteX0" fmla="*/ 207384 w 307205"/>
                    <a:gd name="connsiteY0" fmla="*/ 362426 h 524518"/>
                    <a:gd name="connsiteX1" fmla="*/ 167093 w 307205"/>
                    <a:gd name="connsiteY1" fmla="*/ 241745 h 524518"/>
                    <a:gd name="connsiteX2" fmla="*/ 155377 w 307205"/>
                    <a:gd name="connsiteY2" fmla="*/ 206597 h 524518"/>
                    <a:gd name="connsiteX3" fmla="*/ 86417 w 307205"/>
                    <a:gd name="connsiteY3" fmla="*/ 0 h 524518"/>
                    <a:gd name="connsiteX4" fmla="*/ 77368 w 307205"/>
                    <a:gd name="connsiteY4" fmla="*/ 205454 h 524518"/>
                    <a:gd name="connsiteX5" fmla="*/ 71939 w 307205"/>
                    <a:gd name="connsiteY5" fmla="*/ 328803 h 524518"/>
                    <a:gd name="connsiteX6" fmla="*/ 70224 w 307205"/>
                    <a:gd name="connsiteY6" fmla="*/ 367855 h 524518"/>
                    <a:gd name="connsiteX7" fmla="*/ 30505 w 307205"/>
                    <a:gd name="connsiteY7" fmla="*/ 423005 h 524518"/>
                    <a:gd name="connsiteX8" fmla="*/ 29362 w 307205"/>
                    <a:gd name="connsiteY8" fmla="*/ 514445 h 524518"/>
                    <a:gd name="connsiteX9" fmla="*/ 307206 w 307205"/>
                    <a:gd name="connsiteY9" fmla="*/ 434912 h 524518"/>
                    <a:gd name="connsiteX10" fmla="*/ 207384 w 307205"/>
                    <a:gd name="connsiteY10" fmla="*/ 362426 h 52451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307205" h="524518">
                      <a:moveTo>
                        <a:pt x="207384" y="362426"/>
                      </a:moveTo>
                      <a:lnTo>
                        <a:pt x="167093" y="241745"/>
                      </a:lnTo>
                      <a:lnTo>
                        <a:pt x="155377" y="206597"/>
                      </a:lnTo>
                      <a:lnTo>
                        <a:pt x="86417" y="0"/>
                      </a:lnTo>
                      <a:lnTo>
                        <a:pt x="77368" y="205454"/>
                      </a:lnTo>
                      <a:lnTo>
                        <a:pt x="71939" y="328803"/>
                      </a:lnTo>
                      <a:lnTo>
                        <a:pt x="70224" y="367855"/>
                      </a:lnTo>
                      <a:cubicBezTo>
                        <a:pt x="69081" y="394335"/>
                        <a:pt x="51650" y="399955"/>
                        <a:pt x="30505" y="423005"/>
                      </a:cubicBezTo>
                      <a:cubicBezTo>
                        <a:pt x="21932" y="432340"/>
                        <a:pt x="-32932" y="488918"/>
                        <a:pt x="29362" y="514445"/>
                      </a:cubicBezTo>
                      <a:cubicBezTo>
                        <a:pt x="106991" y="546259"/>
                        <a:pt x="252056" y="498062"/>
                        <a:pt x="307206" y="434912"/>
                      </a:cubicBezTo>
                      <a:cubicBezTo>
                        <a:pt x="306825" y="434912"/>
                        <a:pt x="220433" y="401479"/>
                        <a:pt x="207384" y="362426"/>
                      </a:cubicBezTo>
                      <a:close/>
                    </a:path>
                  </a:pathLst>
                </a:custGeom>
                <a:solidFill>
                  <a:srgbClr val="FDAD9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2" name="Freeform 81">
                  <a:extLst>
                    <a:ext uri="{FF2B5EF4-FFF2-40B4-BE49-F238E27FC236}">
                      <a16:creationId xmlns:a16="http://schemas.microsoft.com/office/drawing/2014/main" id="{D273857C-2D4F-6C47-C7C6-F83D8A46F131}"/>
                    </a:ext>
                  </a:extLst>
                </p:cNvPr>
                <p:cNvSpPr/>
                <p:nvPr/>
              </p:nvSpPr>
              <p:spPr>
                <a:xfrm rot="-4667064">
                  <a:off x="5989307" y="2942261"/>
                  <a:ext cx="443693" cy="394542"/>
                </a:xfrm>
                <a:custGeom>
                  <a:avLst/>
                  <a:gdLst>
                    <a:gd name="connsiteX0" fmla="*/ 443693 w 443693"/>
                    <a:gd name="connsiteY0" fmla="*/ 197271 h 394542"/>
                    <a:gd name="connsiteX1" fmla="*/ 221847 w 443693"/>
                    <a:gd name="connsiteY1" fmla="*/ 394542 h 394542"/>
                    <a:gd name="connsiteX2" fmla="*/ 0 w 443693"/>
                    <a:gd name="connsiteY2" fmla="*/ 197271 h 394542"/>
                    <a:gd name="connsiteX3" fmla="*/ 221847 w 443693"/>
                    <a:gd name="connsiteY3" fmla="*/ 0 h 394542"/>
                    <a:gd name="connsiteX4" fmla="*/ 443693 w 443693"/>
                    <a:gd name="connsiteY4" fmla="*/ 197271 h 3945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43693" h="394542">
                      <a:moveTo>
                        <a:pt x="443693" y="197271"/>
                      </a:moveTo>
                      <a:cubicBezTo>
                        <a:pt x="443693" y="306221"/>
                        <a:pt x="344369" y="394542"/>
                        <a:pt x="221847" y="394542"/>
                      </a:cubicBezTo>
                      <a:cubicBezTo>
                        <a:pt x="99324" y="394542"/>
                        <a:pt x="0" y="306221"/>
                        <a:pt x="0" y="197271"/>
                      </a:cubicBezTo>
                      <a:cubicBezTo>
                        <a:pt x="0" y="88321"/>
                        <a:pt x="99324" y="0"/>
                        <a:pt x="221847" y="0"/>
                      </a:cubicBezTo>
                      <a:cubicBezTo>
                        <a:pt x="344369" y="0"/>
                        <a:pt x="443693" y="88321"/>
                        <a:pt x="443693" y="197271"/>
                      </a:cubicBezTo>
                      <a:close/>
                    </a:path>
                  </a:pathLst>
                </a:custGeom>
                <a:solidFill>
                  <a:srgbClr val="FDAD9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3" name="Freeform 82">
                  <a:extLst>
                    <a:ext uri="{FF2B5EF4-FFF2-40B4-BE49-F238E27FC236}">
                      <a16:creationId xmlns:a16="http://schemas.microsoft.com/office/drawing/2014/main" id="{D516440F-629A-6C61-9421-BD6FEAB0166F}"/>
                    </a:ext>
                  </a:extLst>
                </p:cNvPr>
                <p:cNvSpPr/>
                <p:nvPr/>
              </p:nvSpPr>
              <p:spPr>
                <a:xfrm>
                  <a:off x="5930602" y="2793532"/>
                  <a:ext cx="570996" cy="358385"/>
                </a:xfrm>
                <a:custGeom>
                  <a:avLst/>
                  <a:gdLst>
                    <a:gd name="connsiteX0" fmla="*/ 169208 w 570996"/>
                    <a:gd name="connsiteY0" fmla="*/ 269040 h 358385"/>
                    <a:gd name="connsiteX1" fmla="*/ 44 w 570996"/>
                    <a:gd name="connsiteY1" fmla="*/ 156360 h 358385"/>
                    <a:gd name="connsiteX2" fmla="*/ 103866 w 570996"/>
                    <a:gd name="connsiteY2" fmla="*/ 47489 h 358385"/>
                    <a:gd name="connsiteX3" fmla="*/ 190830 w 570996"/>
                    <a:gd name="connsiteY3" fmla="*/ 1674 h 358385"/>
                    <a:gd name="connsiteX4" fmla="*/ 395522 w 570996"/>
                    <a:gd name="connsiteY4" fmla="*/ 59300 h 358385"/>
                    <a:gd name="connsiteX5" fmla="*/ 538968 w 570996"/>
                    <a:gd name="connsiteY5" fmla="*/ 358385 h 358385"/>
                    <a:gd name="connsiteX6" fmla="*/ 169208 w 570996"/>
                    <a:gd name="connsiteY6" fmla="*/ 269040 h 3583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570996" h="358385">
                      <a:moveTo>
                        <a:pt x="169208" y="269040"/>
                      </a:moveTo>
                      <a:cubicBezTo>
                        <a:pt x="56146" y="272946"/>
                        <a:pt x="1377" y="212367"/>
                        <a:pt x="44" y="156360"/>
                      </a:cubicBezTo>
                      <a:cubicBezTo>
                        <a:pt x="-1671" y="84446"/>
                        <a:pt x="47097" y="20724"/>
                        <a:pt x="103866" y="47489"/>
                      </a:cubicBezTo>
                      <a:cubicBezTo>
                        <a:pt x="160635" y="74254"/>
                        <a:pt x="136251" y="8627"/>
                        <a:pt x="190830" y="1674"/>
                      </a:cubicBezTo>
                      <a:cubicBezTo>
                        <a:pt x="292842" y="-11376"/>
                        <a:pt x="311988" y="56061"/>
                        <a:pt x="395522" y="59300"/>
                      </a:cubicBezTo>
                      <a:cubicBezTo>
                        <a:pt x="505631" y="63586"/>
                        <a:pt x="631266" y="233989"/>
                        <a:pt x="538968" y="358385"/>
                      </a:cubicBezTo>
                      <a:cubicBezTo>
                        <a:pt x="538968" y="358480"/>
                        <a:pt x="258457" y="265992"/>
                        <a:pt x="169208" y="269040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4" name="Freeform 83">
                  <a:extLst>
                    <a:ext uri="{FF2B5EF4-FFF2-40B4-BE49-F238E27FC236}">
                      <a16:creationId xmlns:a16="http://schemas.microsoft.com/office/drawing/2014/main" id="{F5C247E6-9B07-C84D-D165-E531C2596C6B}"/>
                    </a:ext>
                  </a:extLst>
                </p:cNvPr>
                <p:cNvSpPr/>
                <p:nvPr/>
              </p:nvSpPr>
              <p:spPr>
                <a:xfrm>
                  <a:off x="5999130" y="2939319"/>
                  <a:ext cx="475011" cy="425488"/>
                </a:xfrm>
                <a:custGeom>
                  <a:avLst/>
                  <a:gdLst>
                    <a:gd name="connsiteX0" fmla="*/ 0 w 475011"/>
                    <a:gd name="connsiteY0" fmla="*/ 50768 h 425488"/>
                    <a:gd name="connsiteX1" fmla="*/ 104870 w 475011"/>
                    <a:gd name="connsiteY1" fmla="*/ 219551 h 425488"/>
                    <a:gd name="connsiteX2" fmla="*/ 163544 w 475011"/>
                    <a:gd name="connsiteY2" fmla="*/ 336518 h 425488"/>
                    <a:gd name="connsiteX3" fmla="*/ 265843 w 475011"/>
                    <a:gd name="connsiteY3" fmla="*/ 425387 h 425488"/>
                    <a:gd name="connsiteX4" fmla="*/ 475012 w 475011"/>
                    <a:gd name="connsiteY4" fmla="*/ 156401 h 425488"/>
                    <a:gd name="connsiteX5" fmla="*/ 416528 w 475011"/>
                    <a:gd name="connsiteY5" fmla="*/ 0 h 425488"/>
                    <a:gd name="connsiteX6" fmla="*/ 0 w 475011"/>
                    <a:gd name="connsiteY6" fmla="*/ 50768 h 4254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475011" h="425488">
                      <a:moveTo>
                        <a:pt x="0" y="50768"/>
                      </a:moveTo>
                      <a:cubicBezTo>
                        <a:pt x="0" y="50768"/>
                        <a:pt x="120777" y="158782"/>
                        <a:pt x="104870" y="219551"/>
                      </a:cubicBezTo>
                      <a:cubicBezTo>
                        <a:pt x="88964" y="280321"/>
                        <a:pt x="92964" y="304133"/>
                        <a:pt x="163544" y="336518"/>
                      </a:cubicBezTo>
                      <a:cubicBezTo>
                        <a:pt x="234125" y="368903"/>
                        <a:pt x="171831" y="421577"/>
                        <a:pt x="265843" y="425387"/>
                      </a:cubicBezTo>
                      <a:cubicBezTo>
                        <a:pt x="359855" y="429196"/>
                        <a:pt x="475012" y="326041"/>
                        <a:pt x="475012" y="156401"/>
                      </a:cubicBezTo>
                      <a:cubicBezTo>
                        <a:pt x="475012" y="61817"/>
                        <a:pt x="416528" y="0"/>
                        <a:pt x="416528" y="0"/>
                      </a:cubicBezTo>
                      <a:lnTo>
                        <a:pt x="0" y="50768"/>
                      </a:ln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5" name="Freeform 84">
                  <a:extLst>
                    <a:ext uri="{FF2B5EF4-FFF2-40B4-BE49-F238E27FC236}">
                      <a16:creationId xmlns:a16="http://schemas.microsoft.com/office/drawing/2014/main" id="{60B10E48-9F4E-1A37-D3D7-17875B95CCF5}"/>
                    </a:ext>
                  </a:extLst>
                </p:cNvPr>
                <p:cNvSpPr/>
                <p:nvPr/>
              </p:nvSpPr>
              <p:spPr>
                <a:xfrm>
                  <a:off x="6034417" y="3138090"/>
                  <a:ext cx="80042" cy="77206"/>
                </a:xfrm>
                <a:custGeom>
                  <a:avLst/>
                  <a:gdLst>
                    <a:gd name="connsiteX0" fmla="*/ 8624 w 80042"/>
                    <a:gd name="connsiteY0" fmla="*/ 18018 h 77206"/>
                    <a:gd name="connsiteX1" fmla="*/ 64821 w 80042"/>
                    <a:gd name="connsiteY1" fmla="*/ 5921 h 77206"/>
                    <a:gd name="connsiteX2" fmla="*/ 71489 w 80042"/>
                    <a:gd name="connsiteY2" fmla="*/ 59166 h 77206"/>
                    <a:gd name="connsiteX3" fmla="*/ 15291 w 80042"/>
                    <a:gd name="connsiteY3" fmla="*/ 71263 h 77206"/>
                    <a:gd name="connsiteX4" fmla="*/ 8624 w 80042"/>
                    <a:gd name="connsiteY4" fmla="*/ 18018 h 772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0042" h="77206">
                      <a:moveTo>
                        <a:pt x="8624" y="18018"/>
                      </a:moveTo>
                      <a:cubicBezTo>
                        <a:pt x="22340" y="15"/>
                        <a:pt x="47486" y="-5414"/>
                        <a:pt x="64821" y="5921"/>
                      </a:cubicBezTo>
                      <a:cubicBezTo>
                        <a:pt x="82157" y="17256"/>
                        <a:pt x="85110" y="41068"/>
                        <a:pt x="71489" y="59166"/>
                      </a:cubicBezTo>
                      <a:cubicBezTo>
                        <a:pt x="57868" y="77263"/>
                        <a:pt x="32627" y="82597"/>
                        <a:pt x="15291" y="71263"/>
                      </a:cubicBezTo>
                      <a:cubicBezTo>
                        <a:pt x="-2139" y="59928"/>
                        <a:pt x="-5092" y="36115"/>
                        <a:pt x="8624" y="18018"/>
                      </a:cubicBezTo>
                      <a:close/>
                    </a:path>
                  </a:pathLst>
                </a:custGeom>
                <a:solidFill>
                  <a:srgbClr val="FDAD9B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6" name="Freeform 85">
                  <a:extLst>
                    <a:ext uri="{FF2B5EF4-FFF2-40B4-BE49-F238E27FC236}">
                      <a16:creationId xmlns:a16="http://schemas.microsoft.com/office/drawing/2014/main" id="{5E39046B-4865-CFAD-AE67-2E78AD9EB306}"/>
                    </a:ext>
                  </a:extLst>
                </p:cNvPr>
                <p:cNvSpPr/>
                <p:nvPr/>
              </p:nvSpPr>
              <p:spPr>
                <a:xfrm>
                  <a:off x="6481463" y="3155195"/>
                  <a:ext cx="36197" cy="43584"/>
                </a:xfrm>
                <a:custGeom>
                  <a:avLst/>
                  <a:gdLst>
                    <a:gd name="connsiteX0" fmla="*/ 33446 w 36197"/>
                    <a:gd name="connsiteY0" fmla="*/ 43585 h 43584"/>
                    <a:gd name="connsiteX1" fmla="*/ 30684 w 36197"/>
                    <a:gd name="connsiteY1" fmla="*/ 41394 h 43584"/>
                    <a:gd name="connsiteX2" fmla="*/ 1442 w 36197"/>
                    <a:gd name="connsiteY2" fmla="*/ 5294 h 43584"/>
                    <a:gd name="connsiteX3" fmla="*/ 299 w 36197"/>
                    <a:gd name="connsiteY3" fmla="*/ 1484 h 43584"/>
                    <a:gd name="connsiteX4" fmla="*/ 4109 w 36197"/>
                    <a:gd name="connsiteY4" fmla="*/ 341 h 43584"/>
                    <a:gd name="connsiteX5" fmla="*/ 36113 w 36197"/>
                    <a:gd name="connsiteY5" fmla="*/ 40060 h 43584"/>
                    <a:gd name="connsiteX6" fmla="*/ 34018 w 36197"/>
                    <a:gd name="connsiteY6" fmla="*/ 43490 h 43584"/>
                    <a:gd name="connsiteX7" fmla="*/ 33446 w 36197"/>
                    <a:gd name="connsiteY7" fmla="*/ 43585 h 4358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6197" h="43584">
                      <a:moveTo>
                        <a:pt x="33446" y="43585"/>
                      </a:moveTo>
                      <a:cubicBezTo>
                        <a:pt x="32208" y="43585"/>
                        <a:pt x="31065" y="42727"/>
                        <a:pt x="30684" y="41394"/>
                      </a:cubicBezTo>
                      <a:cubicBezTo>
                        <a:pt x="25255" y="18629"/>
                        <a:pt x="1728" y="5485"/>
                        <a:pt x="1442" y="5294"/>
                      </a:cubicBezTo>
                      <a:cubicBezTo>
                        <a:pt x="109" y="4532"/>
                        <a:pt x="-368" y="2818"/>
                        <a:pt x="299" y="1484"/>
                      </a:cubicBezTo>
                      <a:cubicBezTo>
                        <a:pt x="1061" y="151"/>
                        <a:pt x="2776" y="-421"/>
                        <a:pt x="4109" y="341"/>
                      </a:cubicBezTo>
                      <a:cubicBezTo>
                        <a:pt x="5157" y="913"/>
                        <a:pt x="30017" y="14724"/>
                        <a:pt x="36113" y="40060"/>
                      </a:cubicBezTo>
                      <a:cubicBezTo>
                        <a:pt x="36494" y="41585"/>
                        <a:pt x="35542" y="43109"/>
                        <a:pt x="34018" y="43490"/>
                      </a:cubicBezTo>
                      <a:cubicBezTo>
                        <a:pt x="33827" y="43585"/>
                        <a:pt x="33637" y="43585"/>
                        <a:pt x="33446" y="43585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7" name="Freeform 86">
                  <a:extLst>
                    <a:ext uri="{FF2B5EF4-FFF2-40B4-BE49-F238E27FC236}">
                      <a16:creationId xmlns:a16="http://schemas.microsoft.com/office/drawing/2014/main" id="{D79CAEEB-B2B7-50B7-0E94-0EDBA1DDE941}"/>
                    </a:ext>
                  </a:extLst>
                </p:cNvPr>
                <p:cNvSpPr/>
                <p:nvPr/>
              </p:nvSpPr>
              <p:spPr>
                <a:xfrm>
                  <a:off x="6481566" y="3115862"/>
                  <a:ext cx="43490" cy="31863"/>
                </a:xfrm>
                <a:custGeom>
                  <a:avLst/>
                  <a:gdLst>
                    <a:gd name="connsiteX0" fmla="*/ 2768 w 43490"/>
                    <a:gd name="connsiteY0" fmla="*/ 31864 h 31863"/>
                    <a:gd name="connsiteX1" fmla="*/ 6 w 43490"/>
                    <a:gd name="connsiteY1" fmla="*/ 29197 h 31863"/>
                    <a:gd name="connsiteX2" fmla="*/ 2673 w 43490"/>
                    <a:gd name="connsiteY2" fmla="*/ 26244 h 31863"/>
                    <a:gd name="connsiteX3" fmla="*/ 37915 w 43490"/>
                    <a:gd name="connsiteY3" fmla="*/ 2241 h 31863"/>
                    <a:gd name="connsiteX4" fmla="*/ 41249 w 43490"/>
                    <a:gd name="connsiteY4" fmla="*/ 51 h 31863"/>
                    <a:gd name="connsiteX5" fmla="*/ 43440 w 43490"/>
                    <a:gd name="connsiteY5" fmla="*/ 3384 h 31863"/>
                    <a:gd name="connsiteX6" fmla="*/ 2958 w 43490"/>
                    <a:gd name="connsiteY6" fmla="*/ 31864 h 31863"/>
                    <a:gd name="connsiteX7" fmla="*/ 2768 w 43490"/>
                    <a:gd name="connsiteY7" fmla="*/ 31864 h 31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3490" h="31863">
                      <a:moveTo>
                        <a:pt x="2768" y="31864"/>
                      </a:moveTo>
                      <a:cubicBezTo>
                        <a:pt x="1339" y="31864"/>
                        <a:pt x="101" y="30721"/>
                        <a:pt x="6" y="29197"/>
                      </a:cubicBezTo>
                      <a:cubicBezTo>
                        <a:pt x="-90" y="27673"/>
                        <a:pt x="1053" y="26340"/>
                        <a:pt x="2673" y="26244"/>
                      </a:cubicBezTo>
                      <a:cubicBezTo>
                        <a:pt x="2958" y="26244"/>
                        <a:pt x="33533" y="24149"/>
                        <a:pt x="37915" y="2241"/>
                      </a:cubicBezTo>
                      <a:cubicBezTo>
                        <a:pt x="38201" y="717"/>
                        <a:pt x="39725" y="-235"/>
                        <a:pt x="41249" y="51"/>
                      </a:cubicBezTo>
                      <a:cubicBezTo>
                        <a:pt x="42773" y="336"/>
                        <a:pt x="43725" y="1860"/>
                        <a:pt x="43440" y="3384"/>
                      </a:cubicBezTo>
                      <a:cubicBezTo>
                        <a:pt x="38201" y="29578"/>
                        <a:pt x="4387" y="31769"/>
                        <a:pt x="2958" y="31864"/>
                      </a:cubicBezTo>
                      <a:cubicBezTo>
                        <a:pt x="2863" y="31864"/>
                        <a:pt x="2768" y="31864"/>
                        <a:pt x="2768" y="31864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8" name="Freeform 87">
                  <a:extLst>
                    <a:ext uri="{FF2B5EF4-FFF2-40B4-BE49-F238E27FC236}">
                      <a16:creationId xmlns:a16="http://schemas.microsoft.com/office/drawing/2014/main" id="{2740F485-9666-42B7-B8A1-19C129E09EE4}"/>
                    </a:ext>
                  </a:extLst>
                </p:cNvPr>
                <p:cNvSpPr/>
                <p:nvPr/>
              </p:nvSpPr>
              <p:spPr>
                <a:xfrm>
                  <a:off x="5971567" y="2790709"/>
                  <a:ext cx="108546" cy="46121"/>
                </a:xfrm>
                <a:custGeom>
                  <a:avLst/>
                  <a:gdLst>
                    <a:gd name="connsiteX0" fmla="*/ 80046 w 108546"/>
                    <a:gd name="connsiteY0" fmla="*/ 46122 h 46121"/>
                    <a:gd name="connsiteX1" fmla="*/ 73950 w 108546"/>
                    <a:gd name="connsiteY1" fmla="*/ 45265 h 46121"/>
                    <a:gd name="connsiteX2" fmla="*/ 50805 w 108546"/>
                    <a:gd name="connsiteY2" fmla="*/ 33834 h 46121"/>
                    <a:gd name="connsiteX3" fmla="*/ 3656 w 108546"/>
                    <a:gd name="connsiteY3" fmla="*/ 25833 h 46121"/>
                    <a:gd name="connsiteX4" fmla="*/ 132 w 108546"/>
                    <a:gd name="connsiteY4" fmla="*/ 23928 h 46121"/>
                    <a:gd name="connsiteX5" fmla="*/ 2037 w 108546"/>
                    <a:gd name="connsiteY5" fmla="*/ 20404 h 46121"/>
                    <a:gd name="connsiteX6" fmla="*/ 53853 w 108546"/>
                    <a:gd name="connsiteY6" fmla="*/ 29072 h 46121"/>
                    <a:gd name="connsiteX7" fmla="*/ 75474 w 108546"/>
                    <a:gd name="connsiteY7" fmla="*/ 39835 h 46121"/>
                    <a:gd name="connsiteX8" fmla="*/ 87762 w 108546"/>
                    <a:gd name="connsiteY8" fmla="*/ 38025 h 46121"/>
                    <a:gd name="connsiteX9" fmla="*/ 103002 w 108546"/>
                    <a:gd name="connsiteY9" fmla="*/ 2497 h 46121"/>
                    <a:gd name="connsiteX10" fmla="*/ 106050 w 108546"/>
                    <a:gd name="connsiteY10" fmla="*/ 21 h 46121"/>
                    <a:gd name="connsiteX11" fmla="*/ 108526 w 108546"/>
                    <a:gd name="connsiteY11" fmla="*/ 3069 h 46121"/>
                    <a:gd name="connsiteX12" fmla="*/ 90810 w 108546"/>
                    <a:gd name="connsiteY12" fmla="*/ 42598 h 46121"/>
                    <a:gd name="connsiteX13" fmla="*/ 80046 w 108546"/>
                    <a:gd name="connsiteY13" fmla="*/ 46122 h 4612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</a:cxnLst>
                  <a:rect l="l" t="t" r="r" b="b"/>
                  <a:pathLst>
                    <a:path w="108546" h="46121">
                      <a:moveTo>
                        <a:pt x="80046" y="46122"/>
                      </a:moveTo>
                      <a:cubicBezTo>
                        <a:pt x="78046" y="46122"/>
                        <a:pt x="76046" y="45836"/>
                        <a:pt x="73950" y="45265"/>
                      </a:cubicBezTo>
                      <a:cubicBezTo>
                        <a:pt x="64521" y="42693"/>
                        <a:pt x="57567" y="38216"/>
                        <a:pt x="50805" y="33834"/>
                      </a:cubicBezTo>
                      <a:cubicBezTo>
                        <a:pt x="38232" y="25738"/>
                        <a:pt x="27278" y="18690"/>
                        <a:pt x="3656" y="25833"/>
                      </a:cubicBezTo>
                      <a:cubicBezTo>
                        <a:pt x="2132" y="26310"/>
                        <a:pt x="608" y="25453"/>
                        <a:pt x="132" y="23928"/>
                      </a:cubicBezTo>
                      <a:cubicBezTo>
                        <a:pt x="-345" y="22404"/>
                        <a:pt x="513" y="20880"/>
                        <a:pt x="2037" y="20404"/>
                      </a:cubicBezTo>
                      <a:cubicBezTo>
                        <a:pt x="28135" y="12594"/>
                        <a:pt x="41184" y="20976"/>
                        <a:pt x="53853" y="29072"/>
                      </a:cubicBezTo>
                      <a:cubicBezTo>
                        <a:pt x="60234" y="33168"/>
                        <a:pt x="66902" y="37454"/>
                        <a:pt x="75474" y="39835"/>
                      </a:cubicBezTo>
                      <a:cubicBezTo>
                        <a:pt x="80142" y="41074"/>
                        <a:pt x="84142" y="40502"/>
                        <a:pt x="87762" y="38025"/>
                      </a:cubicBezTo>
                      <a:cubicBezTo>
                        <a:pt x="100144" y="29548"/>
                        <a:pt x="103002" y="2783"/>
                        <a:pt x="103002" y="2497"/>
                      </a:cubicBezTo>
                      <a:cubicBezTo>
                        <a:pt x="103192" y="973"/>
                        <a:pt x="104526" y="-170"/>
                        <a:pt x="106050" y="21"/>
                      </a:cubicBezTo>
                      <a:cubicBezTo>
                        <a:pt x="107574" y="211"/>
                        <a:pt x="108717" y="1545"/>
                        <a:pt x="108526" y="3069"/>
                      </a:cubicBezTo>
                      <a:cubicBezTo>
                        <a:pt x="108431" y="4307"/>
                        <a:pt x="105288" y="32691"/>
                        <a:pt x="90810" y="42598"/>
                      </a:cubicBezTo>
                      <a:cubicBezTo>
                        <a:pt x="87571" y="44979"/>
                        <a:pt x="83952" y="46122"/>
                        <a:pt x="80046" y="46122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89" name="Freeform 88">
                  <a:extLst>
                    <a:ext uri="{FF2B5EF4-FFF2-40B4-BE49-F238E27FC236}">
                      <a16:creationId xmlns:a16="http://schemas.microsoft.com/office/drawing/2014/main" id="{84B5BEBD-B14B-CED8-80D5-9BDFE8F0BC18}"/>
                    </a:ext>
                  </a:extLst>
                </p:cNvPr>
                <p:cNvSpPr/>
                <p:nvPr/>
              </p:nvSpPr>
              <p:spPr>
                <a:xfrm>
                  <a:off x="6244226" y="2810940"/>
                  <a:ext cx="88587" cy="33129"/>
                </a:xfrm>
                <a:custGeom>
                  <a:avLst/>
                  <a:gdLst>
                    <a:gd name="connsiteX0" fmla="*/ 73325 w 88587"/>
                    <a:gd name="connsiteY0" fmla="*/ 33130 h 33129"/>
                    <a:gd name="connsiteX1" fmla="*/ 935 w 88587"/>
                    <a:gd name="connsiteY1" fmla="*/ 4936 h 33129"/>
                    <a:gd name="connsiteX2" fmla="*/ 649 w 88587"/>
                    <a:gd name="connsiteY2" fmla="*/ 935 h 33129"/>
                    <a:gd name="connsiteX3" fmla="*/ 4650 w 88587"/>
                    <a:gd name="connsiteY3" fmla="*/ 649 h 33129"/>
                    <a:gd name="connsiteX4" fmla="*/ 85422 w 88587"/>
                    <a:gd name="connsiteY4" fmla="*/ 26557 h 33129"/>
                    <a:gd name="connsiteX5" fmla="*/ 88565 w 88587"/>
                    <a:gd name="connsiteY5" fmla="*/ 28939 h 33129"/>
                    <a:gd name="connsiteX6" fmla="*/ 86184 w 88587"/>
                    <a:gd name="connsiteY6" fmla="*/ 32177 h 33129"/>
                    <a:gd name="connsiteX7" fmla="*/ 73325 w 88587"/>
                    <a:gd name="connsiteY7" fmla="*/ 33130 h 331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88587" h="33129">
                      <a:moveTo>
                        <a:pt x="73325" y="33130"/>
                      </a:moveTo>
                      <a:cubicBezTo>
                        <a:pt x="33415" y="33130"/>
                        <a:pt x="2364" y="6269"/>
                        <a:pt x="935" y="4936"/>
                      </a:cubicBezTo>
                      <a:cubicBezTo>
                        <a:pt x="-208" y="3888"/>
                        <a:pt x="-303" y="2173"/>
                        <a:pt x="649" y="935"/>
                      </a:cubicBezTo>
                      <a:cubicBezTo>
                        <a:pt x="1697" y="-208"/>
                        <a:pt x="3412" y="-303"/>
                        <a:pt x="4650" y="649"/>
                      </a:cubicBezTo>
                      <a:cubicBezTo>
                        <a:pt x="5031" y="935"/>
                        <a:pt x="42083" y="33034"/>
                        <a:pt x="85422" y="26557"/>
                      </a:cubicBezTo>
                      <a:cubicBezTo>
                        <a:pt x="86946" y="26367"/>
                        <a:pt x="88375" y="27415"/>
                        <a:pt x="88565" y="28939"/>
                      </a:cubicBezTo>
                      <a:cubicBezTo>
                        <a:pt x="88756" y="30463"/>
                        <a:pt x="87708" y="31892"/>
                        <a:pt x="86184" y="32177"/>
                      </a:cubicBezTo>
                      <a:cubicBezTo>
                        <a:pt x="81802" y="32844"/>
                        <a:pt x="77516" y="33130"/>
                        <a:pt x="73325" y="33130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0" name="Freeform 89">
                  <a:extLst>
                    <a:ext uri="{FF2B5EF4-FFF2-40B4-BE49-F238E27FC236}">
                      <a16:creationId xmlns:a16="http://schemas.microsoft.com/office/drawing/2014/main" id="{DE028245-96E5-8F8A-1ACD-A7EAAE22CE25}"/>
                    </a:ext>
                  </a:extLst>
                </p:cNvPr>
                <p:cNvSpPr/>
                <p:nvPr/>
              </p:nvSpPr>
              <p:spPr>
                <a:xfrm>
                  <a:off x="6064483" y="3188513"/>
                  <a:ext cx="47266" cy="28745"/>
                </a:xfrm>
                <a:custGeom>
                  <a:avLst/>
                  <a:gdLst>
                    <a:gd name="connsiteX0" fmla="*/ 8752 w 47266"/>
                    <a:gd name="connsiteY0" fmla="*/ 28746 h 28745"/>
                    <a:gd name="connsiteX1" fmla="*/ 942 w 47266"/>
                    <a:gd name="connsiteY1" fmla="*/ 27793 h 28745"/>
                    <a:gd name="connsiteX2" fmla="*/ 85 w 47266"/>
                    <a:gd name="connsiteY2" fmla="*/ 26079 h 28745"/>
                    <a:gd name="connsiteX3" fmla="*/ 1799 w 47266"/>
                    <a:gd name="connsiteY3" fmla="*/ 25221 h 28745"/>
                    <a:gd name="connsiteX4" fmla="*/ 44757 w 47266"/>
                    <a:gd name="connsiteY4" fmla="*/ 742 h 28745"/>
                    <a:gd name="connsiteX5" fmla="*/ 46566 w 47266"/>
                    <a:gd name="connsiteY5" fmla="*/ 171 h 28745"/>
                    <a:gd name="connsiteX6" fmla="*/ 47138 w 47266"/>
                    <a:gd name="connsiteY6" fmla="*/ 1980 h 28745"/>
                    <a:gd name="connsiteX7" fmla="*/ 8752 w 47266"/>
                    <a:gd name="connsiteY7" fmla="*/ 28746 h 28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47266" h="28745">
                      <a:moveTo>
                        <a:pt x="8752" y="28746"/>
                      </a:moveTo>
                      <a:cubicBezTo>
                        <a:pt x="4085" y="28746"/>
                        <a:pt x="1037" y="27793"/>
                        <a:pt x="942" y="27793"/>
                      </a:cubicBezTo>
                      <a:cubicBezTo>
                        <a:pt x="275" y="27603"/>
                        <a:pt x="-201" y="26841"/>
                        <a:pt x="85" y="26079"/>
                      </a:cubicBezTo>
                      <a:cubicBezTo>
                        <a:pt x="275" y="25412"/>
                        <a:pt x="1037" y="24936"/>
                        <a:pt x="1799" y="25221"/>
                      </a:cubicBezTo>
                      <a:cubicBezTo>
                        <a:pt x="2847" y="25507"/>
                        <a:pt x="27421" y="32841"/>
                        <a:pt x="44757" y="742"/>
                      </a:cubicBezTo>
                      <a:cubicBezTo>
                        <a:pt x="45138" y="75"/>
                        <a:pt x="45900" y="-210"/>
                        <a:pt x="46566" y="171"/>
                      </a:cubicBezTo>
                      <a:cubicBezTo>
                        <a:pt x="47233" y="552"/>
                        <a:pt x="47424" y="1314"/>
                        <a:pt x="47138" y="1980"/>
                      </a:cubicBezTo>
                      <a:cubicBezTo>
                        <a:pt x="34660" y="24936"/>
                        <a:pt x="18277" y="28746"/>
                        <a:pt x="8752" y="28746"/>
                      </a:cubicBez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1" name="Freeform 90">
                  <a:extLst>
                    <a:ext uri="{FF2B5EF4-FFF2-40B4-BE49-F238E27FC236}">
                      <a16:creationId xmlns:a16="http://schemas.microsoft.com/office/drawing/2014/main" id="{4F0C933D-1F2B-1F2D-4CDC-094C58C1194D}"/>
                    </a:ext>
                  </a:extLst>
                </p:cNvPr>
                <p:cNvSpPr/>
                <p:nvPr/>
              </p:nvSpPr>
              <p:spPr>
                <a:xfrm>
                  <a:off x="5643848" y="4886134"/>
                  <a:ext cx="1217009" cy="272510"/>
                </a:xfrm>
                <a:custGeom>
                  <a:avLst/>
                  <a:gdLst>
                    <a:gd name="connsiteX0" fmla="*/ 2191 w 1217009"/>
                    <a:gd name="connsiteY0" fmla="*/ 223552 h 272510"/>
                    <a:gd name="connsiteX1" fmla="*/ 1211199 w 1217009"/>
                    <a:gd name="connsiteY1" fmla="*/ 272510 h 272510"/>
                    <a:gd name="connsiteX2" fmla="*/ 1217009 w 1217009"/>
                    <a:gd name="connsiteY2" fmla="*/ 161544 h 272510"/>
                    <a:gd name="connsiteX3" fmla="*/ 671417 w 1217009"/>
                    <a:gd name="connsiteY3" fmla="*/ 0 h 272510"/>
                    <a:gd name="connsiteX4" fmla="*/ 230886 w 1217009"/>
                    <a:gd name="connsiteY4" fmla="*/ 10858 h 272510"/>
                    <a:gd name="connsiteX5" fmla="*/ 95536 w 1217009"/>
                    <a:gd name="connsiteY5" fmla="*/ 39719 h 272510"/>
                    <a:gd name="connsiteX6" fmla="*/ 0 w 1217009"/>
                    <a:gd name="connsiteY6" fmla="*/ 187166 h 272510"/>
                    <a:gd name="connsiteX7" fmla="*/ 2191 w 1217009"/>
                    <a:gd name="connsiteY7" fmla="*/ 223552 h 2725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1217009" h="272510">
                      <a:moveTo>
                        <a:pt x="2191" y="223552"/>
                      </a:moveTo>
                      <a:cubicBezTo>
                        <a:pt x="2191" y="223552"/>
                        <a:pt x="822103" y="178784"/>
                        <a:pt x="1211199" y="272510"/>
                      </a:cubicBezTo>
                      <a:lnTo>
                        <a:pt x="1217009" y="161544"/>
                      </a:lnTo>
                      <a:lnTo>
                        <a:pt x="671417" y="0"/>
                      </a:lnTo>
                      <a:lnTo>
                        <a:pt x="230886" y="10858"/>
                      </a:lnTo>
                      <a:lnTo>
                        <a:pt x="95536" y="39719"/>
                      </a:lnTo>
                      <a:lnTo>
                        <a:pt x="0" y="187166"/>
                      </a:lnTo>
                      <a:lnTo>
                        <a:pt x="2191" y="223552"/>
                      </a:lnTo>
                      <a:close/>
                    </a:path>
                  </a:pathLst>
                </a:custGeom>
                <a:solidFill>
                  <a:srgbClr val="66192D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92" name="Freeform 91">
                  <a:extLst>
                    <a:ext uri="{FF2B5EF4-FFF2-40B4-BE49-F238E27FC236}">
                      <a16:creationId xmlns:a16="http://schemas.microsoft.com/office/drawing/2014/main" id="{9520B29F-5CF4-3937-3679-A0E9F00CE0E7}"/>
                    </a:ext>
                  </a:extLst>
                </p:cNvPr>
                <p:cNvSpPr/>
                <p:nvPr/>
              </p:nvSpPr>
              <p:spPr>
                <a:xfrm>
                  <a:off x="5643943" y="3448240"/>
                  <a:ext cx="1239487" cy="1660588"/>
                </a:xfrm>
                <a:custGeom>
                  <a:avLst/>
                  <a:gdLst>
                    <a:gd name="connsiteX0" fmla="*/ 1138333 w 1239487"/>
                    <a:gd name="connsiteY0" fmla="*/ 310325 h 1660588"/>
                    <a:gd name="connsiteX1" fmla="*/ 624745 w 1239487"/>
                    <a:gd name="connsiteY1" fmla="*/ 0 h 1660588"/>
                    <a:gd name="connsiteX2" fmla="*/ 0 w 1239487"/>
                    <a:gd name="connsiteY2" fmla="*/ 1625060 h 1660588"/>
                    <a:gd name="connsiteX3" fmla="*/ 1213676 w 1239487"/>
                    <a:gd name="connsiteY3" fmla="*/ 1660589 h 1660588"/>
                    <a:gd name="connsiteX4" fmla="*/ 1193292 w 1239487"/>
                    <a:gd name="connsiteY4" fmla="*/ 663607 h 1660588"/>
                    <a:gd name="connsiteX5" fmla="*/ 1138333 w 1239487"/>
                    <a:gd name="connsiteY5" fmla="*/ 310325 h 166058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239487" h="1660588">
                      <a:moveTo>
                        <a:pt x="1138333" y="310325"/>
                      </a:moveTo>
                      <a:cubicBezTo>
                        <a:pt x="1138333" y="310325"/>
                        <a:pt x="1066133" y="0"/>
                        <a:pt x="624745" y="0"/>
                      </a:cubicBezTo>
                      <a:cubicBezTo>
                        <a:pt x="-144589" y="0"/>
                        <a:pt x="71247" y="627507"/>
                        <a:pt x="0" y="1625060"/>
                      </a:cubicBezTo>
                      <a:cubicBezTo>
                        <a:pt x="0" y="1625060"/>
                        <a:pt x="495967" y="1517523"/>
                        <a:pt x="1213676" y="1660589"/>
                      </a:cubicBezTo>
                      <a:cubicBezTo>
                        <a:pt x="1213676" y="1660589"/>
                        <a:pt x="1283589" y="1120331"/>
                        <a:pt x="1193292" y="663607"/>
                      </a:cubicBezTo>
                      <a:cubicBezTo>
                        <a:pt x="1169480" y="543116"/>
                        <a:pt x="1173766" y="415195"/>
                        <a:pt x="1138333" y="310325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9525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sp>
          <p:nvSpPr>
            <p:cNvPr id="93" name="Freeform 92">
              <a:extLst>
                <a:ext uri="{FF2B5EF4-FFF2-40B4-BE49-F238E27FC236}">
                  <a16:creationId xmlns:a16="http://schemas.microsoft.com/office/drawing/2014/main" id="{8ED86B46-C264-90FC-B2AE-B7F98F69D57E}"/>
                </a:ext>
              </a:extLst>
            </p:cNvPr>
            <p:cNvSpPr/>
            <p:nvPr/>
          </p:nvSpPr>
          <p:spPr>
            <a:xfrm>
              <a:off x="5262619" y="3448240"/>
              <a:ext cx="917486" cy="1068130"/>
            </a:xfrm>
            <a:custGeom>
              <a:avLst/>
              <a:gdLst>
                <a:gd name="connsiteX0" fmla="*/ 917486 w 917486"/>
                <a:gd name="connsiteY0" fmla="*/ 0 h 1068130"/>
                <a:gd name="connsiteX1" fmla="*/ 487147 w 917486"/>
                <a:gd name="connsiteY1" fmla="*/ 176784 h 1068130"/>
                <a:gd name="connsiteX2" fmla="*/ 17183 w 917486"/>
                <a:gd name="connsiteY2" fmla="*/ 725805 h 1068130"/>
                <a:gd name="connsiteX3" fmla="*/ 213398 w 917486"/>
                <a:gd name="connsiteY3" fmla="*/ 1068038 h 1068130"/>
                <a:gd name="connsiteX4" fmla="*/ 487147 w 917486"/>
                <a:gd name="connsiteY4" fmla="*/ 966978 h 1068130"/>
                <a:gd name="connsiteX5" fmla="*/ 917486 w 917486"/>
                <a:gd name="connsiteY5" fmla="*/ 0 h 10681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917486" h="1068130">
                  <a:moveTo>
                    <a:pt x="917486" y="0"/>
                  </a:moveTo>
                  <a:cubicBezTo>
                    <a:pt x="917486" y="0"/>
                    <a:pt x="670694" y="3620"/>
                    <a:pt x="487147" y="176784"/>
                  </a:cubicBezTo>
                  <a:cubicBezTo>
                    <a:pt x="303600" y="349949"/>
                    <a:pt x="67285" y="588550"/>
                    <a:pt x="17183" y="725805"/>
                  </a:cubicBezTo>
                  <a:cubicBezTo>
                    <a:pt x="-44539" y="894874"/>
                    <a:pt x="69095" y="1064419"/>
                    <a:pt x="213398" y="1068038"/>
                  </a:cubicBezTo>
                  <a:cubicBezTo>
                    <a:pt x="357702" y="1071658"/>
                    <a:pt x="487147" y="966978"/>
                    <a:pt x="487147" y="966978"/>
                  </a:cubicBezTo>
                  <a:lnTo>
                    <a:pt x="917486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4" name="Freeform 93">
              <a:extLst>
                <a:ext uri="{FF2B5EF4-FFF2-40B4-BE49-F238E27FC236}">
                  <a16:creationId xmlns:a16="http://schemas.microsoft.com/office/drawing/2014/main" id="{9A26C14B-09BC-3978-4077-8C6B4F7B7441}"/>
                </a:ext>
              </a:extLst>
            </p:cNvPr>
            <p:cNvSpPr/>
            <p:nvPr/>
          </p:nvSpPr>
          <p:spPr>
            <a:xfrm>
              <a:off x="5269923" y="3390614"/>
              <a:ext cx="710422" cy="899047"/>
            </a:xfrm>
            <a:custGeom>
              <a:avLst/>
              <a:gdLst>
                <a:gd name="connsiteX0" fmla="*/ 502036 w 710422"/>
                <a:gd name="connsiteY0" fmla="*/ 0 h 899047"/>
                <a:gd name="connsiteX1" fmla="*/ 354 w 710422"/>
                <a:gd name="connsiteY1" fmla="*/ 837057 h 899047"/>
                <a:gd name="connsiteX2" fmla="*/ 693202 w 710422"/>
                <a:gd name="connsiteY2" fmla="*/ 396812 h 899047"/>
                <a:gd name="connsiteX3" fmla="*/ 667104 w 710422"/>
                <a:gd name="connsiteY3" fmla="*/ 130112 h 899047"/>
                <a:gd name="connsiteX4" fmla="*/ 502036 w 710422"/>
                <a:gd name="connsiteY4" fmla="*/ 0 h 8990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10422" h="899047">
                  <a:moveTo>
                    <a:pt x="502036" y="0"/>
                  </a:moveTo>
                  <a:cubicBezTo>
                    <a:pt x="502036" y="0"/>
                    <a:pt x="22071" y="533972"/>
                    <a:pt x="354" y="837057"/>
                  </a:cubicBezTo>
                  <a:cubicBezTo>
                    <a:pt x="-17458" y="1086040"/>
                    <a:pt x="642625" y="512255"/>
                    <a:pt x="693202" y="396812"/>
                  </a:cubicBezTo>
                  <a:cubicBezTo>
                    <a:pt x="743685" y="281369"/>
                    <a:pt x="667104" y="130112"/>
                    <a:pt x="667104" y="130112"/>
                  </a:cubicBezTo>
                  <a:lnTo>
                    <a:pt x="502036" y="0"/>
                  </a:ln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5" name="Freeform 94">
              <a:extLst>
                <a:ext uri="{FF2B5EF4-FFF2-40B4-BE49-F238E27FC236}">
                  <a16:creationId xmlns:a16="http://schemas.microsoft.com/office/drawing/2014/main" id="{F450E6B7-16A8-FD12-951C-FCE0D6069F44}"/>
                </a:ext>
              </a:extLst>
            </p:cNvPr>
            <p:cNvSpPr/>
            <p:nvPr/>
          </p:nvSpPr>
          <p:spPr>
            <a:xfrm>
              <a:off x="6462902" y="3525583"/>
              <a:ext cx="812589" cy="1361949"/>
            </a:xfrm>
            <a:custGeom>
              <a:avLst/>
              <a:gdLst>
                <a:gd name="connsiteX0" fmla="*/ 810101 w 812589"/>
                <a:gd name="connsiteY0" fmla="*/ 835628 h 1361949"/>
                <a:gd name="connsiteX1" fmla="*/ 129731 w 812589"/>
                <a:gd name="connsiteY1" fmla="*/ 0 h 1361949"/>
                <a:gd name="connsiteX2" fmla="*/ 0 w 812589"/>
                <a:gd name="connsiteY2" fmla="*/ 669893 h 1361949"/>
                <a:gd name="connsiteX3" fmla="*/ 253365 w 812589"/>
                <a:gd name="connsiteY3" fmla="*/ 750284 h 1361949"/>
                <a:gd name="connsiteX4" fmla="*/ 357950 w 812589"/>
                <a:gd name="connsiteY4" fmla="*/ 1059466 h 1361949"/>
                <a:gd name="connsiteX5" fmla="*/ 302324 w 812589"/>
                <a:gd name="connsiteY5" fmla="*/ 1357693 h 1361949"/>
                <a:gd name="connsiteX6" fmla="*/ 810101 w 812589"/>
                <a:gd name="connsiteY6" fmla="*/ 835628 h 1361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12589" h="1361949">
                  <a:moveTo>
                    <a:pt x="810101" y="835628"/>
                  </a:moveTo>
                  <a:cubicBezTo>
                    <a:pt x="737902" y="301561"/>
                    <a:pt x="129731" y="0"/>
                    <a:pt x="129731" y="0"/>
                  </a:cubicBezTo>
                  <a:lnTo>
                    <a:pt x="0" y="669893"/>
                  </a:lnTo>
                  <a:lnTo>
                    <a:pt x="253365" y="750284"/>
                  </a:lnTo>
                  <a:cubicBezTo>
                    <a:pt x="383667" y="791623"/>
                    <a:pt x="437007" y="947928"/>
                    <a:pt x="357950" y="1059466"/>
                  </a:cubicBezTo>
                  <a:cubicBezTo>
                    <a:pt x="257080" y="1201864"/>
                    <a:pt x="198120" y="1392936"/>
                    <a:pt x="302324" y="1357693"/>
                  </a:cubicBezTo>
                  <a:cubicBezTo>
                    <a:pt x="480346" y="1297495"/>
                    <a:pt x="846201" y="1070134"/>
                    <a:pt x="810101" y="835628"/>
                  </a:cubicBezTo>
                  <a:close/>
                </a:path>
              </a:pathLst>
            </a:custGeom>
            <a:solidFill>
              <a:schemeClr val="accent1"/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6" name="Freeform 95">
              <a:extLst>
                <a:ext uri="{FF2B5EF4-FFF2-40B4-BE49-F238E27FC236}">
                  <a16:creationId xmlns:a16="http://schemas.microsoft.com/office/drawing/2014/main" id="{E534B991-4B1D-DD8E-B963-EB723226F95D}"/>
                </a:ext>
              </a:extLst>
            </p:cNvPr>
            <p:cNvSpPr/>
            <p:nvPr/>
          </p:nvSpPr>
          <p:spPr>
            <a:xfrm>
              <a:off x="5415819" y="3505295"/>
              <a:ext cx="516921" cy="629792"/>
            </a:xfrm>
            <a:custGeom>
              <a:avLst/>
              <a:gdLst>
                <a:gd name="connsiteX0" fmla="*/ 4858 w 516921"/>
                <a:gd name="connsiteY0" fmla="*/ 629793 h 629792"/>
                <a:gd name="connsiteX1" fmla="*/ 0 w 516921"/>
                <a:gd name="connsiteY1" fmla="*/ 627316 h 629792"/>
                <a:gd name="connsiteX2" fmla="*/ 514636 w 516921"/>
                <a:gd name="connsiteY2" fmla="*/ 0 h 629792"/>
                <a:gd name="connsiteX3" fmla="*/ 516922 w 516921"/>
                <a:gd name="connsiteY3" fmla="*/ 4953 h 629792"/>
                <a:gd name="connsiteX4" fmla="*/ 4858 w 516921"/>
                <a:gd name="connsiteY4" fmla="*/ 629793 h 6297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16921" h="629792">
                  <a:moveTo>
                    <a:pt x="4858" y="629793"/>
                  </a:moveTo>
                  <a:lnTo>
                    <a:pt x="0" y="627316"/>
                  </a:lnTo>
                  <a:cubicBezTo>
                    <a:pt x="2572" y="622173"/>
                    <a:pt x="262128" y="115443"/>
                    <a:pt x="514636" y="0"/>
                  </a:cubicBezTo>
                  <a:lnTo>
                    <a:pt x="516922" y="4953"/>
                  </a:lnTo>
                  <a:cubicBezTo>
                    <a:pt x="266129" y="119539"/>
                    <a:pt x="7429" y="624649"/>
                    <a:pt x="4858" y="62979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7" name="Freeform 96">
              <a:extLst>
                <a:ext uri="{FF2B5EF4-FFF2-40B4-BE49-F238E27FC236}">
                  <a16:creationId xmlns:a16="http://schemas.microsoft.com/office/drawing/2014/main" id="{1FEED1EC-F1E8-8FA4-229F-527797C9242C}"/>
                </a:ext>
              </a:extLst>
            </p:cNvPr>
            <p:cNvSpPr/>
            <p:nvPr/>
          </p:nvSpPr>
          <p:spPr>
            <a:xfrm>
              <a:off x="6826472" y="4068413"/>
              <a:ext cx="58115" cy="797147"/>
            </a:xfrm>
            <a:custGeom>
              <a:avLst/>
              <a:gdLst>
                <a:gd name="connsiteX0" fmla="*/ 54007 w 58115"/>
                <a:gd name="connsiteY0" fmla="*/ 797147 h 797147"/>
                <a:gd name="connsiteX1" fmla="*/ 48578 w 58115"/>
                <a:gd name="connsiteY1" fmla="*/ 796862 h 797147"/>
                <a:gd name="connsiteX2" fmla="*/ 0 w 58115"/>
                <a:gd name="connsiteY2" fmla="*/ 953 h 797147"/>
                <a:gd name="connsiteX3" fmla="*/ 5334 w 58115"/>
                <a:gd name="connsiteY3" fmla="*/ 0 h 797147"/>
                <a:gd name="connsiteX4" fmla="*/ 54007 w 58115"/>
                <a:gd name="connsiteY4" fmla="*/ 797147 h 79714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115" h="797147">
                  <a:moveTo>
                    <a:pt x="54007" y="797147"/>
                  </a:moveTo>
                  <a:lnTo>
                    <a:pt x="48578" y="796862"/>
                  </a:lnTo>
                  <a:cubicBezTo>
                    <a:pt x="70009" y="405574"/>
                    <a:pt x="762" y="4953"/>
                    <a:pt x="0" y="953"/>
                  </a:cubicBezTo>
                  <a:lnTo>
                    <a:pt x="5334" y="0"/>
                  </a:lnTo>
                  <a:cubicBezTo>
                    <a:pt x="6096" y="4000"/>
                    <a:pt x="75438" y="405194"/>
                    <a:pt x="54007" y="797147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98" name="Freeform 97">
              <a:extLst>
                <a:ext uri="{FF2B5EF4-FFF2-40B4-BE49-F238E27FC236}">
                  <a16:creationId xmlns:a16="http://schemas.microsoft.com/office/drawing/2014/main" id="{13D8A6D6-19C3-12B8-B274-4B1E787530EA}"/>
                </a:ext>
              </a:extLst>
            </p:cNvPr>
            <p:cNvSpPr/>
            <p:nvPr/>
          </p:nvSpPr>
          <p:spPr>
            <a:xfrm>
              <a:off x="5661374" y="4153757"/>
              <a:ext cx="339851" cy="317849"/>
            </a:xfrm>
            <a:custGeom>
              <a:avLst/>
              <a:gdLst>
                <a:gd name="connsiteX0" fmla="*/ 2762 w 339851"/>
                <a:gd name="connsiteY0" fmla="*/ 317849 h 317849"/>
                <a:gd name="connsiteX1" fmla="*/ 0 w 339851"/>
                <a:gd name="connsiteY1" fmla="*/ 313182 h 317849"/>
                <a:gd name="connsiteX2" fmla="*/ 335661 w 339851"/>
                <a:gd name="connsiteY2" fmla="*/ 0 h 317849"/>
                <a:gd name="connsiteX3" fmla="*/ 339852 w 339851"/>
                <a:gd name="connsiteY3" fmla="*/ 3429 h 317849"/>
                <a:gd name="connsiteX4" fmla="*/ 2762 w 339851"/>
                <a:gd name="connsiteY4" fmla="*/ 317849 h 3178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9851" h="317849">
                  <a:moveTo>
                    <a:pt x="2762" y="317849"/>
                  </a:moveTo>
                  <a:lnTo>
                    <a:pt x="0" y="313182"/>
                  </a:lnTo>
                  <a:cubicBezTo>
                    <a:pt x="144971" y="227647"/>
                    <a:pt x="333756" y="2286"/>
                    <a:pt x="335661" y="0"/>
                  </a:cubicBezTo>
                  <a:lnTo>
                    <a:pt x="339852" y="3429"/>
                  </a:lnTo>
                  <a:cubicBezTo>
                    <a:pt x="337947" y="5715"/>
                    <a:pt x="148590" y="231838"/>
                    <a:pt x="2762" y="317849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grpSp>
        <p:nvGrpSpPr>
          <p:cNvPr id="112" name="Group 111">
            <a:extLst>
              <a:ext uri="{FF2B5EF4-FFF2-40B4-BE49-F238E27FC236}">
                <a16:creationId xmlns:a16="http://schemas.microsoft.com/office/drawing/2014/main" id="{32276EBC-17FF-E5C3-6790-BABAF0AE8214}"/>
              </a:ext>
            </a:extLst>
          </p:cNvPr>
          <p:cNvGrpSpPr/>
          <p:nvPr/>
        </p:nvGrpSpPr>
        <p:grpSpPr>
          <a:xfrm>
            <a:off x="6214972" y="1805851"/>
            <a:ext cx="4901422" cy="2542697"/>
            <a:chOff x="4211943" y="1726996"/>
            <a:chExt cx="3676353" cy="1907171"/>
          </a:xfrm>
          <a:solidFill>
            <a:schemeClr val="bg2">
              <a:lumMod val="85000"/>
            </a:schemeClr>
          </a:solidFill>
        </p:grpSpPr>
        <p:sp>
          <p:nvSpPr>
            <p:cNvPr id="99" name="Freeform 98">
              <a:extLst>
                <a:ext uri="{FF2B5EF4-FFF2-40B4-BE49-F238E27FC236}">
                  <a16:creationId xmlns:a16="http://schemas.microsoft.com/office/drawing/2014/main" id="{7A8596E6-A328-F9DB-78A0-D04478DB47AD}"/>
                </a:ext>
              </a:extLst>
            </p:cNvPr>
            <p:cNvSpPr/>
            <p:nvPr/>
          </p:nvSpPr>
          <p:spPr>
            <a:xfrm>
              <a:off x="6766464" y="2418207"/>
              <a:ext cx="34670" cy="34670"/>
            </a:xfrm>
            <a:custGeom>
              <a:avLst/>
              <a:gdLst>
                <a:gd name="connsiteX0" fmla="*/ 0 w 34670"/>
                <a:gd name="connsiteY0" fmla="*/ 17335 h 34670"/>
                <a:gd name="connsiteX1" fmla="*/ 17335 w 34670"/>
                <a:gd name="connsiteY1" fmla="*/ 0 h 34670"/>
                <a:gd name="connsiteX2" fmla="*/ 34671 w 34670"/>
                <a:gd name="connsiteY2" fmla="*/ 17335 h 34670"/>
                <a:gd name="connsiteX3" fmla="*/ 17335 w 34670"/>
                <a:gd name="connsiteY3" fmla="*/ 34671 h 34670"/>
                <a:gd name="connsiteX4" fmla="*/ 0 w 34670"/>
                <a:gd name="connsiteY4" fmla="*/ 17335 h 3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70" h="34670">
                  <a:moveTo>
                    <a:pt x="0" y="17335"/>
                  </a:moveTo>
                  <a:cubicBezTo>
                    <a:pt x="0" y="7810"/>
                    <a:pt x="7715" y="0"/>
                    <a:pt x="17335" y="0"/>
                  </a:cubicBezTo>
                  <a:cubicBezTo>
                    <a:pt x="26956" y="0"/>
                    <a:pt x="34671" y="7715"/>
                    <a:pt x="34671" y="17335"/>
                  </a:cubicBezTo>
                  <a:cubicBezTo>
                    <a:pt x="34671" y="26956"/>
                    <a:pt x="26956" y="34671"/>
                    <a:pt x="17335" y="34671"/>
                  </a:cubicBezTo>
                  <a:cubicBezTo>
                    <a:pt x="7715" y="34671"/>
                    <a:pt x="0" y="26860"/>
                    <a:pt x="0" y="173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0" name="Freeform 99">
              <a:extLst>
                <a:ext uri="{FF2B5EF4-FFF2-40B4-BE49-F238E27FC236}">
                  <a16:creationId xmlns:a16="http://schemas.microsoft.com/office/drawing/2014/main" id="{D1155795-A377-3247-FDA2-280EBD91B0D5}"/>
                </a:ext>
              </a:extLst>
            </p:cNvPr>
            <p:cNvSpPr/>
            <p:nvPr/>
          </p:nvSpPr>
          <p:spPr>
            <a:xfrm>
              <a:off x="6190868" y="1842611"/>
              <a:ext cx="34671" cy="34670"/>
            </a:xfrm>
            <a:custGeom>
              <a:avLst/>
              <a:gdLst>
                <a:gd name="connsiteX0" fmla="*/ 0 w 34671"/>
                <a:gd name="connsiteY0" fmla="*/ 17336 h 34670"/>
                <a:gd name="connsiteX1" fmla="*/ 17336 w 34671"/>
                <a:gd name="connsiteY1" fmla="*/ 0 h 34670"/>
                <a:gd name="connsiteX2" fmla="*/ 34671 w 34671"/>
                <a:gd name="connsiteY2" fmla="*/ 17336 h 34670"/>
                <a:gd name="connsiteX3" fmla="*/ 17336 w 34671"/>
                <a:gd name="connsiteY3" fmla="*/ 34671 h 34670"/>
                <a:gd name="connsiteX4" fmla="*/ 0 w 34671"/>
                <a:gd name="connsiteY4" fmla="*/ 17336 h 3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71" h="34670">
                  <a:moveTo>
                    <a:pt x="0" y="17336"/>
                  </a:moveTo>
                  <a:cubicBezTo>
                    <a:pt x="0" y="7811"/>
                    <a:pt x="7715" y="0"/>
                    <a:pt x="17336" y="0"/>
                  </a:cubicBezTo>
                  <a:cubicBezTo>
                    <a:pt x="26861" y="0"/>
                    <a:pt x="34671" y="7715"/>
                    <a:pt x="34671" y="17336"/>
                  </a:cubicBezTo>
                  <a:cubicBezTo>
                    <a:pt x="34671" y="26861"/>
                    <a:pt x="26956" y="34671"/>
                    <a:pt x="17336" y="34671"/>
                  </a:cubicBezTo>
                  <a:cubicBezTo>
                    <a:pt x="7811" y="34671"/>
                    <a:pt x="0" y="26861"/>
                    <a:pt x="0" y="173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1" name="Freeform 100">
              <a:extLst>
                <a:ext uri="{FF2B5EF4-FFF2-40B4-BE49-F238E27FC236}">
                  <a16:creationId xmlns:a16="http://schemas.microsoft.com/office/drawing/2014/main" id="{2545C2ED-E90F-ED9C-1A3E-0638171A197E}"/>
                </a:ext>
              </a:extLst>
            </p:cNvPr>
            <p:cNvSpPr/>
            <p:nvPr/>
          </p:nvSpPr>
          <p:spPr>
            <a:xfrm>
              <a:off x="5413629" y="2323719"/>
              <a:ext cx="34670" cy="34670"/>
            </a:xfrm>
            <a:custGeom>
              <a:avLst/>
              <a:gdLst>
                <a:gd name="connsiteX0" fmla="*/ 0 w 34670"/>
                <a:gd name="connsiteY0" fmla="*/ 17335 h 34670"/>
                <a:gd name="connsiteX1" fmla="*/ 17335 w 34670"/>
                <a:gd name="connsiteY1" fmla="*/ 0 h 34670"/>
                <a:gd name="connsiteX2" fmla="*/ 34671 w 34670"/>
                <a:gd name="connsiteY2" fmla="*/ 17335 h 34670"/>
                <a:gd name="connsiteX3" fmla="*/ 17335 w 34670"/>
                <a:gd name="connsiteY3" fmla="*/ 34671 h 34670"/>
                <a:gd name="connsiteX4" fmla="*/ 0 w 34670"/>
                <a:gd name="connsiteY4" fmla="*/ 17335 h 3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70" h="34670">
                  <a:moveTo>
                    <a:pt x="0" y="17335"/>
                  </a:moveTo>
                  <a:cubicBezTo>
                    <a:pt x="0" y="7810"/>
                    <a:pt x="7715" y="0"/>
                    <a:pt x="17335" y="0"/>
                  </a:cubicBezTo>
                  <a:cubicBezTo>
                    <a:pt x="26860" y="0"/>
                    <a:pt x="34671" y="7715"/>
                    <a:pt x="34671" y="17335"/>
                  </a:cubicBezTo>
                  <a:cubicBezTo>
                    <a:pt x="34671" y="26860"/>
                    <a:pt x="26956" y="34671"/>
                    <a:pt x="17335" y="34671"/>
                  </a:cubicBezTo>
                  <a:cubicBezTo>
                    <a:pt x="7810" y="34576"/>
                    <a:pt x="0" y="26860"/>
                    <a:pt x="0" y="173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2" name="Freeform 101">
              <a:extLst>
                <a:ext uri="{FF2B5EF4-FFF2-40B4-BE49-F238E27FC236}">
                  <a16:creationId xmlns:a16="http://schemas.microsoft.com/office/drawing/2014/main" id="{E12400A7-F776-8DE7-5882-164AD54BE19C}"/>
                </a:ext>
              </a:extLst>
            </p:cNvPr>
            <p:cNvSpPr/>
            <p:nvPr/>
          </p:nvSpPr>
          <p:spPr>
            <a:xfrm>
              <a:off x="5782436" y="2826258"/>
              <a:ext cx="34671" cy="34670"/>
            </a:xfrm>
            <a:custGeom>
              <a:avLst/>
              <a:gdLst>
                <a:gd name="connsiteX0" fmla="*/ 0 w 34671"/>
                <a:gd name="connsiteY0" fmla="*/ 17335 h 34670"/>
                <a:gd name="connsiteX1" fmla="*/ 17336 w 34671"/>
                <a:gd name="connsiteY1" fmla="*/ 0 h 34670"/>
                <a:gd name="connsiteX2" fmla="*/ 34671 w 34671"/>
                <a:gd name="connsiteY2" fmla="*/ 17335 h 34670"/>
                <a:gd name="connsiteX3" fmla="*/ 17336 w 34671"/>
                <a:gd name="connsiteY3" fmla="*/ 34671 h 34670"/>
                <a:gd name="connsiteX4" fmla="*/ 0 w 34671"/>
                <a:gd name="connsiteY4" fmla="*/ 17335 h 3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71" h="34670">
                  <a:moveTo>
                    <a:pt x="0" y="17335"/>
                  </a:moveTo>
                  <a:cubicBezTo>
                    <a:pt x="0" y="7810"/>
                    <a:pt x="7716" y="0"/>
                    <a:pt x="17336" y="0"/>
                  </a:cubicBezTo>
                  <a:cubicBezTo>
                    <a:pt x="26861" y="0"/>
                    <a:pt x="34671" y="7715"/>
                    <a:pt x="34671" y="17335"/>
                  </a:cubicBezTo>
                  <a:cubicBezTo>
                    <a:pt x="34671" y="26860"/>
                    <a:pt x="26956" y="34671"/>
                    <a:pt x="17336" y="34671"/>
                  </a:cubicBezTo>
                  <a:cubicBezTo>
                    <a:pt x="7716" y="34576"/>
                    <a:pt x="0" y="26860"/>
                    <a:pt x="0" y="173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3" name="Freeform 102">
              <a:extLst>
                <a:ext uri="{FF2B5EF4-FFF2-40B4-BE49-F238E27FC236}">
                  <a16:creationId xmlns:a16="http://schemas.microsoft.com/office/drawing/2014/main" id="{306D978C-2743-C8AA-8E20-BFE5906121B6}"/>
                </a:ext>
              </a:extLst>
            </p:cNvPr>
            <p:cNvSpPr/>
            <p:nvPr/>
          </p:nvSpPr>
          <p:spPr>
            <a:xfrm>
              <a:off x="6260401" y="2527077"/>
              <a:ext cx="34670" cy="34670"/>
            </a:xfrm>
            <a:custGeom>
              <a:avLst/>
              <a:gdLst>
                <a:gd name="connsiteX0" fmla="*/ 0 w 34670"/>
                <a:gd name="connsiteY0" fmla="*/ 17336 h 34670"/>
                <a:gd name="connsiteX1" fmla="*/ 17335 w 34670"/>
                <a:gd name="connsiteY1" fmla="*/ 0 h 34670"/>
                <a:gd name="connsiteX2" fmla="*/ 34671 w 34670"/>
                <a:gd name="connsiteY2" fmla="*/ 17336 h 34670"/>
                <a:gd name="connsiteX3" fmla="*/ 17335 w 34670"/>
                <a:gd name="connsiteY3" fmla="*/ 34671 h 34670"/>
                <a:gd name="connsiteX4" fmla="*/ 0 w 34670"/>
                <a:gd name="connsiteY4" fmla="*/ 17336 h 3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70" h="34670">
                  <a:moveTo>
                    <a:pt x="0" y="17336"/>
                  </a:moveTo>
                  <a:cubicBezTo>
                    <a:pt x="0" y="7811"/>
                    <a:pt x="7715" y="0"/>
                    <a:pt x="17335" y="0"/>
                  </a:cubicBezTo>
                  <a:cubicBezTo>
                    <a:pt x="26860" y="0"/>
                    <a:pt x="34671" y="7715"/>
                    <a:pt x="34671" y="17336"/>
                  </a:cubicBezTo>
                  <a:cubicBezTo>
                    <a:pt x="34671" y="26956"/>
                    <a:pt x="26956" y="34671"/>
                    <a:pt x="17335" y="34671"/>
                  </a:cubicBezTo>
                  <a:cubicBezTo>
                    <a:pt x="7810" y="34576"/>
                    <a:pt x="0" y="26861"/>
                    <a:pt x="0" y="1733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4" name="Freeform 103">
              <a:extLst>
                <a:ext uri="{FF2B5EF4-FFF2-40B4-BE49-F238E27FC236}">
                  <a16:creationId xmlns:a16="http://schemas.microsoft.com/office/drawing/2014/main" id="{7FA4759B-0E66-37F4-FA90-E75D98A53746}"/>
                </a:ext>
              </a:extLst>
            </p:cNvPr>
            <p:cNvSpPr/>
            <p:nvPr/>
          </p:nvSpPr>
          <p:spPr>
            <a:xfrm>
              <a:off x="6377749" y="2705862"/>
              <a:ext cx="34671" cy="34670"/>
            </a:xfrm>
            <a:custGeom>
              <a:avLst/>
              <a:gdLst>
                <a:gd name="connsiteX0" fmla="*/ 0 w 34671"/>
                <a:gd name="connsiteY0" fmla="*/ 17335 h 34670"/>
                <a:gd name="connsiteX1" fmla="*/ 17336 w 34671"/>
                <a:gd name="connsiteY1" fmla="*/ 0 h 34670"/>
                <a:gd name="connsiteX2" fmla="*/ 34671 w 34671"/>
                <a:gd name="connsiteY2" fmla="*/ 17335 h 34670"/>
                <a:gd name="connsiteX3" fmla="*/ 17336 w 34671"/>
                <a:gd name="connsiteY3" fmla="*/ 34671 h 34670"/>
                <a:gd name="connsiteX4" fmla="*/ 0 w 34671"/>
                <a:gd name="connsiteY4" fmla="*/ 17335 h 3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71" h="34670">
                  <a:moveTo>
                    <a:pt x="0" y="17335"/>
                  </a:moveTo>
                  <a:cubicBezTo>
                    <a:pt x="0" y="7810"/>
                    <a:pt x="7716" y="0"/>
                    <a:pt x="17336" y="0"/>
                  </a:cubicBezTo>
                  <a:cubicBezTo>
                    <a:pt x="26861" y="0"/>
                    <a:pt x="34671" y="7715"/>
                    <a:pt x="34671" y="17335"/>
                  </a:cubicBezTo>
                  <a:cubicBezTo>
                    <a:pt x="34671" y="26860"/>
                    <a:pt x="26956" y="34671"/>
                    <a:pt x="17336" y="34671"/>
                  </a:cubicBezTo>
                  <a:cubicBezTo>
                    <a:pt x="7716" y="34671"/>
                    <a:pt x="0" y="26956"/>
                    <a:pt x="0" y="173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5" name="Freeform 104">
              <a:extLst>
                <a:ext uri="{FF2B5EF4-FFF2-40B4-BE49-F238E27FC236}">
                  <a16:creationId xmlns:a16="http://schemas.microsoft.com/office/drawing/2014/main" id="{091A991E-CC34-2145-CC44-9A1F13F420B5}"/>
                </a:ext>
              </a:extLst>
            </p:cNvPr>
            <p:cNvSpPr/>
            <p:nvPr/>
          </p:nvSpPr>
          <p:spPr>
            <a:xfrm>
              <a:off x="4808982" y="2637567"/>
              <a:ext cx="34670" cy="34670"/>
            </a:xfrm>
            <a:custGeom>
              <a:avLst/>
              <a:gdLst>
                <a:gd name="connsiteX0" fmla="*/ 0 w 34670"/>
                <a:gd name="connsiteY0" fmla="*/ 17335 h 34670"/>
                <a:gd name="connsiteX1" fmla="*/ 17335 w 34670"/>
                <a:gd name="connsiteY1" fmla="*/ 0 h 34670"/>
                <a:gd name="connsiteX2" fmla="*/ 34671 w 34670"/>
                <a:gd name="connsiteY2" fmla="*/ 17335 h 34670"/>
                <a:gd name="connsiteX3" fmla="*/ 17335 w 34670"/>
                <a:gd name="connsiteY3" fmla="*/ 34671 h 34670"/>
                <a:gd name="connsiteX4" fmla="*/ 0 w 34670"/>
                <a:gd name="connsiteY4" fmla="*/ 17335 h 3467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4670" h="34670">
                  <a:moveTo>
                    <a:pt x="0" y="17335"/>
                  </a:moveTo>
                  <a:cubicBezTo>
                    <a:pt x="0" y="7810"/>
                    <a:pt x="7715" y="0"/>
                    <a:pt x="17335" y="0"/>
                  </a:cubicBezTo>
                  <a:cubicBezTo>
                    <a:pt x="26860" y="0"/>
                    <a:pt x="34671" y="7715"/>
                    <a:pt x="34671" y="17335"/>
                  </a:cubicBezTo>
                  <a:cubicBezTo>
                    <a:pt x="34671" y="26860"/>
                    <a:pt x="26956" y="34671"/>
                    <a:pt x="17335" y="34671"/>
                  </a:cubicBezTo>
                  <a:cubicBezTo>
                    <a:pt x="7715" y="34671"/>
                    <a:pt x="0" y="26860"/>
                    <a:pt x="0" y="1733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6" name="Freeform 105">
              <a:extLst>
                <a:ext uri="{FF2B5EF4-FFF2-40B4-BE49-F238E27FC236}">
                  <a16:creationId xmlns:a16="http://schemas.microsoft.com/office/drawing/2014/main" id="{7848BEDC-923B-BF8B-7AD7-9B5C9B2BAC16}"/>
                </a:ext>
              </a:extLst>
            </p:cNvPr>
            <p:cNvSpPr/>
            <p:nvPr/>
          </p:nvSpPr>
          <p:spPr>
            <a:xfrm>
              <a:off x="7823261" y="2653811"/>
              <a:ext cx="65035" cy="79101"/>
            </a:xfrm>
            <a:custGeom>
              <a:avLst/>
              <a:gdLst>
                <a:gd name="connsiteX0" fmla="*/ 2478 w 65035"/>
                <a:gd name="connsiteY0" fmla="*/ 79102 h 79101"/>
                <a:gd name="connsiteX1" fmla="*/ 764 w 65035"/>
                <a:gd name="connsiteY1" fmla="*/ 78435 h 79101"/>
                <a:gd name="connsiteX2" fmla="*/ 669 w 65035"/>
                <a:gd name="connsiteY2" fmla="*/ 74911 h 79101"/>
                <a:gd name="connsiteX3" fmla="*/ 59343 w 65035"/>
                <a:gd name="connsiteY3" fmla="*/ 53670 h 79101"/>
                <a:gd name="connsiteX4" fmla="*/ 18671 w 65035"/>
                <a:gd name="connsiteY4" fmla="*/ 4521 h 79101"/>
                <a:gd name="connsiteX5" fmla="*/ 18004 w 65035"/>
                <a:gd name="connsiteY5" fmla="*/ 1092 h 79101"/>
                <a:gd name="connsiteX6" fmla="*/ 21433 w 65035"/>
                <a:gd name="connsiteY6" fmla="*/ 425 h 79101"/>
                <a:gd name="connsiteX7" fmla="*/ 64962 w 65035"/>
                <a:gd name="connsiteY7" fmla="*/ 55480 h 79101"/>
                <a:gd name="connsiteX8" fmla="*/ 64486 w 65035"/>
                <a:gd name="connsiteY8" fmla="*/ 57575 h 79101"/>
                <a:gd name="connsiteX9" fmla="*/ 62581 w 65035"/>
                <a:gd name="connsiteY9" fmla="*/ 58528 h 79101"/>
                <a:gd name="connsiteX10" fmla="*/ 4193 w 65035"/>
                <a:gd name="connsiteY10" fmla="*/ 78340 h 79101"/>
                <a:gd name="connsiteX11" fmla="*/ 2478 w 65035"/>
                <a:gd name="connsiteY11" fmla="*/ 79102 h 791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5035" h="79101">
                  <a:moveTo>
                    <a:pt x="2478" y="79102"/>
                  </a:moveTo>
                  <a:cubicBezTo>
                    <a:pt x="1907" y="79102"/>
                    <a:pt x="1240" y="78911"/>
                    <a:pt x="764" y="78435"/>
                  </a:cubicBezTo>
                  <a:cubicBezTo>
                    <a:pt x="-189" y="77483"/>
                    <a:pt x="-284" y="75958"/>
                    <a:pt x="669" y="74911"/>
                  </a:cubicBezTo>
                  <a:cubicBezTo>
                    <a:pt x="17242" y="57671"/>
                    <a:pt x="49151" y="54337"/>
                    <a:pt x="59343" y="53670"/>
                  </a:cubicBezTo>
                  <a:cubicBezTo>
                    <a:pt x="50770" y="25857"/>
                    <a:pt x="19052" y="4712"/>
                    <a:pt x="18671" y="4521"/>
                  </a:cubicBezTo>
                  <a:cubicBezTo>
                    <a:pt x="17528" y="3759"/>
                    <a:pt x="17242" y="2235"/>
                    <a:pt x="18004" y="1092"/>
                  </a:cubicBezTo>
                  <a:cubicBezTo>
                    <a:pt x="18766" y="-51"/>
                    <a:pt x="20290" y="-337"/>
                    <a:pt x="21433" y="425"/>
                  </a:cubicBezTo>
                  <a:cubicBezTo>
                    <a:pt x="22862" y="1378"/>
                    <a:pt x="57437" y="24333"/>
                    <a:pt x="64962" y="55480"/>
                  </a:cubicBezTo>
                  <a:cubicBezTo>
                    <a:pt x="65153" y="56242"/>
                    <a:pt x="64962" y="57004"/>
                    <a:pt x="64486" y="57575"/>
                  </a:cubicBezTo>
                  <a:cubicBezTo>
                    <a:pt x="64010" y="58147"/>
                    <a:pt x="63343" y="58528"/>
                    <a:pt x="62581" y="58528"/>
                  </a:cubicBezTo>
                  <a:cubicBezTo>
                    <a:pt x="62200" y="58528"/>
                    <a:pt x="22195" y="59575"/>
                    <a:pt x="4193" y="78340"/>
                  </a:cubicBezTo>
                  <a:cubicBezTo>
                    <a:pt x="3717" y="78816"/>
                    <a:pt x="3050" y="79102"/>
                    <a:pt x="2478" y="79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7" name="Freeform 106">
              <a:extLst>
                <a:ext uri="{FF2B5EF4-FFF2-40B4-BE49-F238E27FC236}">
                  <a16:creationId xmlns:a16="http://schemas.microsoft.com/office/drawing/2014/main" id="{891CA872-E644-E53B-42D8-7B5F14FDEAC1}"/>
                </a:ext>
              </a:extLst>
            </p:cNvPr>
            <p:cNvSpPr/>
            <p:nvPr/>
          </p:nvSpPr>
          <p:spPr>
            <a:xfrm>
              <a:off x="7807261" y="1768824"/>
              <a:ext cx="63119" cy="80264"/>
            </a:xfrm>
            <a:custGeom>
              <a:avLst/>
              <a:gdLst>
                <a:gd name="connsiteX0" fmla="*/ 49244 w 63119"/>
                <a:gd name="connsiteY0" fmla="*/ 80264 h 80264"/>
                <a:gd name="connsiteX1" fmla="*/ 48101 w 63119"/>
                <a:gd name="connsiteY1" fmla="*/ 79978 h 80264"/>
                <a:gd name="connsiteX2" fmla="*/ 95 w 63119"/>
                <a:gd name="connsiteY2" fmla="*/ 28734 h 80264"/>
                <a:gd name="connsiteX3" fmla="*/ 381 w 63119"/>
                <a:gd name="connsiteY3" fmla="*/ 26638 h 80264"/>
                <a:gd name="connsiteX4" fmla="*/ 2191 w 63119"/>
                <a:gd name="connsiteY4" fmla="*/ 25495 h 80264"/>
                <a:gd name="connsiteX5" fmla="*/ 58769 w 63119"/>
                <a:gd name="connsiteY5" fmla="*/ 921 h 80264"/>
                <a:gd name="connsiteX6" fmla="*/ 62198 w 63119"/>
                <a:gd name="connsiteY6" fmla="*/ 540 h 80264"/>
                <a:gd name="connsiteX7" fmla="*/ 62579 w 63119"/>
                <a:gd name="connsiteY7" fmla="*/ 3969 h 80264"/>
                <a:gd name="connsiteX8" fmla="*/ 5810 w 63119"/>
                <a:gd name="connsiteY8" fmla="*/ 29972 h 80264"/>
                <a:gd name="connsiteX9" fmla="*/ 50387 w 63119"/>
                <a:gd name="connsiteY9" fmla="*/ 75597 h 80264"/>
                <a:gd name="connsiteX10" fmla="*/ 51340 w 63119"/>
                <a:gd name="connsiteY10" fmla="*/ 78931 h 80264"/>
                <a:gd name="connsiteX11" fmla="*/ 49244 w 63119"/>
                <a:gd name="connsiteY11" fmla="*/ 80264 h 80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3119" h="80264">
                  <a:moveTo>
                    <a:pt x="49244" y="80264"/>
                  </a:moveTo>
                  <a:cubicBezTo>
                    <a:pt x="48863" y="80264"/>
                    <a:pt x="48482" y="80169"/>
                    <a:pt x="48101" y="79978"/>
                  </a:cubicBezTo>
                  <a:cubicBezTo>
                    <a:pt x="46577" y="79121"/>
                    <a:pt x="10192" y="59119"/>
                    <a:pt x="95" y="28734"/>
                  </a:cubicBezTo>
                  <a:cubicBezTo>
                    <a:pt x="-95" y="28067"/>
                    <a:pt x="0" y="27210"/>
                    <a:pt x="381" y="26638"/>
                  </a:cubicBezTo>
                  <a:cubicBezTo>
                    <a:pt x="762" y="25972"/>
                    <a:pt x="1429" y="25591"/>
                    <a:pt x="2191" y="25495"/>
                  </a:cubicBezTo>
                  <a:cubicBezTo>
                    <a:pt x="2572" y="25495"/>
                    <a:pt x="42386" y="21114"/>
                    <a:pt x="58769" y="921"/>
                  </a:cubicBezTo>
                  <a:cubicBezTo>
                    <a:pt x="59627" y="-127"/>
                    <a:pt x="61150" y="-317"/>
                    <a:pt x="62198" y="540"/>
                  </a:cubicBezTo>
                  <a:cubicBezTo>
                    <a:pt x="63246" y="1397"/>
                    <a:pt x="63437" y="2921"/>
                    <a:pt x="62579" y="3969"/>
                  </a:cubicBezTo>
                  <a:cubicBezTo>
                    <a:pt x="47530" y="22543"/>
                    <a:pt x="15907" y="28543"/>
                    <a:pt x="5810" y="29972"/>
                  </a:cubicBezTo>
                  <a:cubicBezTo>
                    <a:pt x="16573" y="56928"/>
                    <a:pt x="50102" y="75406"/>
                    <a:pt x="50387" y="75597"/>
                  </a:cubicBezTo>
                  <a:cubicBezTo>
                    <a:pt x="51625" y="76264"/>
                    <a:pt x="52006" y="77788"/>
                    <a:pt x="51340" y="78931"/>
                  </a:cubicBezTo>
                  <a:cubicBezTo>
                    <a:pt x="51054" y="79788"/>
                    <a:pt x="50197" y="80264"/>
                    <a:pt x="49244" y="8026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8" name="Freeform 107">
              <a:extLst>
                <a:ext uri="{FF2B5EF4-FFF2-40B4-BE49-F238E27FC236}">
                  <a16:creationId xmlns:a16="http://schemas.microsoft.com/office/drawing/2014/main" id="{A55A1BC7-D473-548F-877F-BCD3E6936949}"/>
                </a:ext>
              </a:extLst>
            </p:cNvPr>
            <p:cNvSpPr/>
            <p:nvPr/>
          </p:nvSpPr>
          <p:spPr>
            <a:xfrm>
              <a:off x="6734195" y="1956208"/>
              <a:ext cx="64785" cy="79284"/>
            </a:xfrm>
            <a:custGeom>
              <a:avLst/>
              <a:gdLst>
                <a:gd name="connsiteX0" fmla="*/ 45795 w 64785"/>
                <a:gd name="connsiteY0" fmla="*/ 79284 h 79284"/>
                <a:gd name="connsiteX1" fmla="*/ 44461 w 64785"/>
                <a:gd name="connsiteY1" fmla="*/ 78903 h 79284"/>
                <a:gd name="connsiteX2" fmla="*/ 75 w 64785"/>
                <a:gd name="connsiteY2" fmla="*/ 24611 h 79284"/>
                <a:gd name="connsiteX3" fmla="*/ 456 w 64785"/>
                <a:gd name="connsiteY3" fmla="*/ 22515 h 79284"/>
                <a:gd name="connsiteX4" fmla="*/ 2361 w 64785"/>
                <a:gd name="connsiteY4" fmla="*/ 21563 h 79284"/>
                <a:gd name="connsiteX5" fmla="*/ 60463 w 64785"/>
                <a:gd name="connsiteY5" fmla="*/ 798 h 79284"/>
                <a:gd name="connsiteX6" fmla="*/ 63987 w 64785"/>
                <a:gd name="connsiteY6" fmla="*/ 703 h 79284"/>
                <a:gd name="connsiteX7" fmla="*/ 64083 w 64785"/>
                <a:gd name="connsiteY7" fmla="*/ 4227 h 79284"/>
                <a:gd name="connsiteX8" fmla="*/ 5695 w 64785"/>
                <a:gd name="connsiteY8" fmla="*/ 26325 h 79284"/>
                <a:gd name="connsiteX9" fmla="*/ 47128 w 64785"/>
                <a:gd name="connsiteY9" fmla="*/ 74807 h 79284"/>
                <a:gd name="connsiteX10" fmla="*/ 47890 w 64785"/>
                <a:gd name="connsiteY10" fmla="*/ 78236 h 79284"/>
                <a:gd name="connsiteX11" fmla="*/ 45795 w 64785"/>
                <a:gd name="connsiteY11" fmla="*/ 79284 h 792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4785" h="79284">
                  <a:moveTo>
                    <a:pt x="45795" y="79284"/>
                  </a:moveTo>
                  <a:cubicBezTo>
                    <a:pt x="45319" y="79284"/>
                    <a:pt x="44842" y="79189"/>
                    <a:pt x="44461" y="78903"/>
                  </a:cubicBezTo>
                  <a:cubicBezTo>
                    <a:pt x="42937" y="77951"/>
                    <a:pt x="8076" y="55567"/>
                    <a:pt x="75" y="24611"/>
                  </a:cubicBezTo>
                  <a:cubicBezTo>
                    <a:pt x="-116" y="23849"/>
                    <a:pt x="75" y="23087"/>
                    <a:pt x="456" y="22515"/>
                  </a:cubicBezTo>
                  <a:cubicBezTo>
                    <a:pt x="932" y="21944"/>
                    <a:pt x="1599" y="21563"/>
                    <a:pt x="2361" y="21563"/>
                  </a:cubicBezTo>
                  <a:cubicBezTo>
                    <a:pt x="2742" y="21563"/>
                    <a:pt x="42747" y="19848"/>
                    <a:pt x="60463" y="798"/>
                  </a:cubicBezTo>
                  <a:cubicBezTo>
                    <a:pt x="61416" y="-250"/>
                    <a:pt x="62940" y="-250"/>
                    <a:pt x="63987" y="703"/>
                  </a:cubicBezTo>
                  <a:cubicBezTo>
                    <a:pt x="65035" y="1655"/>
                    <a:pt x="65035" y="3179"/>
                    <a:pt x="64083" y="4227"/>
                  </a:cubicBezTo>
                  <a:cubicBezTo>
                    <a:pt x="47795" y="21753"/>
                    <a:pt x="15886" y="25563"/>
                    <a:pt x="5695" y="26325"/>
                  </a:cubicBezTo>
                  <a:cubicBezTo>
                    <a:pt x="14648" y="53948"/>
                    <a:pt x="46843" y="74617"/>
                    <a:pt x="47128" y="74807"/>
                  </a:cubicBezTo>
                  <a:cubicBezTo>
                    <a:pt x="48271" y="75569"/>
                    <a:pt x="48652" y="77093"/>
                    <a:pt x="47890" y="78236"/>
                  </a:cubicBezTo>
                  <a:cubicBezTo>
                    <a:pt x="47414" y="78903"/>
                    <a:pt x="46557" y="79284"/>
                    <a:pt x="45795" y="792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09" name="Freeform 108">
              <a:extLst>
                <a:ext uri="{FF2B5EF4-FFF2-40B4-BE49-F238E27FC236}">
                  <a16:creationId xmlns:a16="http://schemas.microsoft.com/office/drawing/2014/main" id="{A636DC75-A20C-B03A-4E58-024FF1AA6AFA}"/>
                </a:ext>
              </a:extLst>
            </p:cNvPr>
            <p:cNvSpPr/>
            <p:nvPr/>
          </p:nvSpPr>
          <p:spPr>
            <a:xfrm>
              <a:off x="4570650" y="1726996"/>
              <a:ext cx="73168" cy="70180"/>
            </a:xfrm>
            <a:custGeom>
              <a:avLst/>
              <a:gdLst>
                <a:gd name="connsiteX0" fmla="*/ 54023 w 73168"/>
                <a:gd name="connsiteY0" fmla="*/ 70181 h 70180"/>
                <a:gd name="connsiteX1" fmla="*/ 51642 w 73168"/>
                <a:gd name="connsiteY1" fmla="*/ 68180 h 70180"/>
                <a:gd name="connsiteX2" fmla="*/ 66977 w 73168"/>
                <a:gd name="connsiteY2" fmla="*/ 7697 h 70180"/>
                <a:gd name="connsiteX3" fmla="*/ 3445 w 73168"/>
                <a:gd name="connsiteY3" fmla="*/ 13793 h 70180"/>
                <a:gd name="connsiteX4" fmla="*/ 207 w 73168"/>
                <a:gd name="connsiteY4" fmla="*/ 12459 h 70180"/>
                <a:gd name="connsiteX5" fmla="*/ 1540 w 73168"/>
                <a:gd name="connsiteY5" fmla="*/ 9221 h 70180"/>
                <a:gd name="connsiteX6" fmla="*/ 71549 w 73168"/>
                <a:gd name="connsiteY6" fmla="*/ 3982 h 70180"/>
                <a:gd name="connsiteX7" fmla="*/ 73073 w 73168"/>
                <a:gd name="connsiteY7" fmla="*/ 5506 h 70180"/>
                <a:gd name="connsiteX8" fmla="*/ 72787 w 73168"/>
                <a:gd name="connsiteY8" fmla="*/ 7601 h 70180"/>
                <a:gd name="connsiteX9" fmla="*/ 56500 w 73168"/>
                <a:gd name="connsiteY9" fmla="*/ 67037 h 70180"/>
                <a:gd name="connsiteX10" fmla="*/ 54595 w 73168"/>
                <a:gd name="connsiteY10" fmla="*/ 69990 h 70180"/>
                <a:gd name="connsiteX11" fmla="*/ 54023 w 73168"/>
                <a:gd name="connsiteY11" fmla="*/ 70181 h 70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3168" h="70180">
                  <a:moveTo>
                    <a:pt x="54023" y="70181"/>
                  </a:moveTo>
                  <a:cubicBezTo>
                    <a:pt x="52880" y="70181"/>
                    <a:pt x="51832" y="69419"/>
                    <a:pt x="51642" y="68180"/>
                  </a:cubicBezTo>
                  <a:cubicBezTo>
                    <a:pt x="46594" y="44844"/>
                    <a:pt x="61834" y="16460"/>
                    <a:pt x="66977" y="7697"/>
                  </a:cubicBezTo>
                  <a:cubicBezTo>
                    <a:pt x="39259" y="-781"/>
                    <a:pt x="3826" y="13697"/>
                    <a:pt x="3445" y="13793"/>
                  </a:cubicBezTo>
                  <a:cubicBezTo>
                    <a:pt x="2207" y="14364"/>
                    <a:pt x="778" y="13697"/>
                    <a:pt x="207" y="12459"/>
                  </a:cubicBezTo>
                  <a:cubicBezTo>
                    <a:pt x="-365" y="11221"/>
                    <a:pt x="302" y="9792"/>
                    <a:pt x="1540" y="9221"/>
                  </a:cubicBezTo>
                  <a:cubicBezTo>
                    <a:pt x="3160" y="8554"/>
                    <a:pt x="41545" y="-7162"/>
                    <a:pt x="71549" y="3982"/>
                  </a:cubicBezTo>
                  <a:cubicBezTo>
                    <a:pt x="72216" y="4268"/>
                    <a:pt x="72787" y="4839"/>
                    <a:pt x="73073" y="5506"/>
                  </a:cubicBezTo>
                  <a:cubicBezTo>
                    <a:pt x="73264" y="6173"/>
                    <a:pt x="73168" y="7030"/>
                    <a:pt x="72787" y="7601"/>
                  </a:cubicBezTo>
                  <a:cubicBezTo>
                    <a:pt x="72597" y="7982"/>
                    <a:pt x="50975" y="41606"/>
                    <a:pt x="56500" y="67037"/>
                  </a:cubicBezTo>
                  <a:cubicBezTo>
                    <a:pt x="56785" y="68371"/>
                    <a:pt x="55928" y="69704"/>
                    <a:pt x="54595" y="69990"/>
                  </a:cubicBezTo>
                  <a:cubicBezTo>
                    <a:pt x="54404" y="70181"/>
                    <a:pt x="54214" y="70181"/>
                    <a:pt x="54023" y="7018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0" name="Freeform 109">
              <a:extLst>
                <a:ext uri="{FF2B5EF4-FFF2-40B4-BE49-F238E27FC236}">
                  <a16:creationId xmlns:a16="http://schemas.microsoft.com/office/drawing/2014/main" id="{F769CAAF-8EB8-E302-3907-6C0921219FD1}"/>
                </a:ext>
              </a:extLst>
            </p:cNvPr>
            <p:cNvSpPr/>
            <p:nvPr/>
          </p:nvSpPr>
          <p:spPr>
            <a:xfrm>
              <a:off x="4211943" y="2991457"/>
              <a:ext cx="79091" cy="67020"/>
            </a:xfrm>
            <a:custGeom>
              <a:avLst/>
              <a:gdLst>
                <a:gd name="connsiteX0" fmla="*/ 76592 w 79091"/>
                <a:gd name="connsiteY0" fmla="*/ 66830 h 67020"/>
                <a:gd name="connsiteX1" fmla="*/ 74116 w 79091"/>
                <a:gd name="connsiteY1" fmla="*/ 64639 h 67020"/>
                <a:gd name="connsiteX2" fmla="*/ 48493 w 79091"/>
                <a:gd name="connsiteY2" fmla="*/ 6251 h 67020"/>
                <a:gd name="connsiteX3" fmla="*/ 3154 w 79091"/>
                <a:gd name="connsiteY3" fmla="*/ 49209 h 67020"/>
                <a:gd name="connsiteX4" fmla="*/ 106 w 79091"/>
                <a:gd name="connsiteY4" fmla="*/ 47589 h 67020"/>
                <a:gd name="connsiteX5" fmla="*/ 1726 w 79091"/>
                <a:gd name="connsiteY5" fmla="*/ 44541 h 67020"/>
                <a:gd name="connsiteX6" fmla="*/ 45636 w 79091"/>
                <a:gd name="connsiteY6" fmla="*/ 1298 h 67020"/>
                <a:gd name="connsiteX7" fmla="*/ 47350 w 79091"/>
                <a:gd name="connsiteY7" fmla="*/ 60 h 67020"/>
                <a:gd name="connsiteX8" fmla="*/ 49446 w 79091"/>
                <a:gd name="connsiteY8" fmla="*/ 631 h 67020"/>
                <a:gd name="connsiteX9" fmla="*/ 79069 w 79091"/>
                <a:gd name="connsiteY9" fmla="*/ 64258 h 67020"/>
                <a:gd name="connsiteX10" fmla="*/ 76878 w 79091"/>
                <a:gd name="connsiteY10" fmla="*/ 67020 h 67020"/>
                <a:gd name="connsiteX11" fmla="*/ 76592 w 79091"/>
                <a:gd name="connsiteY11" fmla="*/ 66830 h 670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9091" h="67020">
                  <a:moveTo>
                    <a:pt x="76592" y="66830"/>
                  </a:moveTo>
                  <a:cubicBezTo>
                    <a:pt x="75354" y="66830"/>
                    <a:pt x="74306" y="65877"/>
                    <a:pt x="74116" y="64639"/>
                  </a:cubicBezTo>
                  <a:cubicBezTo>
                    <a:pt x="74116" y="64258"/>
                    <a:pt x="69448" y="26348"/>
                    <a:pt x="48493" y="6251"/>
                  </a:cubicBezTo>
                  <a:cubicBezTo>
                    <a:pt x="43350" y="15109"/>
                    <a:pt x="26014" y="42160"/>
                    <a:pt x="3154" y="49209"/>
                  </a:cubicBezTo>
                  <a:cubicBezTo>
                    <a:pt x="1821" y="49590"/>
                    <a:pt x="487" y="48923"/>
                    <a:pt x="106" y="47589"/>
                  </a:cubicBezTo>
                  <a:cubicBezTo>
                    <a:pt x="-275" y="46256"/>
                    <a:pt x="392" y="44922"/>
                    <a:pt x="1726" y="44541"/>
                  </a:cubicBezTo>
                  <a:cubicBezTo>
                    <a:pt x="26586" y="36921"/>
                    <a:pt x="45445" y="1584"/>
                    <a:pt x="45636" y="1298"/>
                  </a:cubicBezTo>
                  <a:cubicBezTo>
                    <a:pt x="46017" y="631"/>
                    <a:pt x="46588" y="155"/>
                    <a:pt x="47350" y="60"/>
                  </a:cubicBezTo>
                  <a:cubicBezTo>
                    <a:pt x="48112" y="-131"/>
                    <a:pt x="48874" y="155"/>
                    <a:pt x="49446" y="631"/>
                  </a:cubicBezTo>
                  <a:cubicBezTo>
                    <a:pt x="73830" y="21300"/>
                    <a:pt x="78878" y="62544"/>
                    <a:pt x="79069" y="64258"/>
                  </a:cubicBezTo>
                  <a:cubicBezTo>
                    <a:pt x="79259" y="65592"/>
                    <a:pt x="78211" y="66830"/>
                    <a:pt x="76878" y="67020"/>
                  </a:cubicBezTo>
                  <a:cubicBezTo>
                    <a:pt x="76783" y="66830"/>
                    <a:pt x="76687" y="66830"/>
                    <a:pt x="76592" y="6683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11" name="Freeform 110">
              <a:extLst>
                <a:ext uri="{FF2B5EF4-FFF2-40B4-BE49-F238E27FC236}">
                  <a16:creationId xmlns:a16="http://schemas.microsoft.com/office/drawing/2014/main" id="{3639AF72-8282-1E06-BF57-7EEE22090C45}"/>
                </a:ext>
              </a:extLst>
            </p:cNvPr>
            <p:cNvSpPr/>
            <p:nvPr/>
          </p:nvSpPr>
          <p:spPr>
            <a:xfrm>
              <a:off x="4717863" y="3562516"/>
              <a:ext cx="69265" cy="71651"/>
            </a:xfrm>
            <a:custGeom>
              <a:avLst/>
              <a:gdLst>
                <a:gd name="connsiteX0" fmla="*/ 50351 w 69265"/>
                <a:gd name="connsiteY0" fmla="*/ 71652 h 71651"/>
                <a:gd name="connsiteX1" fmla="*/ 49113 w 69265"/>
                <a:gd name="connsiteY1" fmla="*/ 71271 h 71651"/>
                <a:gd name="connsiteX2" fmla="*/ 48256 w 69265"/>
                <a:gd name="connsiteY2" fmla="*/ 67842 h 71651"/>
                <a:gd name="connsiteX3" fmla="*/ 63686 w 69265"/>
                <a:gd name="connsiteY3" fmla="*/ 5929 h 71651"/>
                <a:gd name="connsiteX4" fmla="*/ 1583 w 69265"/>
                <a:gd name="connsiteY4" fmla="*/ 12216 h 71651"/>
                <a:gd name="connsiteX5" fmla="*/ 154 w 69265"/>
                <a:gd name="connsiteY5" fmla="*/ 9072 h 71651"/>
                <a:gd name="connsiteX6" fmla="*/ 3298 w 69265"/>
                <a:gd name="connsiteY6" fmla="*/ 7644 h 71651"/>
                <a:gd name="connsiteX7" fmla="*/ 64543 w 69265"/>
                <a:gd name="connsiteY7" fmla="*/ 214 h 71651"/>
                <a:gd name="connsiteX8" fmla="*/ 66639 w 69265"/>
                <a:gd name="connsiteY8" fmla="*/ 214 h 71651"/>
                <a:gd name="connsiteX9" fmla="*/ 67972 w 69265"/>
                <a:gd name="connsiteY9" fmla="*/ 1929 h 71651"/>
                <a:gd name="connsiteX10" fmla="*/ 52542 w 69265"/>
                <a:gd name="connsiteY10" fmla="*/ 70414 h 71651"/>
                <a:gd name="connsiteX11" fmla="*/ 50351 w 69265"/>
                <a:gd name="connsiteY11" fmla="*/ 71652 h 716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265" h="71651">
                  <a:moveTo>
                    <a:pt x="50351" y="71652"/>
                  </a:moveTo>
                  <a:cubicBezTo>
                    <a:pt x="49875" y="71652"/>
                    <a:pt x="49494" y="71556"/>
                    <a:pt x="49113" y="71271"/>
                  </a:cubicBezTo>
                  <a:cubicBezTo>
                    <a:pt x="47970" y="70604"/>
                    <a:pt x="47589" y="69080"/>
                    <a:pt x="48256" y="67842"/>
                  </a:cubicBezTo>
                  <a:cubicBezTo>
                    <a:pt x="48446" y="67461"/>
                    <a:pt x="67972" y="34599"/>
                    <a:pt x="63686" y="5929"/>
                  </a:cubicBezTo>
                  <a:cubicBezTo>
                    <a:pt x="54256" y="9739"/>
                    <a:pt x="23967" y="20598"/>
                    <a:pt x="1583" y="12216"/>
                  </a:cubicBezTo>
                  <a:cubicBezTo>
                    <a:pt x="345" y="11739"/>
                    <a:pt x="-322" y="10311"/>
                    <a:pt x="154" y="9072"/>
                  </a:cubicBezTo>
                  <a:cubicBezTo>
                    <a:pt x="631" y="7834"/>
                    <a:pt x="2059" y="7167"/>
                    <a:pt x="3298" y="7644"/>
                  </a:cubicBezTo>
                  <a:cubicBezTo>
                    <a:pt x="27682" y="16788"/>
                    <a:pt x="64162" y="405"/>
                    <a:pt x="64543" y="214"/>
                  </a:cubicBezTo>
                  <a:cubicBezTo>
                    <a:pt x="65210" y="-71"/>
                    <a:pt x="65972" y="-71"/>
                    <a:pt x="66639" y="214"/>
                  </a:cubicBezTo>
                  <a:cubicBezTo>
                    <a:pt x="67306" y="595"/>
                    <a:pt x="67782" y="1167"/>
                    <a:pt x="67972" y="1929"/>
                  </a:cubicBezTo>
                  <a:cubicBezTo>
                    <a:pt x="74640" y="33171"/>
                    <a:pt x="53399" y="68889"/>
                    <a:pt x="52542" y="70414"/>
                  </a:cubicBezTo>
                  <a:cubicBezTo>
                    <a:pt x="52066" y="71271"/>
                    <a:pt x="51208" y="71652"/>
                    <a:pt x="50351" y="716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</p:grpSp>
      <p:sp>
        <p:nvSpPr>
          <p:cNvPr id="121" name="TextBox 120">
            <a:extLst>
              <a:ext uri="{FF2B5EF4-FFF2-40B4-BE49-F238E27FC236}">
                <a16:creationId xmlns:a16="http://schemas.microsoft.com/office/drawing/2014/main" id="{D037C799-8320-C328-E4D5-3713C16E9030}"/>
              </a:ext>
            </a:extLst>
          </p:cNvPr>
          <p:cNvSpPr txBox="1"/>
          <p:nvPr/>
        </p:nvSpPr>
        <p:spPr>
          <a:xfrm>
            <a:off x="937237" y="1215082"/>
            <a:ext cx="3643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The Problem</a:t>
            </a:r>
          </a:p>
        </p:txBody>
      </p:sp>
      <p:sp>
        <p:nvSpPr>
          <p:cNvPr id="122" name="TextBox 121">
            <a:extLst>
              <a:ext uri="{FF2B5EF4-FFF2-40B4-BE49-F238E27FC236}">
                <a16:creationId xmlns:a16="http://schemas.microsoft.com/office/drawing/2014/main" id="{EE15E958-F582-5CE5-5321-150307CFEFE5}"/>
              </a:ext>
            </a:extLst>
          </p:cNvPr>
          <p:cNvSpPr txBox="1"/>
          <p:nvPr/>
        </p:nvSpPr>
        <p:spPr>
          <a:xfrm>
            <a:off x="937237" y="910826"/>
            <a:ext cx="275423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Title Here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123" name="Oval 122">
            <a:extLst>
              <a:ext uri="{FF2B5EF4-FFF2-40B4-BE49-F238E27FC236}">
                <a16:creationId xmlns:a16="http://schemas.microsoft.com/office/drawing/2014/main" id="{8E44F8C8-B09E-FE3B-C5C1-DAA8AFFF1009}"/>
              </a:ext>
            </a:extLst>
          </p:cNvPr>
          <p:cNvSpPr/>
          <p:nvPr/>
        </p:nvSpPr>
        <p:spPr>
          <a:xfrm>
            <a:off x="993096" y="2288182"/>
            <a:ext cx="642888" cy="64288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4" name="TextBox 123">
            <a:extLst>
              <a:ext uri="{FF2B5EF4-FFF2-40B4-BE49-F238E27FC236}">
                <a16:creationId xmlns:a16="http://schemas.microsoft.com/office/drawing/2014/main" id="{B4A14B54-D92A-B465-3CB5-1D523EBA22FC}"/>
              </a:ext>
            </a:extLst>
          </p:cNvPr>
          <p:cNvSpPr txBox="1"/>
          <p:nvPr/>
        </p:nvSpPr>
        <p:spPr>
          <a:xfrm>
            <a:off x="1723122" y="2247236"/>
            <a:ext cx="272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Take a lot of time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5" name="Rectangle 124">
            <a:extLst>
              <a:ext uri="{FF2B5EF4-FFF2-40B4-BE49-F238E27FC236}">
                <a16:creationId xmlns:a16="http://schemas.microsoft.com/office/drawing/2014/main" id="{05AE6BB8-7592-2C12-378E-C3444D68CBFB}"/>
              </a:ext>
            </a:extLst>
          </p:cNvPr>
          <p:cNvSpPr/>
          <p:nvPr/>
        </p:nvSpPr>
        <p:spPr>
          <a:xfrm>
            <a:off x="1723122" y="2669098"/>
            <a:ext cx="3463474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26" name="Oval 125">
            <a:extLst>
              <a:ext uri="{FF2B5EF4-FFF2-40B4-BE49-F238E27FC236}">
                <a16:creationId xmlns:a16="http://schemas.microsoft.com/office/drawing/2014/main" id="{A244DE37-168C-EE9C-87BD-095C5A493B9B}"/>
              </a:ext>
            </a:extLst>
          </p:cNvPr>
          <p:cNvSpPr/>
          <p:nvPr/>
        </p:nvSpPr>
        <p:spPr>
          <a:xfrm>
            <a:off x="993096" y="3667277"/>
            <a:ext cx="642888" cy="64288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7" name="TextBox 126">
            <a:extLst>
              <a:ext uri="{FF2B5EF4-FFF2-40B4-BE49-F238E27FC236}">
                <a16:creationId xmlns:a16="http://schemas.microsoft.com/office/drawing/2014/main" id="{D7B5CD76-2A65-E838-3374-1771EEA723AA}"/>
              </a:ext>
            </a:extLst>
          </p:cNvPr>
          <p:cNvSpPr txBox="1"/>
          <p:nvPr/>
        </p:nvSpPr>
        <p:spPr>
          <a:xfrm>
            <a:off x="1723122" y="3626331"/>
            <a:ext cx="272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Ineffective Fund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8" name="Rectangle 127">
            <a:extLst>
              <a:ext uri="{FF2B5EF4-FFF2-40B4-BE49-F238E27FC236}">
                <a16:creationId xmlns:a16="http://schemas.microsoft.com/office/drawing/2014/main" id="{E411A95A-BDB3-CCCA-E611-2198EE30AC1F}"/>
              </a:ext>
            </a:extLst>
          </p:cNvPr>
          <p:cNvSpPr/>
          <p:nvPr/>
        </p:nvSpPr>
        <p:spPr>
          <a:xfrm>
            <a:off x="1723122" y="4048193"/>
            <a:ext cx="3463474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BC1458C5-BCF5-7DC1-547A-5C0ADB4FF4E1}"/>
              </a:ext>
            </a:extLst>
          </p:cNvPr>
          <p:cNvSpPr/>
          <p:nvPr/>
        </p:nvSpPr>
        <p:spPr>
          <a:xfrm>
            <a:off x="993096" y="5046372"/>
            <a:ext cx="642888" cy="64288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2" name="TextBox 131">
            <a:extLst>
              <a:ext uri="{FF2B5EF4-FFF2-40B4-BE49-F238E27FC236}">
                <a16:creationId xmlns:a16="http://schemas.microsoft.com/office/drawing/2014/main" id="{3796B8B9-DCD9-A3D7-4FA6-D0CEE756618C}"/>
              </a:ext>
            </a:extLst>
          </p:cNvPr>
          <p:cNvSpPr txBox="1"/>
          <p:nvPr/>
        </p:nvSpPr>
        <p:spPr>
          <a:xfrm>
            <a:off x="1723122" y="5005426"/>
            <a:ext cx="272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Incompetent Team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3" name="Rectangle 132">
            <a:extLst>
              <a:ext uri="{FF2B5EF4-FFF2-40B4-BE49-F238E27FC236}">
                <a16:creationId xmlns:a16="http://schemas.microsoft.com/office/drawing/2014/main" id="{20C5D5C0-9E21-C535-5913-3EEC176DE2F1}"/>
              </a:ext>
            </a:extLst>
          </p:cNvPr>
          <p:cNvSpPr/>
          <p:nvPr/>
        </p:nvSpPr>
        <p:spPr>
          <a:xfrm>
            <a:off x="1723122" y="5427288"/>
            <a:ext cx="3463474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36" name="Oval 135">
            <a:extLst>
              <a:ext uri="{FF2B5EF4-FFF2-40B4-BE49-F238E27FC236}">
                <a16:creationId xmlns:a16="http://schemas.microsoft.com/office/drawing/2014/main" id="{98114DA3-9F1C-D299-7FD2-4825325FE088}"/>
              </a:ext>
            </a:extLst>
          </p:cNvPr>
          <p:cNvSpPr/>
          <p:nvPr/>
        </p:nvSpPr>
        <p:spPr>
          <a:xfrm>
            <a:off x="4603393" y="6971358"/>
            <a:ext cx="3311738" cy="3311736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7" name="Oval 136">
            <a:extLst>
              <a:ext uri="{FF2B5EF4-FFF2-40B4-BE49-F238E27FC236}">
                <a16:creationId xmlns:a16="http://schemas.microsoft.com/office/drawing/2014/main" id="{9CC0CF95-48AF-CBEB-37AF-4CF88D7FAE83}"/>
              </a:ext>
            </a:extLst>
          </p:cNvPr>
          <p:cNvSpPr/>
          <p:nvPr/>
        </p:nvSpPr>
        <p:spPr>
          <a:xfrm>
            <a:off x="11391895" y="-786543"/>
            <a:ext cx="2231449" cy="2231448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8" name="Oval 137">
            <a:extLst>
              <a:ext uri="{FF2B5EF4-FFF2-40B4-BE49-F238E27FC236}">
                <a16:creationId xmlns:a16="http://schemas.microsoft.com/office/drawing/2014/main" id="{305DF06F-E362-8D8F-B278-269537A3B4C0}"/>
              </a:ext>
            </a:extLst>
          </p:cNvPr>
          <p:cNvSpPr/>
          <p:nvPr/>
        </p:nvSpPr>
        <p:spPr>
          <a:xfrm>
            <a:off x="4511884" y="306934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9" name="Oval 138">
            <a:extLst>
              <a:ext uri="{FF2B5EF4-FFF2-40B4-BE49-F238E27FC236}">
                <a16:creationId xmlns:a16="http://schemas.microsoft.com/office/drawing/2014/main" id="{6DADC7B4-2D07-0CA3-2886-02A98D7D3270}"/>
              </a:ext>
            </a:extLst>
          </p:cNvPr>
          <p:cNvSpPr/>
          <p:nvPr/>
        </p:nvSpPr>
        <p:spPr>
          <a:xfrm>
            <a:off x="446718" y="6066649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0" name="Oval 139">
            <a:extLst>
              <a:ext uri="{FF2B5EF4-FFF2-40B4-BE49-F238E27FC236}">
                <a16:creationId xmlns:a16="http://schemas.microsoft.com/office/drawing/2014/main" id="{5A0F1EE3-89B5-0B76-8F19-DDD33C8115C7}"/>
              </a:ext>
            </a:extLst>
          </p:cNvPr>
          <p:cNvSpPr/>
          <p:nvPr/>
        </p:nvSpPr>
        <p:spPr>
          <a:xfrm>
            <a:off x="6436414" y="5268865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1" name="Oval 140">
            <a:extLst>
              <a:ext uri="{FF2B5EF4-FFF2-40B4-BE49-F238E27FC236}">
                <a16:creationId xmlns:a16="http://schemas.microsoft.com/office/drawing/2014/main" id="{EFD80BFB-8E78-A70C-2ACA-C8D1DE1B9152}"/>
              </a:ext>
            </a:extLst>
          </p:cNvPr>
          <p:cNvSpPr/>
          <p:nvPr/>
        </p:nvSpPr>
        <p:spPr>
          <a:xfrm>
            <a:off x="10936698" y="5810869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Graphic 2" descr="Clock with solid fill">
            <a:extLst>
              <a:ext uri="{FF2B5EF4-FFF2-40B4-BE49-F238E27FC236}">
                <a16:creationId xmlns:a16="http://schemas.microsoft.com/office/drawing/2014/main" id="{58BFA994-29A0-0CC4-08EB-D1F9E1A4AB3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101249" y="2396335"/>
            <a:ext cx="426582" cy="426582"/>
          </a:xfrm>
          <a:prstGeom prst="rect">
            <a:avLst/>
          </a:prstGeom>
        </p:spPr>
      </p:pic>
      <p:pic>
        <p:nvPicPr>
          <p:cNvPr id="5" name="Graphic 4" descr="Coins with solid fill">
            <a:extLst>
              <a:ext uri="{FF2B5EF4-FFF2-40B4-BE49-F238E27FC236}">
                <a16:creationId xmlns:a16="http://schemas.microsoft.com/office/drawing/2014/main" id="{304C1325-8B86-CA25-6A39-CDC48A4061D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101249" y="3775430"/>
            <a:ext cx="426582" cy="426582"/>
          </a:xfrm>
          <a:prstGeom prst="rect">
            <a:avLst/>
          </a:prstGeom>
        </p:spPr>
      </p:pic>
      <p:pic>
        <p:nvPicPr>
          <p:cNvPr id="7" name="Graphic 6" descr="Meeting with solid fill">
            <a:extLst>
              <a:ext uri="{FF2B5EF4-FFF2-40B4-BE49-F238E27FC236}">
                <a16:creationId xmlns:a16="http://schemas.microsoft.com/office/drawing/2014/main" id="{048D4D32-C670-92FA-DEEC-F1F0DD01FB6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101249" y="5154525"/>
            <a:ext cx="426582" cy="426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6027675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4C12A2-946A-7DE1-9912-D50A9F8D02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28D3A89C-D69F-5186-FA98-E0FC54D80B34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Freeform: Shape 6">
            <a:extLst>
              <a:ext uri="{FF2B5EF4-FFF2-40B4-BE49-F238E27FC236}">
                <a16:creationId xmlns:a16="http://schemas.microsoft.com/office/drawing/2014/main" id="{0F28DDDD-A046-1BB4-C538-98DF1D678CFE}"/>
              </a:ext>
            </a:extLst>
          </p:cNvPr>
          <p:cNvSpPr/>
          <p:nvPr/>
        </p:nvSpPr>
        <p:spPr>
          <a:xfrm>
            <a:off x="11734800" y="6400800"/>
            <a:ext cx="457200" cy="457200"/>
          </a:xfrm>
          <a:custGeom>
            <a:avLst/>
            <a:gdLst>
              <a:gd name="connsiteX0" fmla="*/ 457200 w 457200"/>
              <a:gd name="connsiteY0" fmla="*/ 0 h 457200"/>
              <a:gd name="connsiteX1" fmla="*/ 457200 w 457200"/>
              <a:gd name="connsiteY1" fmla="*/ 457200 h 457200"/>
              <a:gd name="connsiteX2" fmla="*/ 0 w 457200"/>
              <a:gd name="connsiteY2" fmla="*/ 457200 h 457200"/>
              <a:gd name="connsiteX3" fmla="*/ 457200 w 457200"/>
              <a:gd name="connsiteY3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457200">
                <a:moveTo>
                  <a:pt x="457200" y="0"/>
                </a:moveTo>
                <a:lnTo>
                  <a:pt x="457200" y="457200"/>
                </a:lnTo>
                <a:lnTo>
                  <a:pt x="0" y="457200"/>
                </a:ln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7B20FBF-C83B-2CA6-BD57-FECF76C84A18}"/>
              </a:ext>
            </a:extLst>
          </p:cNvPr>
          <p:cNvSpPr/>
          <p:nvPr/>
        </p:nvSpPr>
        <p:spPr>
          <a:xfrm>
            <a:off x="11671300" y="6311900"/>
            <a:ext cx="412750" cy="4127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Slide Number Placeholder 5">
            <a:extLst>
              <a:ext uri="{FF2B5EF4-FFF2-40B4-BE49-F238E27FC236}">
                <a16:creationId xmlns:a16="http://schemas.microsoft.com/office/drawing/2014/main" id="{B1501B4E-5ADA-406B-E027-EB0E223C407B}"/>
              </a:ext>
            </a:extLst>
          </p:cNvPr>
          <p:cNvSpPr txBox="1">
            <a:spLocks/>
          </p:cNvSpPr>
          <p:nvPr/>
        </p:nvSpPr>
        <p:spPr>
          <a:xfrm>
            <a:off x="11671300" y="6399609"/>
            <a:ext cx="412750" cy="237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8E292E-8C68-4F0D-8756-5AB28E4FA06E}" type="slidenum">
              <a:rPr lang="en-ID" sz="1000" b="1" smtClean="0">
                <a:solidFill>
                  <a:schemeClr val="bg1"/>
                </a:solidFill>
                <a:latin typeface="+mj-lt"/>
              </a:rPr>
              <a:pPr algn="ctr"/>
              <a:t>13</a:t>
            </a:fld>
            <a:endParaRPr lang="en-ID" sz="1000" b="1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A0BC2675-461F-EBF0-9A00-2F4A9C1F429B}"/>
              </a:ext>
            </a:extLst>
          </p:cNvPr>
          <p:cNvGrpSpPr/>
          <p:nvPr/>
        </p:nvGrpSpPr>
        <p:grpSpPr>
          <a:xfrm>
            <a:off x="301401" y="212110"/>
            <a:ext cx="908274" cy="206972"/>
            <a:chOff x="3906361" y="2186111"/>
            <a:chExt cx="1118178" cy="254803"/>
          </a:xfrm>
        </p:grpSpPr>
        <p:sp>
          <p:nvSpPr>
            <p:cNvPr id="14" name="Freeform: Shape 10">
              <a:extLst>
                <a:ext uri="{FF2B5EF4-FFF2-40B4-BE49-F238E27FC236}">
                  <a16:creationId xmlns:a16="http://schemas.microsoft.com/office/drawing/2014/main" id="{BF8CD7B2-FA59-43B0-6DC0-756F5441CE61}"/>
                </a:ext>
              </a:extLst>
            </p:cNvPr>
            <p:cNvSpPr/>
            <p:nvPr/>
          </p:nvSpPr>
          <p:spPr>
            <a:xfrm>
              <a:off x="3906361" y="2186111"/>
              <a:ext cx="1118178" cy="254803"/>
            </a:xfrm>
            <a:custGeom>
              <a:avLst/>
              <a:gdLst/>
              <a:ahLst/>
              <a:cxnLst/>
              <a:rect l="l" t="t" r="r" b="b"/>
              <a:pathLst>
                <a:path w="1118178" h="254803">
                  <a:moveTo>
                    <a:pt x="311420" y="169869"/>
                  </a:moveTo>
                  <a:cubicBezTo>
                    <a:pt x="306486" y="169869"/>
                    <a:pt x="301846" y="170162"/>
                    <a:pt x="297500" y="170750"/>
                  </a:cubicBezTo>
                  <a:cubicBezTo>
                    <a:pt x="293153" y="171337"/>
                    <a:pt x="289335" y="172453"/>
                    <a:pt x="286046" y="174098"/>
                  </a:cubicBezTo>
                  <a:cubicBezTo>
                    <a:pt x="282756" y="175742"/>
                    <a:pt x="280172" y="177974"/>
                    <a:pt x="278292" y="180794"/>
                  </a:cubicBezTo>
                  <a:cubicBezTo>
                    <a:pt x="276413" y="183613"/>
                    <a:pt x="275473" y="187137"/>
                    <a:pt x="275473" y="191367"/>
                  </a:cubicBezTo>
                  <a:cubicBezTo>
                    <a:pt x="275473" y="199590"/>
                    <a:pt x="278234" y="205287"/>
                    <a:pt x="283755" y="208459"/>
                  </a:cubicBezTo>
                  <a:cubicBezTo>
                    <a:pt x="289276" y="211631"/>
                    <a:pt x="296853" y="213217"/>
                    <a:pt x="306486" y="213217"/>
                  </a:cubicBezTo>
                  <a:cubicBezTo>
                    <a:pt x="311655" y="213217"/>
                    <a:pt x="316589" y="213099"/>
                    <a:pt x="321288" y="212865"/>
                  </a:cubicBezTo>
                  <a:cubicBezTo>
                    <a:pt x="325987" y="212630"/>
                    <a:pt x="329746" y="212277"/>
                    <a:pt x="332566" y="211807"/>
                  </a:cubicBezTo>
                  <a:lnTo>
                    <a:pt x="332566" y="171983"/>
                  </a:lnTo>
                  <a:cubicBezTo>
                    <a:pt x="330451" y="171513"/>
                    <a:pt x="327279" y="171043"/>
                    <a:pt x="323050" y="170574"/>
                  </a:cubicBezTo>
                  <a:cubicBezTo>
                    <a:pt x="318821" y="170104"/>
                    <a:pt x="314945" y="169869"/>
                    <a:pt x="311420" y="169869"/>
                  </a:cubicBezTo>
                  <a:close/>
                  <a:moveTo>
                    <a:pt x="868804" y="102908"/>
                  </a:moveTo>
                  <a:cubicBezTo>
                    <a:pt x="862931" y="102908"/>
                    <a:pt x="857879" y="103906"/>
                    <a:pt x="853650" y="105904"/>
                  </a:cubicBezTo>
                  <a:cubicBezTo>
                    <a:pt x="849421" y="107901"/>
                    <a:pt x="845897" y="110544"/>
                    <a:pt x="843077" y="113833"/>
                  </a:cubicBezTo>
                  <a:cubicBezTo>
                    <a:pt x="840258" y="117122"/>
                    <a:pt x="838085" y="120940"/>
                    <a:pt x="836557" y="125287"/>
                  </a:cubicBezTo>
                  <a:cubicBezTo>
                    <a:pt x="835030" y="129633"/>
                    <a:pt x="833914" y="134039"/>
                    <a:pt x="833209" y="138503"/>
                  </a:cubicBezTo>
                  <a:lnTo>
                    <a:pt x="902637" y="138503"/>
                  </a:lnTo>
                  <a:cubicBezTo>
                    <a:pt x="902402" y="134039"/>
                    <a:pt x="901639" y="129692"/>
                    <a:pt x="900346" y="125463"/>
                  </a:cubicBezTo>
                  <a:cubicBezTo>
                    <a:pt x="899054" y="121234"/>
                    <a:pt x="897057" y="117475"/>
                    <a:pt x="894355" y="114186"/>
                  </a:cubicBezTo>
                  <a:cubicBezTo>
                    <a:pt x="891653" y="110896"/>
                    <a:pt x="888246" y="108194"/>
                    <a:pt x="884135" y="106080"/>
                  </a:cubicBezTo>
                  <a:cubicBezTo>
                    <a:pt x="880023" y="103965"/>
                    <a:pt x="874913" y="102908"/>
                    <a:pt x="868804" y="102908"/>
                  </a:cubicBezTo>
                  <a:close/>
                  <a:moveTo>
                    <a:pt x="659254" y="102908"/>
                  </a:moveTo>
                  <a:cubicBezTo>
                    <a:pt x="653381" y="102908"/>
                    <a:pt x="648329" y="103906"/>
                    <a:pt x="644100" y="105904"/>
                  </a:cubicBezTo>
                  <a:cubicBezTo>
                    <a:pt x="639871" y="107901"/>
                    <a:pt x="636347" y="110544"/>
                    <a:pt x="633527" y="113833"/>
                  </a:cubicBezTo>
                  <a:cubicBezTo>
                    <a:pt x="630708" y="117122"/>
                    <a:pt x="628535" y="120940"/>
                    <a:pt x="627007" y="125287"/>
                  </a:cubicBezTo>
                  <a:cubicBezTo>
                    <a:pt x="625480" y="129633"/>
                    <a:pt x="624364" y="134039"/>
                    <a:pt x="623659" y="138503"/>
                  </a:cubicBezTo>
                  <a:lnTo>
                    <a:pt x="693087" y="138503"/>
                  </a:lnTo>
                  <a:cubicBezTo>
                    <a:pt x="692852" y="134039"/>
                    <a:pt x="692089" y="129692"/>
                    <a:pt x="690796" y="125463"/>
                  </a:cubicBezTo>
                  <a:cubicBezTo>
                    <a:pt x="689504" y="121234"/>
                    <a:pt x="687507" y="117475"/>
                    <a:pt x="684805" y="114186"/>
                  </a:cubicBezTo>
                  <a:cubicBezTo>
                    <a:pt x="682103" y="110896"/>
                    <a:pt x="678696" y="108194"/>
                    <a:pt x="674585" y="106080"/>
                  </a:cubicBezTo>
                  <a:cubicBezTo>
                    <a:pt x="670473" y="103965"/>
                    <a:pt x="665363" y="102908"/>
                    <a:pt x="659254" y="102908"/>
                  </a:cubicBezTo>
                  <a:close/>
                  <a:moveTo>
                    <a:pt x="1073773" y="60617"/>
                  </a:moveTo>
                  <a:cubicBezTo>
                    <a:pt x="1076592" y="60617"/>
                    <a:pt x="1079999" y="60793"/>
                    <a:pt x="1083993" y="61146"/>
                  </a:cubicBezTo>
                  <a:cubicBezTo>
                    <a:pt x="1087987" y="61498"/>
                    <a:pt x="1091981" y="61968"/>
                    <a:pt x="1095976" y="62555"/>
                  </a:cubicBezTo>
                  <a:cubicBezTo>
                    <a:pt x="1099970" y="63143"/>
                    <a:pt x="1103964" y="63847"/>
                    <a:pt x="1107958" y="64670"/>
                  </a:cubicBezTo>
                  <a:cubicBezTo>
                    <a:pt x="1111952" y="65492"/>
                    <a:pt x="1115359" y="66491"/>
                    <a:pt x="1118178" y="67665"/>
                  </a:cubicBezTo>
                  <a:lnTo>
                    <a:pt x="1109368" y="111014"/>
                  </a:lnTo>
                  <a:cubicBezTo>
                    <a:pt x="1104669" y="109839"/>
                    <a:pt x="1099147" y="108605"/>
                    <a:pt x="1092804" y="107313"/>
                  </a:cubicBezTo>
                  <a:cubicBezTo>
                    <a:pt x="1086460" y="106021"/>
                    <a:pt x="1079646" y="105375"/>
                    <a:pt x="1072363" y="105375"/>
                  </a:cubicBezTo>
                  <a:cubicBezTo>
                    <a:pt x="1069074" y="105375"/>
                    <a:pt x="1065138" y="105669"/>
                    <a:pt x="1060557" y="106256"/>
                  </a:cubicBezTo>
                  <a:cubicBezTo>
                    <a:pt x="1055975" y="106843"/>
                    <a:pt x="1052510" y="107489"/>
                    <a:pt x="1050160" y="108194"/>
                  </a:cubicBezTo>
                  <a:lnTo>
                    <a:pt x="1050160" y="249869"/>
                  </a:lnTo>
                  <a:lnTo>
                    <a:pt x="997649" y="249869"/>
                  </a:lnTo>
                  <a:lnTo>
                    <a:pt x="997649" y="74361"/>
                  </a:lnTo>
                  <a:cubicBezTo>
                    <a:pt x="1007047" y="71072"/>
                    <a:pt x="1018148" y="67959"/>
                    <a:pt x="1030953" y="65022"/>
                  </a:cubicBezTo>
                  <a:cubicBezTo>
                    <a:pt x="1043758" y="62085"/>
                    <a:pt x="1058031" y="60617"/>
                    <a:pt x="1073773" y="60617"/>
                  </a:cubicBezTo>
                  <a:close/>
                  <a:moveTo>
                    <a:pt x="502273" y="60617"/>
                  </a:moveTo>
                  <a:cubicBezTo>
                    <a:pt x="505092" y="60617"/>
                    <a:pt x="508499" y="60793"/>
                    <a:pt x="512493" y="61146"/>
                  </a:cubicBezTo>
                  <a:cubicBezTo>
                    <a:pt x="516487" y="61498"/>
                    <a:pt x="520481" y="61968"/>
                    <a:pt x="524476" y="62555"/>
                  </a:cubicBezTo>
                  <a:cubicBezTo>
                    <a:pt x="528470" y="63143"/>
                    <a:pt x="532464" y="63847"/>
                    <a:pt x="536458" y="64670"/>
                  </a:cubicBezTo>
                  <a:cubicBezTo>
                    <a:pt x="540452" y="65492"/>
                    <a:pt x="543859" y="66491"/>
                    <a:pt x="546678" y="67665"/>
                  </a:cubicBezTo>
                  <a:lnTo>
                    <a:pt x="537868" y="111014"/>
                  </a:lnTo>
                  <a:cubicBezTo>
                    <a:pt x="533169" y="109839"/>
                    <a:pt x="527647" y="108605"/>
                    <a:pt x="521304" y="107313"/>
                  </a:cubicBezTo>
                  <a:cubicBezTo>
                    <a:pt x="514960" y="106021"/>
                    <a:pt x="508147" y="105375"/>
                    <a:pt x="500863" y="105375"/>
                  </a:cubicBezTo>
                  <a:cubicBezTo>
                    <a:pt x="497574" y="105375"/>
                    <a:pt x="493638" y="105669"/>
                    <a:pt x="489057" y="106256"/>
                  </a:cubicBezTo>
                  <a:cubicBezTo>
                    <a:pt x="484475" y="106843"/>
                    <a:pt x="481010" y="107489"/>
                    <a:pt x="478660" y="108194"/>
                  </a:cubicBezTo>
                  <a:lnTo>
                    <a:pt x="478660" y="249869"/>
                  </a:lnTo>
                  <a:lnTo>
                    <a:pt x="426149" y="249869"/>
                  </a:lnTo>
                  <a:lnTo>
                    <a:pt x="426149" y="74361"/>
                  </a:lnTo>
                  <a:cubicBezTo>
                    <a:pt x="435547" y="71072"/>
                    <a:pt x="446648" y="67959"/>
                    <a:pt x="459453" y="65022"/>
                  </a:cubicBezTo>
                  <a:cubicBezTo>
                    <a:pt x="472258" y="62085"/>
                    <a:pt x="486531" y="60617"/>
                    <a:pt x="502273" y="60617"/>
                  </a:cubicBezTo>
                  <a:close/>
                  <a:moveTo>
                    <a:pt x="868099" y="59560"/>
                  </a:moveTo>
                  <a:cubicBezTo>
                    <a:pt x="894414" y="59560"/>
                    <a:pt x="915207" y="67607"/>
                    <a:pt x="930479" y="83701"/>
                  </a:cubicBezTo>
                  <a:cubicBezTo>
                    <a:pt x="945750" y="99795"/>
                    <a:pt x="953386" y="123466"/>
                    <a:pt x="953386" y="154714"/>
                  </a:cubicBezTo>
                  <a:cubicBezTo>
                    <a:pt x="953386" y="157769"/>
                    <a:pt x="953269" y="161117"/>
                    <a:pt x="953034" y="164758"/>
                  </a:cubicBezTo>
                  <a:cubicBezTo>
                    <a:pt x="952799" y="168400"/>
                    <a:pt x="952564" y="171631"/>
                    <a:pt x="952329" y="174450"/>
                  </a:cubicBezTo>
                  <a:lnTo>
                    <a:pt x="833209" y="174450"/>
                  </a:lnTo>
                  <a:cubicBezTo>
                    <a:pt x="834384" y="185258"/>
                    <a:pt x="839436" y="193834"/>
                    <a:pt x="848364" y="200177"/>
                  </a:cubicBezTo>
                  <a:cubicBezTo>
                    <a:pt x="857292" y="206521"/>
                    <a:pt x="869274" y="209693"/>
                    <a:pt x="884311" y="209693"/>
                  </a:cubicBezTo>
                  <a:cubicBezTo>
                    <a:pt x="893944" y="209693"/>
                    <a:pt x="903401" y="208812"/>
                    <a:pt x="912681" y="207050"/>
                  </a:cubicBezTo>
                  <a:cubicBezTo>
                    <a:pt x="921962" y="205287"/>
                    <a:pt x="929539" y="203114"/>
                    <a:pt x="935413" y="200530"/>
                  </a:cubicBezTo>
                  <a:lnTo>
                    <a:pt x="942461" y="243173"/>
                  </a:lnTo>
                  <a:cubicBezTo>
                    <a:pt x="939642" y="244583"/>
                    <a:pt x="935883" y="245992"/>
                    <a:pt x="931183" y="247402"/>
                  </a:cubicBezTo>
                  <a:cubicBezTo>
                    <a:pt x="926485" y="248812"/>
                    <a:pt x="921257" y="250045"/>
                    <a:pt x="915501" y="251103"/>
                  </a:cubicBezTo>
                  <a:cubicBezTo>
                    <a:pt x="909744" y="252160"/>
                    <a:pt x="903577" y="253041"/>
                    <a:pt x="896998" y="253746"/>
                  </a:cubicBezTo>
                  <a:cubicBezTo>
                    <a:pt x="890420" y="254451"/>
                    <a:pt x="883841" y="254803"/>
                    <a:pt x="877263" y="254803"/>
                  </a:cubicBezTo>
                  <a:cubicBezTo>
                    <a:pt x="860581" y="254803"/>
                    <a:pt x="846073" y="252336"/>
                    <a:pt x="833738" y="247402"/>
                  </a:cubicBezTo>
                  <a:cubicBezTo>
                    <a:pt x="821403" y="242468"/>
                    <a:pt x="811183" y="235713"/>
                    <a:pt x="803077" y="227138"/>
                  </a:cubicBezTo>
                  <a:cubicBezTo>
                    <a:pt x="794971" y="218562"/>
                    <a:pt x="788980" y="208400"/>
                    <a:pt x="785103" y="196653"/>
                  </a:cubicBezTo>
                  <a:cubicBezTo>
                    <a:pt x="781227" y="184905"/>
                    <a:pt x="779288" y="172218"/>
                    <a:pt x="779288" y="158591"/>
                  </a:cubicBezTo>
                  <a:cubicBezTo>
                    <a:pt x="779288" y="142145"/>
                    <a:pt x="781814" y="127754"/>
                    <a:pt x="786865" y="115419"/>
                  </a:cubicBezTo>
                  <a:cubicBezTo>
                    <a:pt x="791917" y="103084"/>
                    <a:pt x="798554" y="92805"/>
                    <a:pt x="806778" y="84582"/>
                  </a:cubicBezTo>
                  <a:cubicBezTo>
                    <a:pt x="815001" y="76359"/>
                    <a:pt x="824457" y="70132"/>
                    <a:pt x="835148" y="65903"/>
                  </a:cubicBezTo>
                  <a:cubicBezTo>
                    <a:pt x="845838" y="61674"/>
                    <a:pt x="856822" y="59560"/>
                    <a:pt x="868099" y="59560"/>
                  </a:cubicBezTo>
                  <a:close/>
                  <a:moveTo>
                    <a:pt x="658549" y="59560"/>
                  </a:moveTo>
                  <a:cubicBezTo>
                    <a:pt x="684864" y="59560"/>
                    <a:pt x="705657" y="67607"/>
                    <a:pt x="720929" y="83701"/>
                  </a:cubicBezTo>
                  <a:cubicBezTo>
                    <a:pt x="736200" y="99795"/>
                    <a:pt x="743836" y="123466"/>
                    <a:pt x="743836" y="154714"/>
                  </a:cubicBezTo>
                  <a:cubicBezTo>
                    <a:pt x="743836" y="157769"/>
                    <a:pt x="743719" y="161117"/>
                    <a:pt x="743484" y="164758"/>
                  </a:cubicBezTo>
                  <a:cubicBezTo>
                    <a:pt x="743249" y="168400"/>
                    <a:pt x="743014" y="171631"/>
                    <a:pt x="742779" y="174450"/>
                  </a:cubicBezTo>
                  <a:lnTo>
                    <a:pt x="623659" y="174450"/>
                  </a:lnTo>
                  <a:cubicBezTo>
                    <a:pt x="624834" y="185258"/>
                    <a:pt x="629886" y="193834"/>
                    <a:pt x="638814" y="200177"/>
                  </a:cubicBezTo>
                  <a:cubicBezTo>
                    <a:pt x="647742" y="206521"/>
                    <a:pt x="659724" y="209693"/>
                    <a:pt x="674761" y="209693"/>
                  </a:cubicBezTo>
                  <a:cubicBezTo>
                    <a:pt x="684394" y="209693"/>
                    <a:pt x="693851" y="208812"/>
                    <a:pt x="703131" y="207050"/>
                  </a:cubicBezTo>
                  <a:cubicBezTo>
                    <a:pt x="712412" y="205287"/>
                    <a:pt x="719989" y="203114"/>
                    <a:pt x="725863" y="200530"/>
                  </a:cubicBezTo>
                  <a:lnTo>
                    <a:pt x="732911" y="243173"/>
                  </a:lnTo>
                  <a:cubicBezTo>
                    <a:pt x="730092" y="244583"/>
                    <a:pt x="726332" y="245992"/>
                    <a:pt x="721633" y="247402"/>
                  </a:cubicBezTo>
                  <a:cubicBezTo>
                    <a:pt x="716935" y="248812"/>
                    <a:pt x="711707" y="250045"/>
                    <a:pt x="705951" y="251103"/>
                  </a:cubicBezTo>
                  <a:cubicBezTo>
                    <a:pt x="700194" y="252160"/>
                    <a:pt x="694027" y="253041"/>
                    <a:pt x="687448" y="253746"/>
                  </a:cubicBezTo>
                  <a:cubicBezTo>
                    <a:pt x="680870" y="254451"/>
                    <a:pt x="674291" y="254803"/>
                    <a:pt x="667713" y="254803"/>
                  </a:cubicBezTo>
                  <a:cubicBezTo>
                    <a:pt x="651031" y="254803"/>
                    <a:pt x="636523" y="252336"/>
                    <a:pt x="624188" y="247402"/>
                  </a:cubicBezTo>
                  <a:cubicBezTo>
                    <a:pt x="611853" y="242468"/>
                    <a:pt x="601633" y="235713"/>
                    <a:pt x="593527" y="227138"/>
                  </a:cubicBezTo>
                  <a:cubicBezTo>
                    <a:pt x="585421" y="218562"/>
                    <a:pt x="579430" y="208400"/>
                    <a:pt x="575553" y="196653"/>
                  </a:cubicBezTo>
                  <a:cubicBezTo>
                    <a:pt x="571677" y="184905"/>
                    <a:pt x="569738" y="172218"/>
                    <a:pt x="569738" y="158591"/>
                  </a:cubicBezTo>
                  <a:cubicBezTo>
                    <a:pt x="569738" y="142145"/>
                    <a:pt x="572264" y="127754"/>
                    <a:pt x="577315" y="115419"/>
                  </a:cubicBezTo>
                  <a:cubicBezTo>
                    <a:pt x="582367" y="103084"/>
                    <a:pt x="589004" y="92805"/>
                    <a:pt x="597228" y="84582"/>
                  </a:cubicBezTo>
                  <a:cubicBezTo>
                    <a:pt x="605451" y="76359"/>
                    <a:pt x="614907" y="70132"/>
                    <a:pt x="625598" y="65903"/>
                  </a:cubicBezTo>
                  <a:cubicBezTo>
                    <a:pt x="636288" y="61674"/>
                    <a:pt x="647272" y="59560"/>
                    <a:pt x="658549" y="59560"/>
                  </a:cubicBezTo>
                  <a:close/>
                  <a:moveTo>
                    <a:pt x="302257" y="59560"/>
                  </a:moveTo>
                  <a:cubicBezTo>
                    <a:pt x="317764" y="59560"/>
                    <a:pt x="330686" y="61322"/>
                    <a:pt x="341024" y="64846"/>
                  </a:cubicBezTo>
                  <a:cubicBezTo>
                    <a:pt x="351362" y="68370"/>
                    <a:pt x="359644" y="73422"/>
                    <a:pt x="365870" y="80000"/>
                  </a:cubicBezTo>
                  <a:cubicBezTo>
                    <a:pt x="372096" y="86579"/>
                    <a:pt x="376501" y="94567"/>
                    <a:pt x="379086" y="103965"/>
                  </a:cubicBezTo>
                  <a:cubicBezTo>
                    <a:pt x="381670" y="113363"/>
                    <a:pt x="382963" y="123818"/>
                    <a:pt x="382963" y="135331"/>
                  </a:cubicBezTo>
                  <a:lnTo>
                    <a:pt x="382963" y="244583"/>
                  </a:lnTo>
                  <a:cubicBezTo>
                    <a:pt x="375444" y="246227"/>
                    <a:pt x="364989" y="248166"/>
                    <a:pt x="351597" y="250398"/>
                  </a:cubicBezTo>
                  <a:cubicBezTo>
                    <a:pt x="338205" y="252630"/>
                    <a:pt x="321993" y="253746"/>
                    <a:pt x="302962" y="253746"/>
                  </a:cubicBezTo>
                  <a:cubicBezTo>
                    <a:pt x="290980" y="253746"/>
                    <a:pt x="280113" y="252689"/>
                    <a:pt x="270363" y="250574"/>
                  </a:cubicBezTo>
                  <a:cubicBezTo>
                    <a:pt x="260612" y="248459"/>
                    <a:pt x="252213" y="244994"/>
                    <a:pt x="245164" y="240177"/>
                  </a:cubicBezTo>
                  <a:cubicBezTo>
                    <a:pt x="238116" y="235361"/>
                    <a:pt x="232712" y="229076"/>
                    <a:pt x="228953" y="221323"/>
                  </a:cubicBezTo>
                  <a:cubicBezTo>
                    <a:pt x="225194" y="213569"/>
                    <a:pt x="223314" y="204054"/>
                    <a:pt x="223314" y="192776"/>
                  </a:cubicBezTo>
                  <a:cubicBezTo>
                    <a:pt x="223314" y="181969"/>
                    <a:pt x="225487" y="172806"/>
                    <a:pt x="229834" y="165287"/>
                  </a:cubicBezTo>
                  <a:cubicBezTo>
                    <a:pt x="234180" y="157769"/>
                    <a:pt x="239995" y="151778"/>
                    <a:pt x="247279" y="147313"/>
                  </a:cubicBezTo>
                  <a:cubicBezTo>
                    <a:pt x="254562" y="142849"/>
                    <a:pt x="262903" y="139619"/>
                    <a:pt x="272301" y="137622"/>
                  </a:cubicBezTo>
                  <a:cubicBezTo>
                    <a:pt x="281699" y="135625"/>
                    <a:pt x="291450" y="134626"/>
                    <a:pt x="301552" y="134626"/>
                  </a:cubicBezTo>
                  <a:cubicBezTo>
                    <a:pt x="308366" y="134626"/>
                    <a:pt x="314416" y="134920"/>
                    <a:pt x="319702" y="135507"/>
                  </a:cubicBezTo>
                  <a:cubicBezTo>
                    <a:pt x="324989" y="136095"/>
                    <a:pt x="329277" y="136858"/>
                    <a:pt x="332566" y="137798"/>
                  </a:cubicBezTo>
                  <a:lnTo>
                    <a:pt x="332566" y="132864"/>
                  </a:lnTo>
                  <a:cubicBezTo>
                    <a:pt x="332566" y="123936"/>
                    <a:pt x="329864" y="116770"/>
                    <a:pt x="324460" y="111366"/>
                  </a:cubicBezTo>
                  <a:cubicBezTo>
                    <a:pt x="319056" y="105962"/>
                    <a:pt x="309658" y="103260"/>
                    <a:pt x="296266" y="103260"/>
                  </a:cubicBezTo>
                  <a:cubicBezTo>
                    <a:pt x="287338" y="103260"/>
                    <a:pt x="278527" y="103906"/>
                    <a:pt x="269834" y="105199"/>
                  </a:cubicBezTo>
                  <a:cubicBezTo>
                    <a:pt x="261141" y="106491"/>
                    <a:pt x="253623" y="108312"/>
                    <a:pt x="247279" y="110661"/>
                  </a:cubicBezTo>
                  <a:lnTo>
                    <a:pt x="240583" y="68370"/>
                  </a:lnTo>
                  <a:cubicBezTo>
                    <a:pt x="243637" y="67430"/>
                    <a:pt x="247455" y="66432"/>
                    <a:pt x="252037" y="65375"/>
                  </a:cubicBezTo>
                  <a:cubicBezTo>
                    <a:pt x="256618" y="64317"/>
                    <a:pt x="261611" y="63378"/>
                    <a:pt x="267015" y="62555"/>
                  </a:cubicBezTo>
                  <a:cubicBezTo>
                    <a:pt x="272419" y="61733"/>
                    <a:pt x="278116" y="61028"/>
                    <a:pt x="284107" y="60441"/>
                  </a:cubicBezTo>
                  <a:cubicBezTo>
                    <a:pt x="290099" y="59853"/>
                    <a:pt x="296149" y="59560"/>
                    <a:pt x="302257" y="59560"/>
                  </a:cubicBezTo>
                  <a:close/>
                  <a:moveTo>
                    <a:pt x="124759" y="0"/>
                  </a:moveTo>
                  <a:cubicBezTo>
                    <a:pt x="135097" y="0"/>
                    <a:pt x="144495" y="763"/>
                    <a:pt x="152953" y="2291"/>
                  </a:cubicBezTo>
                  <a:cubicBezTo>
                    <a:pt x="161411" y="3818"/>
                    <a:pt x="168812" y="5580"/>
                    <a:pt x="175156" y="7577"/>
                  </a:cubicBezTo>
                  <a:cubicBezTo>
                    <a:pt x="181499" y="9574"/>
                    <a:pt x="186786" y="11630"/>
                    <a:pt x="191015" y="13744"/>
                  </a:cubicBezTo>
                  <a:cubicBezTo>
                    <a:pt x="195244" y="15859"/>
                    <a:pt x="198298" y="17504"/>
                    <a:pt x="200178" y="18678"/>
                  </a:cubicBezTo>
                  <a:lnTo>
                    <a:pt x="184319" y="63084"/>
                  </a:lnTo>
                  <a:cubicBezTo>
                    <a:pt x="176800" y="59090"/>
                    <a:pt x="168048" y="55683"/>
                    <a:pt x="158063" y="52864"/>
                  </a:cubicBezTo>
                  <a:cubicBezTo>
                    <a:pt x="148078" y="50044"/>
                    <a:pt x="136741" y="48634"/>
                    <a:pt x="124054" y="48634"/>
                  </a:cubicBezTo>
                  <a:cubicBezTo>
                    <a:pt x="115596" y="48634"/>
                    <a:pt x="107314" y="50044"/>
                    <a:pt x="99208" y="52864"/>
                  </a:cubicBezTo>
                  <a:cubicBezTo>
                    <a:pt x="91102" y="55683"/>
                    <a:pt x="83936" y="60206"/>
                    <a:pt x="77710" y="66432"/>
                  </a:cubicBezTo>
                  <a:cubicBezTo>
                    <a:pt x="71484" y="72658"/>
                    <a:pt x="66491" y="80705"/>
                    <a:pt x="62732" y="90573"/>
                  </a:cubicBezTo>
                  <a:cubicBezTo>
                    <a:pt x="58973" y="100441"/>
                    <a:pt x="57093" y="112423"/>
                    <a:pt x="57093" y="126520"/>
                  </a:cubicBezTo>
                  <a:cubicBezTo>
                    <a:pt x="57093" y="137798"/>
                    <a:pt x="58327" y="148312"/>
                    <a:pt x="60794" y="158062"/>
                  </a:cubicBezTo>
                  <a:cubicBezTo>
                    <a:pt x="63261" y="167813"/>
                    <a:pt x="67255" y="176212"/>
                    <a:pt x="72776" y="183261"/>
                  </a:cubicBezTo>
                  <a:cubicBezTo>
                    <a:pt x="78297" y="190309"/>
                    <a:pt x="85522" y="195889"/>
                    <a:pt x="94450" y="200001"/>
                  </a:cubicBezTo>
                  <a:cubicBezTo>
                    <a:pt x="103378" y="204113"/>
                    <a:pt x="114186" y="206168"/>
                    <a:pt x="126873" y="206168"/>
                  </a:cubicBezTo>
                  <a:cubicBezTo>
                    <a:pt x="134862" y="206168"/>
                    <a:pt x="142028" y="205699"/>
                    <a:pt x="148371" y="204759"/>
                  </a:cubicBezTo>
                  <a:cubicBezTo>
                    <a:pt x="154715" y="203819"/>
                    <a:pt x="160354" y="202703"/>
                    <a:pt x="165288" y="201411"/>
                  </a:cubicBezTo>
                  <a:cubicBezTo>
                    <a:pt x="170222" y="200118"/>
                    <a:pt x="174568" y="198650"/>
                    <a:pt x="178327" y="197005"/>
                  </a:cubicBezTo>
                  <a:cubicBezTo>
                    <a:pt x="182087" y="195361"/>
                    <a:pt x="185493" y="193834"/>
                    <a:pt x="188548" y="192424"/>
                  </a:cubicBezTo>
                  <a:lnTo>
                    <a:pt x="203702" y="236477"/>
                  </a:lnTo>
                  <a:cubicBezTo>
                    <a:pt x="195949" y="241176"/>
                    <a:pt x="185024" y="245405"/>
                    <a:pt x="170927" y="249164"/>
                  </a:cubicBezTo>
                  <a:cubicBezTo>
                    <a:pt x="156830" y="252923"/>
                    <a:pt x="140500" y="254803"/>
                    <a:pt x="121939" y="254803"/>
                  </a:cubicBezTo>
                  <a:cubicBezTo>
                    <a:pt x="82233" y="254803"/>
                    <a:pt x="51983" y="243760"/>
                    <a:pt x="31190" y="221675"/>
                  </a:cubicBezTo>
                  <a:cubicBezTo>
                    <a:pt x="10397" y="199590"/>
                    <a:pt x="0" y="168224"/>
                    <a:pt x="0" y="127578"/>
                  </a:cubicBezTo>
                  <a:cubicBezTo>
                    <a:pt x="0" y="107372"/>
                    <a:pt x="3172" y="89340"/>
                    <a:pt x="9516" y="73480"/>
                  </a:cubicBezTo>
                  <a:cubicBezTo>
                    <a:pt x="15860" y="57621"/>
                    <a:pt x="24553" y="44229"/>
                    <a:pt x="35595" y="33304"/>
                  </a:cubicBezTo>
                  <a:cubicBezTo>
                    <a:pt x="46638" y="22379"/>
                    <a:pt x="59795" y="14097"/>
                    <a:pt x="75067" y="8458"/>
                  </a:cubicBezTo>
                  <a:cubicBezTo>
                    <a:pt x="90339" y="2819"/>
                    <a:pt x="106903" y="0"/>
                    <a:pt x="12475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  <p:sp>
          <p:nvSpPr>
            <p:cNvPr id="15" name="Freeform: Shape 11">
              <a:extLst>
                <a:ext uri="{FF2B5EF4-FFF2-40B4-BE49-F238E27FC236}">
                  <a16:creationId xmlns:a16="http://schemas.microsoft.com/office/drawing/2014/main" id="{99512D0C-A4DD-EED9-7936-62F6528796B7}"/>
                </a:ext>
              </a:extLst>
            </p:cNvPr>
            <p:cNvSpPr/>
            <p:nvPr/>
          </p:nvSpPr>
          <p:spPr>
            <a:xfrm>
              <a:off x="4476099" y="2245671"/>
              <a:ext cx="383648" cy="195243"/>
            </a:xfrm>
            <a:custGeom>
              <a:avLst/>
              <a:gdLst>
                <a:gd name="connsiteX0" fmla="*/ 299066 w 383648"/>
                <a:gd name="connsiteY0" fmla="*/ 43348 h 195243"/>
                <a:gd name="connsiteX1" fmla="*/ 283912 w 383648"/>
                <a:gd name="connsiteY1" fmla="*/ 46344 h 195243"/>
                <a:gd name="connsiteX2" fmla="*/ 273339 w 383648"/>
                <a:gd name="connsiteY2" fmla="*/ 54273 h 195243"/>
                <a:gd name="connsiteX3" fmla="*/ 266819 w 383648"/>
                <a:gd name="connsiteY3" fmla="*/ 65727 h 195243"/>
                <a:gd name="connsiteX4" fmla="*/ 263471 w 383648"/>
                <a:gd name="connsiteY4" fmla="*/ 78943 h 195243"/>
                <a:gd name="connsiteX5" fmla="*/ 332899 w 383648"/>
                <a:gd name="connsiteY5" fmla="*/ 78943 h 195243"/>
                <a:gd name="connsiteX6" fmla="*/ 330608 w 383648"/>
                <a:gd name="connsiteY6" fmla="*/ 65903 h 195243"/>
                <a:gd name="connsiteX7" fmla="*/ 324617 w 383648"/>
                <a:gd name="connsiteY7" fmla="*/ 54626 h 195243"/>
                <a:gd name="connsiteX8" fmla="*/ 314397 w 383648"/>
                <a:gd name="connsiteY8" fmla="*/ 46520 h 195243"/>
                <a:gd name="connsiteX9" fmla="*/ 299066 w 383648"/>
                <a:gd name="connsiteY9" fmla="*/ 43348 h 195243"/>
                <a:gd name="connsiteX10" fmla="*/ 89516 w 383648"/>
                <a:gd name="connsiteY10" fmla="*/ 43348 h 195243"/>
                <a:gd name="connsiteX11" fmla="*/ 74362 w 383648"/>
                <a:gd name="connsiteY11" fmla="*/ 46344 h 195243"/>
                <a:gd name="connsiteX12" fmla="*/ 63789 w 383648"/>
                <a:gd name="connsiteY12" fmla="*/ 54273 h 195243"/>
                <a:gd name="connsiteX13" fmla="*/ 57269 w 383648"/>
                <a:gd name="connsiteY13" fmla="*/ 65727 h 195243"/>
                <a:gd name="connsiteX14" fmla="*/ 53921 w 383648"/>
                <a:gd name="connsiteY14" fmla="*/ 78943 h 195243"/>
                <a:gd name="connsiteX15" fmla="*/ 123349 w 383648"/>
                <a:gd name="connsiteY15" fmla="*/ 78943 h 195243"/>
                <a:gd name="connsiteX16" fmla="*/ 121058 w 383648"/>
                <a:gd name="connsiteY16" fmla="*/ 65903 h 195243"/>
                <a:gd name="connsiteX17" fmla="*/ 115067 w 383648"/>
                <a:gd name="connsiteY17" fmla="*/ 54626 h 195243"/>
                <a:gd name="connsiteX18" fmla="*/ 104847 w 383648"/>
                <a:gd name="connsiteY18" fmla="*/ 46520 h 195243"/>
                <a:gd name="connsiteX19" fmla="*/ 89516 w 383648"/>
                <a:gd name="connsiteY19" fmla="*/ 43348 h 195243"/>
                <a:gd name="connsiteX20" fmla="*/ 298361 w 383648"/>
                <a:gd name="connsiteY20" fmla="*/ 0 h 195243"/>
                <a:gd name="connsiteX21" fmla="*/ 360741 w 383648"/>
                <a:gd name="connsiteY21" fmla="*/ 24141 h 195243"/>
                <a:gd name="connsiteX22" fmla="*/ 383648 w 383648"/>
                <a:gd name="connsiteY22" fmla="*/ 95154 h 195243"/>
                <a:gd name="connsiteX23" fmla="*/ 383296 w 383648"/>
                <a:gd name="connsiteY23" fmla="*/ 105198 h 195243"/>
                <a:gd name="connsiteX24" fmla="*/ 382591 w 383648"/>
                <a:gd name="connsiteY24" fmla="*/ 114890 h 195243"/>
                <a:gd name="connsiteX25" fmla="*/ 263471 w 383648"/>
                <a:gd name="connsiteY25" fmla="*/ 114890 h 195243"/>
                <a:gd name="connsiteX26" fmla="*/ 278626 w 383648"/>
                <a:gd name="connsiteY26" fmla="*/ 140617 h 195243"/>
                <a:gd name="connsiteX27" fmla="*/ 314573 w 383648"/>
                <a:gd name="connsiteY27" fmla="*/ 150133 h 195243"/>
                <a:gd name="connsiteX28" fmla="*/ 342943 w 383648"/>
                <a:gd name="connsiteY28" fmla="*/ 147490 h 195243"/>
                <a:gd name="connsiteX29" fmla="*/ 365675 w 383648"/>
                <a:gd name="connsiteY29" fmla="*/ 140970 h 195243"/>
                <a:gd name="connsiteX30" fmla="*/ 372723 w 383648"/>
                <a:gd name="connsiteY30" fmla="*/ 183613 h 195243"/>
                <a:gd name="connsiteX31" fmla="*/ 361445 w 383648"/>
                <a:gd name="connsiteY31" fmla="*/ 187842 h 195243"/>
                <a:gd name="connsiteX32" fmla="*/ 345763 w 383648"/>
                <a:gd name="connsiteY32" fmla="*/ 191543 h 195243"/>
                <a:gd name="connsiteX33" fmla="*/ 327260 w 383648"/>
                <a:gd name="connsiteY33" fmla="*/ 194186 h 195243"/>
                <a:gd name="connsiteX34" fmla="*/ 307525 w 383648"/>
                <a:gd name="connsiteY34" fmla="*/ 195243 h 195243"/>
                <a:gd name="connsiteX35" fmla="*/ 264000 w 383648"/>
                <a:gd name="connsiteY35" fmla="*/ 187842 h 195243"/>
                <a:gd name="connsiteX36" fmla="*/ 233339 w 383648"/>
                <a:gd name="connsiteY36" fmla="*/ 167578 h 195243"/>
                <a:gd name="connsiteX37" fmla="*/ 215365 w 383648"/>
                <a:gd name="connsiteY37" fmla="*/ 137093 h 195243"/>
                <a:gd name="connsiteX38" fmla="*/ 209550 w 383648"/>
                <a:gd name="connsiteY38" fmla="*/ 99031 h 195243"/>
                <a:gd name="connsiteX39" fmla="*/ 217127 w 383648"/>
                <a:gd name="connsiteY39" fmla="*/ 55859 h 195243"/>
                <a:gd name="connsiteX40" fmla="*/ 237040 w 383648"/>
                <a:gd name="connsiteY40" fmla="*/ 25022 h 195243"/>
                <a:gd name="connsiteX41" fmla="*/ 265410 w 383648"/>
                <a:gd name="connsiteY41" fmla="*/ 6343 h 195243"/>
                <a:gd name="connsiteX42" fmla="*/ 298361 w 383648"/>
                <a:gd name="connsiteY42" fmla="*/ 0 h 195243"/>
                <a:gd name="connsiteX43" fmla="*/ 88811 w 383648"/>
                <a:gd name="connsiteY43" fmla="*/ 0 h 195243"/>
                <a:gd name="connsiteX44" fmla="*/ 151191 w 383648"/>
                <a:gd name="connsiteY44" fmla="*/ 24141 h 195243"/>
                <a:gd name="connsiteX45" fmla="*/ 174098 w 383648"/>
                <a:gd name="connsiteY45" fmla="*/ 95154 h 195243"/>
                <a:gd name="connsiteX46" fmla="*/ 173746 w 383648"/>
                <a:gd name="connsiteY46" fmla="*/ 105198 h 195243"/>
                <a:gd name="connsiteX47" fmla="*/ 173041 w 383648"/>
                <a:gd name="connsiteY47" fmla="*/ 114890 h 195243"/>
                <a:gd name="connsiteX48" fmla="*/ 53921 w 383648"/>
                <a:gd name="connsiteY48" fmla="*/ 114890 h 195243"/>
                <a:gd name="connsiteX49" fmla="*/ 69076 w 383648"/>
                <a:gd name="connsiteY49" fmla="*/ 140617 h 195243"/>
                <a:gd name="connsiteX50" fmla="*/ 105023 w 383648"/>
                <a:gd name="connsiteY50" fmla="*/ 150133 h 195243"/>
                <a:gd name="connsiteX51" fmla="*/ 133393 w 383648"/>
                <a:gd name="connsiteY51" fmla="*/ 147490 h 195243"/>
                <a:gd name="connsiteX52" fmla="*/ 156125 w 383648"/>
                <a:gd name="connsiteY52" fmla="*/ 140970 h 195243"/>
                <a:gd name="connsiteX53" fmla="*/ 163173 w 383648"/>
                <a:gd name="connsiteY53" fmla="*/ 183613 h 195243"/>
                <a:gd name="connsiteX54" fmla="*/ 151895 w 383648"/>
                <a:gd name="connsiteY54" fmla="*/ 187842 h 195243"/>
                <a:gd name="connsiteX55" fmla="*/ 136213 w 383648"/>
                <a:gd name="connsiteY55" fmla="*/ 191543 h 195243"/>
                <a:gd name="connsiteX56" fmla="*/ 117710 w 383648"/>
                <a:gd name="connsiteY56" fmla="*/ 194186 h 195243"/>
                <a:gd name="connsiteX57" fmla="*/ 97975 w 383648"/>
                <a:gd name="connsiteY57" fmla="*/ 195243 h 195243"/>
                <a:gd name="connsiteX58" fmla="*/ 54450 w 383648"/>
                <a:gd name="connsiteY58" fmla="*/ 187842 h 195243"/>
                <a:gd name="connsiteX59" fmla="*/ 23789 w 383648"/>
                <a:gd name="connsiteY59" fmla="*/ 167578 h 195243"/>
                <a:gd name="connsiteX60" fmla="*/ 5815 w 383648"/>
                <a:gd name="connsiteY60" fmla="*/ 137093 h 195243"/>
                <a:gd name="connsiteX61" fmla="*/ 0 w 383648"/>
                <a:gd name="connsiteY61" fmla="*/ 99031 h 195243"/>
                <a:gd name="connsiteX62" fmla="*/ 7577 w 383648"/>
                <a:gd name="connsiteY62" fmla="*/ 55859 h 195243"/>
                <a:gd name="connsiteX63" fmla="*/ 27490 w 383648"/>
                <a:gd name="connsiteY63" fmla="*/ 25022 h 195243"/>
                <a:gd name="connsiteX64" fmla="*/ 55860 w 383648"/>
                <a:gd name="connsiteY64" fmla="*/ 6343 h 195243"/>
                <a:gd name="connsiteX65" fmla="*/ 88811 w 383648"/>
                <a:gd name="connsiteY65" fmla="*/ 0 h 19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383648" h="195243">
                  <a:moveTo>
                    <a:pt x="299066" y="43348"/>
                  </a:moveTo>
                  <a:cubicBezTo>
                    <a:pt x="293193" y="43348"/>
                    <a:pt x="288141" y="44346"/>
                    <a:pt x="283912" y="46344"/>
                  </a:cubicBezTo>
                  <a:cubicBezTo>
                    <a:pt x="279683" y="48341"/>
                    <a:pt x="276159" y="50984"/>
                    <a:pt x="273339" y="54273"/>
                  </a:cubicBezTo>
                  <a:cubicBezTo>
                    <a:pt x="270520" y="57562"/>
                    <a:pt x="268347" y="61380"/>
                    <a:pt x="266819" y="65727"/>
                  </a:cubicBezTo>
                  <a:cubicBezTo>
                    <a:pt x="265292" y="70073"/>
                    <a:pt x="264176" y="74479"/>
                    <a:pt x="263471" y="78943"/>
                  </a:cubicBezTo>
                  <a:lnTo>
                    <a:pt x="332899" y="78943"/>
                  </a:lnTo>
                  <a:cubicBezTo>
                    <a:pt x="332664" y="74479"/>
                    <a:pt x="331901" y="70132"/>
                    <a:pt x="330608" y="65903"/>
                  </a:cubicBezTo>
                  <a:cubicBezTo>
                    <a:pt x="329316" y="61674"/>
                    <a:pt x="327319" y="57915"/>
                    <a:pt x="324617" y="54626"/>
                  </a:cubicBezTo>
                  <a:cubicBezTo>
                    <a:pt x="321915" y="51336"/>
                    <a:pt x="318508" y="48634"/>
                    <a:pt x="314397" y="46520"/>
                  </a:cubicBezTo>
                  <a:cubicBezTo>
                    <a:pt x="310285" y="44405"/>
                    <a:pt x="305175" y="43348"/>
                    <a:pt x="299066" y="43348"/>
                  </a:cubicBezTo>
                  <a:close/>
                  <a:moveTo>
                    <a:pt x="89516" y="43348"/>
                  </a:moveTo>
                  <a:cubicBezTo>
                    <a:pt x="83643" y="43348"/>
                    <a:pt x="78591" y="44346"/>
                    <a:pt x="74362" y="46344"/>
                  </a:cubicBezTo>
                  <a:cubicBezTo>
                    <a:pt x="70133" y="48341"/>
                    <a:pt x="66609" y="50984"/>
                    <a:pt x="63789" y="54273"/>
                  </a:cubicBezTo>
                  <a:cubicBezTo>
                    <a:pt x="60970" y="57562"/>
                    <a:pt x="58797" y="61380"/>
                    <a:pt x="57269" y="65727"/>
                  </a:cubicBezTo>
                  <a:cubicBezTo>
                    <a:pt x="55742" y="70073"/>
                    <a:pt x="54626" y="74479"/>
                    <a:pt x="53921" y="78943"/>
                  </a:cubicBezTo>
                  <a:lnTo>
                    <a:pt x="123349" y="78943"/>
                  </a:lnTo>
                  <a:cubicBezTo>
                    <a:pt x="123114" y="74479"/>
                    <a:pt x="122351" y="70132"/>
                    <a:pt x="121058" y="65903"/>
                  </a:cubicBezTo>
                  <a:cubicBezTo>
                    <a:pt x="119766" y="61674"/>
                    <a:pt x="117769" y="57915"/>
                    <a:pt x="115067" y="54626"/>
                  </a:cubicBezTo>
                  <a:cubicBezTo>
                    <a:pt x="112365" y="51336"/>
                    <a:pt x="108958" y="48634"/>
                    <a:pt x="104847" y="46520"/>
                  </a:cubicBezTo>
                  <a:cubicBezTo>
                    <a:pt x="100735" y="44405"/>
                    <a:pt x="95625" y="43348"/>
                    <a:pt x="89516" y="43348"/>
                  </a:cubicBezTo>
                  <a:close/>
                  <a:moveTo>
                    <a:pt x="298361" y="0"/>
                  </a:moveTo>
                  <a:cubicBezTo>
                    <a:pt x="324676" y="0"/>
                    <a:pt x="345469" y="8047"/>
                    <a:pt x="360741" y="24141"/>
                  </a:cubicBezTo>
                  <a:cubicBezTo>
                    <a:pt x="376012" y="40235"/>
                    <a:pt x="383648" y="63906"/>
                    <a:pt x="383648" y="95154"/>
                  </a:cubicBezTo>
                  <a:cubicBezTo>
                    <a:pt x="383648" y="98209"/>
                    <a:pt x="383531" y="101557"/>
                    <a:pt x="383296" y="105198"/>
                  </a:cubicBezTo>
                  <a:cubicBezTo>
                    <a:pt x="383061" y="108840"/>
                    <a:pt x="382826" y="112071"/>
                    <a:pt x="382591" y="114890"/>
                  </a:cubicBezTo>
                  <a:lnTo>
                    <a:pt x="263471" y="114890"/>
                  </a:lnTo>
                  <a:cubicBezTo>
                    <a:pt x="264646" y="125698"/>
                    <a:pt x="269698" y="134274"/>
                    <a:pt x="278626" y="140617"/>
                  </a:cubicBezTo>
                  <a:cubicBezTo>
                    <a:pt x="287554" y="146961"/>
                    <a:pt x="299536" y="150133"/>
                    <a:pt x="314573" y="150133"/>
                  </a:cubicBezTo>
                  <a:cubicBezTo>
                    <a:pt x="324206" y="150133"/>
                    <a:pt x="333663" y="149252"/>
                    <a:pt x="342943" y="147490"/>
                  </a:cubicBezTo>
                  <a:cubicBezTo>
                    <a:pt x="352224" y="145727"/>
                    <a:pt x="359801" y="143554"/>
                    <a:pt x="365675" y="140970"/>
                  </a:cubicBezTo>
                  <a:lnTo>
                    <a:pt x="372723" y="183613"/>
                  </a:lnTo>
                  <a:cubicBezTo>
                    <a:pt x="369904" y="185023"/>
                    <a:pt x="366145" y="186432"/>
                    <a:pt x="361445" y="187842"/>
                  </a:cubicBezTo>
                  <a:cubicBezTo>
                    <a:pt x="356747" y="189252"/>
                    <a:pt x="351519" y="190485"/>
                    <a:pt x="345763" y="191543"/>
                  </a:cubicBezTo>
                  <a:cubicBezTo>
                    <a:pt x="340006" y="192600"/>
                    <a:pt x="333839" y="193481"/>
                    <a:pt x="327260" y="194186"/>
                  </a:cubicBezTo>
                  <a:cubicBezTo>
                    <a:pt x="320682" y="194891"/>
                    <a:pt x="314103" y="195243"/>
                    <a:pt x="307525" y="195243"/>
                  </a:cubicBezTo>
                  <a:cubicBezTo>
                    <a:pt x="290843" y="195243"/>
                    <a:pt x="276335" y="192776"/>
                    <a:pt x="264000" y="187842"/>
                  </a:cubicBezTo>
                  <a:cubicBezTo>
                    <a:pt x="251665" y="182908"/>
                    <a:pt x="241445" y="176153"/>
                    <a:pt x="233339" y="167578"/>
                  </a:cubicBezTo>
                  <a:cubicBezTo>
                    <a:pt x="225233" y="159002"/>
                    <a:pt x="219242" y="148840"/>
                    <a:pt x="215365" y="137093"/>
                  </a:cubicBezTo>
                  <a:cubicBezTo>
                    <a:pt x="211489" y="125345"/>
                    <a:pt x="209550" y="112658"/>
                    <a:pt x="209550" y="99031"/>
                  </a:cubicBezTo>
                  <a:cubicBezTo>
                    <a:pt x="209550" y="82585"/>
                    <a:pt x="212076" y="68194"/>
                    <a:pt x="217127" y="55859"/>
                  </a:cubicBezTo>
                  <a:cubicBezTo>
                    <a:pt x="222179" y="43524"/>
                    <a:pt x="228816" y="33245"/>
                    <a:pt x="237040" y="25022"/>
                  </a:cubicBezTo>
                  <a:cubicBezTo>
                    <a:pt x="245263" y="16799"/>
                    <a:pt x="254719" y="10572"/>
                    <a:pt x="265410" y="6343"/>
                  </a:cubicBezTo>
                  <a:cubicBezTo>
                    <a:pt x="276100" y="2114"/>
                    <a:pt x="287084" y="0"/>
                    <a:pt x="298361" y="0"/>
                  </a:cubicBezTo>
                  <a:close/>
                  <a:moveTo>
                    <a:pt x="88811" y="0"/>
                  </a:moveTo>
                  <a:cubicBezTo>
                    <a:pt x="115126" y="0"/>
                    <a:pt x="135919" y="8047"/>
                    <a:pt x="151191" y="24141"/>
                  </a:cubicBezTo>
                  <a:cubicBezTo>
                    <a:pt x="166462" y="40235"/>
                    <a:pt x="174098" y="63906"/>
                    <a:pt x="174098" y="95154"/>
                  </a:cubicBezTo>
                  <a:cubicBezTo>
                    <a:pt x="174098" y="98209"/>
                    <a:pt x="173981" y="101557"/>
                    <a:pt x="173746" y="105198"/>
                  </a:cubicBezTo>
                  <a:cubicBezTo>
                    <a:pt x="173511" y="108840"/>
                    <a:pt x="173276" y="112071"/>
                    <a:pt x="173041" y="114890"/>
                  </a:cubicBezTo>
                  <a:lnTo>
                    <a:pt x="53921" y="114890"/>
                  </a:lnTo>
                  <a:cubicBezTo>
                    <a:pt x="55096" y="125698"/>
                    <a:pt x="60148" y="134274"/>
                    <a:pt x="69076" y="140617"/>
                  </a:cubicBezTo>
                  <a:cubicBezTo>
                    <a:pt x="78004" y="146961"/>
                    <a:pt x="89986" y="150133"/>
                    <a:pt x="105023" y="150133"/>
                  </a:cubicBezTo>
                  <a:cubicBezTo>
                    <a:pt x="114656" y="150133"/>
                    <a:pt x="124113" y="149252"/>
                    <a:pt x="133393" y="147490"/>
                  </a:cubicBezTo>
                  <a:cubicBezTo>
                    <a:pt x="142674" y="145727"/>
                    <a:pt x="150251" y="143554"/>
                    <a:pt x="156125" y="140970"/>
                  </a:cubicBezTo>
                  <a:lnTo>
                    <a:pt x="163173" y="183613"/>
                  </a:lnTo>
                  <a:cubicBezTo>
                    <a:pt x="160354" y="185023"/>
                    <a:pt x="156594" y="186432"/>
                    <a:pt x="151895" y="187842"/>
                  </a:cubicBezTo>
                  <a:cubicBezTo>
                    <a:pt x="147197" y="189252"/>
                    <a:pt x="141969" y="190485"/>
                    <a:pt x="136213" y="191543"/>
                  </a:cubicBezTo>
                  <a:cubicBezTo>
                    <a:pt x="130456" y="192600"/>
                    <a:pt x="124289" y="193481"/>
                    <a:pt x="117710" y="194186"/>
                  </a:cubicBezTo>
                  <a:cubicBezTo>
                    <a:pt x="111132" y="194891"/>
                    <a:pt x="104553" y="195243"/>
                    <a:pt x="97975" y="195243"/>
                  </a:cubicBezTo>
                  <a:cubicBezTo>
                    <a:pt x="81293" y="195243"/>
                    <a:pt x="66785" y="192776"/>
                    <a:pt x="54450" y="187842"/>
                  </a:cubicBezTo>
                  <a:cubicBezTo>
                    <a:pt x="42115" y="182908"/>
                    <a:pt x="31895" y="176153"/>
                    <a:pt x="23789" y="167578"/>
                  </a:cubicBezTo>
                  <a:cubicBezTo>
                    <a:pt x="15683" y="159002"/>
                    <a:pt x="9692" y="148840"/>
                    <a:pt x="5815" y="137093"/>
                  </a:cubicBezTo>
                  <a:cubicBezTo>
                    <a:pt x="1939" y="125345"/>
                    <a:pt x="0" y="112658"/>
                    <a:pt x="0" y="99031"/>
                  </a:cubicBezTo>
                  <a:cubicBezTo>
                    <a:pt x="0" y="82585"/>
                    <a:pt x="2526" y="68194"/>
                    <a:pt x="7577" y="55859"/>
                  </a:cubicBezTo>
                  <a:cubicBezTo>
                    <a:pt x="12629" y="43524"/>
                    <a:pt x="19266" y="33245"/>
                    <a:pt x="27490" y="25022"/>
                  </a:cubicBezTo>
                  <a:cubicBezTo>
                    <a:pt x="35713" y="16799"/>
                    <a:pt x="45169" y="10572"/>
                    <a:pt x="55860" y="6343"/>
                  </a:cubicBezTo>
                  <a:cubicBezTo>
                    <a:pt x="66550" y="2114"/>
                    <a:pt x="77534" y="0"/>
                    <a:pt x="888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/>
            </a:p>
          </p:txBody>
        </p: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D05C12D-A2E0-24A3-978A-326A0C4FA0BF}"/>
              </a:ext>
            </a:extLst>
          </p:cNvPr>
          <p:cNvGrpSpPr/>
          <p:nvPr/>
        </p:nvGrpSpPr>
        <p:grpSpPr>
          <a:xfrm>
            <a:off x="3219452" y="1633261"/>
            <a:ext cx="5753103" cy="4410623"/>
            <a:chOff x="15252699" y="2260599"/>
            <a:chExt cx="2662084" cy="2040891"/>
          </a:xfrm>
        </p:grpSpPr>
        <p:sp>
          <p:nvSpPr>
            <p:cNvPr id="17" name="Shape">
              <a:extLst>
                <a:ext uri="{FF2B5EF4-FFF2-40B4-BE49-F238E27FC236}">
                  <a16:creationId xmlns:a16="http://schemas.microsoft.com/office/drawing/2014/main" id="{75E7000C-C674-FFAF-EAAB-EEC763198145}"/>
                </a:ext>
              </a:extLst>
            </p:cNvPr>
            <p:cNvSpPr/>
            <p:nvPr/>
          </p:nvSpPr>
          <p:spPr>
            <a:xfrm>
              <a:off x="16154397" y="3873498"/>
              <a:ext cx="857252" cy="42799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4688" y="21600"/>
                  </a:moveTo>
                  <a:lnTo>
                    <a:pt x="6880" y="21600"/>
                  </a:lnTo>
                  <a:cubicBezTo>
                    <a:pt x="3072" y="21600"/>
                    <a:pt x="0" y="15447"/>
                    <a:pt x="0" y="7820"/>
                  </a:cubicBezTo>
                  <a:lnTo>
                    <a:pt x="0" y="0"/>
                  </a:lnTo>
                  <a:lnTo>
                    <a:pt x="21600" y="0"/>
                  </a:lnTo>
                  <a:lnTo>
                    <a:pt x="21600" y="7820"/>
                  </a:lnTo>
                  <a:cubicBezTo>
                    <a:pt x="21600" y="15447"/>
                    <a:pt x="18496" y="21600"/>
                    <a:pt x="14688" y="21600"/>
                  </a:cubicBezTo>
                  <a:close/>
                </a:path>
              </a:pathLst>
            </a:custGeom>
            <a:solidFill>
              <a:schemeClr val="accent4"/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8" name="Shape">
              <a:extLst>
                <a:ext uri="{FF2B5EF4-FFF2-40B4-BE49-F238E27FC236}">
                  <a16:creationId xmlns:a16="http://schemas.microsoft.com/office/drawing/2014/main" id="{C68B2E8E-760C-ACF9-0F69-37A0E1582FFD}"/>
                </a:ext>
              </a:extLst>
            </p:cNvPr>
            <p:cNvSpPr/>
            <p:nvPr/>
          </p:nvSpPr>
          <p:spPr>
            <a:xfrm>
              <a:off x="15252699" y="2260599"/>
              <a:ext cx="1903127" cy="111125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464" h="21575" extrusionOk="0">
                  <a:moveTo>
                    <a:pt x="21356" y="7200"/>
                  </a:moveTo>
                  <a:lnTo>
                    <a:pt x="15154" y="74"/>
                  </a:lnTo>
                  <a:cubicBezTo>
                    <a:pt x="15068" y="-25"/>
                    <a:pt x="14968" y="-25"/>
                    <a:pt x="14882" y="74"/>
                  </a:cubicBezTo>
                  <a:lnTo>
                    <a:pt x="8680" y="7200"/>
                  </a:lnTo>
                  <a:cubicBezTo>
                    <a:pt x="8480" y="7422"/>
                    <a:pt x="8580" y="7989"/>
                    <a:pt x="8823" y="7989"/>
                  </a:cubicBezTo>
                  <a:lnTo>
                    <a:pt x="9955" y="7989"/>
                  </a:lnTo>
                  <a:cubicBezTo>
                    <a:pt x="10098" y="7989"/>
                    <a:pt x="10198" y="8186"/>
                    <a:pt x="10198" y="8408"/>
                  </a:cubicBezTo>
                  <a:lnTo>
                    <a:pt x="10198" y="12156"/>
                  </a:lnTo>
                  <a:lnTo>
                    <a:pt x="3753" y="12156"/>
                  </a:lnTo>
                  <a:lnTo>
                    <a:pt x="3753" y="10923"/>
                  </a:lnTo>
                  <a:cubicBezTo>
                    <a:pt x="3753" y="10652"/>
                    <a:pt x="3681" y="10380"/>
                    <a:pt x="3538" y="10257"/>
                  </a:cubicBezTo>
                  <a:cubicBezTo>
                    <a:pt x="3366" y="10085"/>
                    <a:pt x="3151" y="10134"/>
                    <a:pt x="3008" y="10380"/>
                  </a:cubicBezTo>
                  <a:lnTo>
                    <a:pt x="129" y="15337"/>
                  </a:lnTo>
                  <a:cubicBezTo>
                    <a:pt x="-43" y="15633"/>
                    <a:pt x="-43" y="16101"/>
                    <a:pt x="129" y="16397"/>
                  </a:cubicBezTo>
                  <a:lnTo>
                    <a:pt x="3008" y="21353"/>
                  </a:lnTo>
                  <a:cubicBezTo>
                    <a:pt x="3094" y="21501"/>
                    <a:pt x="3194" y="21575"/>
                    <a:pt x="3309" y="21575"/>
                  </a:cubicBezTo>
                  <a:cubicBezTo>
                    <a:pt x="3380" y="21575"/>
                    <a:pt x="3452" y="21550"/>
                    <a:pt x="3524" y="21476"/>
                  </a:cubicBezTo>
                  <a:cubicBezTo>
                    <a:pt x="3667" y="21353"/>
                    <a:pt x="3738" y="21082"/>
                    <a:pt x="3738" y="20811"/>
                  </a:cubicBezTo>
                  <a:lnTo>
                    <a:pt x="3738" y="19578"/>
                  </a:lnTo>
                  <a:lnTo>
                    <a:pt x="9826" y="19578"/>
                  </a:lnTo>
                  <a:lnTo>
                    <a:pt x="9826" y="18616"/>
                  </a:lnTo>
                  <a:lnTo>
                    <a:pt x="3610" y="18616"/>
                  </a:lnTo>
                  <a:cubicBezTo>
                    <a:pt x="3366" y="18616"/>
                    <a:pt x="3180" y="18961"/>
                    <a:pt x="3180" y="19356"/>
                  </a:cubicBezTo>
                  <a:lnTo>
                    <a:pt x="3180" y="20293"/>
                  </a:lnTo>
                  <a:lnTo>
                    <a:pt x="616" y="15879"/>
                  </a:lnTo>
                  <a:lnTo>
                    <a:pt x="3180" y="11465"/>
                  </a:lnTo>
                  <a:lnTo>
                    <a:pt x="3180" y="12402"/>
                  </a:lnTo>
                  <a:cubicBezTo>
                    <a:pt x="3180" y="12822"/>
                    <a:pt x="3380" y="13142"/>
                    <a:pt x="3610" y="13142"/>
                  </a:cubicBezTo>
                  <a:lnTo>
                    <a:pt x="18019" y="13142"/>
                  </a:lnTo>
                  <a:cubicBezTo>
                    <a:pt x="19036" y="13142"/>
                    <a:pt x="19852" y="11737"/>
                    <a:pt x="19852" y="9986"/>
                  </a:cubicBezTo>
                  <a:lnTo>
                    <a:pt x="19852" y="8408"/>
                  </a:lnTo>
                  <a:cubicBezTo>
                    <a:pt x="19852" y="8161"/>
                    <a:pt x="19967" y="7989"/>
                    <a:pt x="20096" y="7989"/>
                  </a:cubicBezTo>
                  <a:lnTo>
                    <a:pt x="21228" y="7989"/>
                  </a:lnTo>
                  <a:cubicBezTo>
                    <a:pt x="21457" y="7989"/>
                    <a:pt x="21557" y="7446"/>
                    <a:pt x="21356" y="7200"/>
                  </a:cubicBezTo>
                  <a:close/>
                </a:path>
              </a:pathLst>
            </a:custGeom>
            <a:solidFill>
              <a:schemeClr val="accent3"/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  <p:sp>
          <p:nvSpPr>
            <p:cNvPr id="19" name="Shape">
              <a:extLst>
                <a:ext uri="{FF2B5EF4-FFF2-40B4-BE49-F238E27FC236}">
                  <a16:creationId xmlns:a16="http://schemas.microsoft.com/office/drawing/2014/main" id="{3250184E-B37D-4595-2547-0F133CCC94DD}"/>
                </a:ext>
              </a:extLst>
            </p:cNvPr>
            <p:cNvSpPr/>
            <p:nvPr/>
          </p:nvSpPr>
          <p:spPr>
            <a:xfrm>
              <a:off x="16154399" y="3213100"/>
              <a:ext cx="1760384" cy="81933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555" h="21505" extrusionOk="0">
                  <a:moveTo>
                    <a:pt x="21413" y="13100"/>
                  </a:moveTo>
                  <a:lnTo>
                    <a:pt x="18288" y="6400"/>
                  </a:lnTo>
                  <a:cubicBezTo>
                    <a:pt x="18194" y="6200"/>
                    <a:pt x="18086" y="6100"/>
                    <a:pt x="17961" y="6100"/>
                  </a:cubicBezTo>
                  <a:cubicBezTo>
                    <a:pt x="17883" y="6100"/>
                    <a:pt x="17806" y="6133"/>
                    <a:pt x="17728" y="6233"/>
                  </a:cubicBezTo>
                  <a:cubicBezTo>
                    <a:pt x="17572" y="6400"/>
                    <a:pt x="17495" y="6767"/>
                    <a:pt x="17495" y="7133"/>
                  </a:cubicBezTo>
                  <a:lnTo>
                    <a:pt x="17495" y="8800"/>
                  </a:lnTo>
                  <a:lnTo>
                    <a:pt x="10497" y="8800"/>
                  </a:lnTo>
                  <a:lnTo>
                    <a:pt x="10497" y="0"/>
                  </a:lnTo>
                  <a:lnTo>
                    <a:pt x="0" y="0"/>
                  </a:lnTo>
                  <a:lnTo>
                    <a:pt x="0" y="5833"/>
                  </a:lnTo>
                  <a:cubicBezTo>
                    <a:pt x="0" y="8200"/>
                    <a:pt x="886" y="10100"/>
                    <a:pt x="1991" y="10100"/>
                  </a:cubicBezTo>
                  <a:lnTo>
                    <a:pt x="17635" y="10100"/>
                  </a:lnTo>
                  <a:cubicBezTo>
                    <a:pt x="17899" y="10100"/>
                    <a:pt x="18101" y="9633"/>
                    <a:pt x="18101" y="9100"/>
                  </a:cubicBezTo>
                  <a:lnTo>
                    <a:pt x="18101" y="7833"/>
                  </a:lnTo>
                  <a:lnTo>
                    <a:pt x="20885" y="13800"/>
                  </a:lnTo>
                  <a:lnTo>
                    <a:pt x="18101" y="19767"/>
                  </a:lnTo>
                  <a:lnTo>
                    <a:pt x="18101" y="18500"/>
                  </a:lnTo>
                  <a:cubicBezTo>
                    <a:pt x="18101" y="17933"/>
                    <a:pt x="17883" y="17500"/>
                    <a:pt x="17635" y="17500"/>
                  </a:cubicBezTo>
                  <a:lnTo>
                    <a:pt x="10886" y="17500"/>
                  </a:lnTo>
                  <a:lnTo>
                    <a:pt x="10886" y="18800"/>
                  </a:lnTo>
                  <a:lnTo>
                    <a:pt x="17495" y="18800"/>
                  </a:lnTo>
                  <a:lnTo>
                    <a:pt x="17495" y="20467"/>
                  </a:lnTo>
                  <a:cubicBezTo>
                    <a:pt x="17495" y="20833"/>
                    <a:pt x="17572" y="21200"/>
                    <a:pt x="17728" y="21367"/>
                  </a:cubicBezTo>
                  <a:cubicBezTo>
                    <a:pt x="17914" y="21600"/>
                    <a:pt x="18148" y="21533"/>
                    <a:pt x="18303" y="21200"/>
                  </a:cubicBezTo>
                  <a:lnTo>
                    <a:pt x="21429" y="14500"/>
                  </a:lnTo>
                  <a:cubicBezTo>
                    <a:pt x="21600" y="14133"/>
                    <a:pt x="21600" y="13500"/>
                    <a:pt x="21413" y="13100"/>
                  </a:cubicBezTo>
                  <a:close/>
                </a:path>
              </a:pathLst>
            </a:custGeom>
            <a:solidFill>
              <a:schemeClr val="accent2"/>
            </a:solidFill>
            <a:ln w="12700">
              <a:miter lim="400000"/>
            </a:ln>
          </p:spPr>
          <p:txBody>
            <a:bodyPr lIns="38100" tIns="38100" rIns="38100" bIns="38100" anchor="ctr"/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>
                <a:defRPr sz="3000">
                  <a:solidFill>
                    <a:srgbClr val="FFFFFF"/>
                  </a:solidFill>
                </a:defRPr>
              </a:pPr>
              <a:endParaRPr/>
            </a:p>
          </p:txBody>
        </p:sp>
      </p:grpSp>
      <p:sp>
        <p:nvSpPr>
          <p:cNvPr id="20" name="TextBox 19">
            <a:extLst>
              <a:ext uri="{FF2B5EF4-FFF2-40B4-BE49-F238E27FC236}">
                <a16:creationId xmlns:a16="http://schemas.microsoft.com/office/drawing/2014/main" id="{62FF4E41-1E09-BC9C-4476-EFC9F64A5599}"/>
              </a:ext>
            </a:extLst>
          </p:cNvPr>
          <p:cNvSpPr txBox="1"/>
          <p:nvPr/>
        </p:nvSpPr>
        <p:spPr>
          <a:xfrm>
            <a:off x="3048000" y="429270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US" dirty="0">
                <a:solidFill>
                  <a:schemeClr val="bg2"/>
                </a:solidFill>
              </a:rPr>
              <a:t>The Solution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F87F638B-A617-B6D4-912C-8577B8D7413B}"/>
              </a:ext>
            </a:extLst>
          </p:cNvPr>
          <p:cNvSpPr txBox="1"/>
          <p:nvPr/>
        </p:nvSpPr>
        <p:spPr>
          <a:xfrm>
            <a:off x="7352397" y="2497618"/>
            <a:ext cx="272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Security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2F3856A5-8975-8EED-6BF1-B23D59478396}"/>
              </a:ext>
            </a:extLst>
          </p:cNvPr>
          <p:cNvSpPr/>
          <p:nvPr/>
        </p:nvSpPr>
        <p:spPr>
          <a:xfrm>
            <a:off x="7352397" y="2919480"/>
            <a:ext cx="3991878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 err="1">
                <a:solidFill>
                  <a:schemeClr val="bg2"/>
                </a:solidFill>
              </a:rPr>
              <a:t>Sed</a:t>
            </a:r>
            <a:r>
              <a:rPr lang="id-ID" sz="1200" dirty="0">
                <a:solidFill>
                  <a:schemeClr val="bg2"/>
                </a:solidFill>
              </a:rPr>
              <a:t> diam </a:t>
            </a:r>
            <a:r>
              <a:rPr lang="id-ID" sz="1200" dirty="0" err="1">
                <a:solidFill>
                  <a:schemeClr val="bg2"/>
                </a:solidFill>
              </a:rPr>
              <a:t>nibh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euismod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tincidunt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ut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laoreet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dolore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magna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aliquam</a:t>
            </a:r>
            <a:r>
              <a:rPr lang="id-ID" sz="1200" dirty="0">
                <a:solidFill>
                  <a:schemeClr val="bg2"/>
                </a:solidFill>
              </a:rPr>
              <a:t> erat </a:t>
            </a:r>
            <a:r>
              <a:rPr lang="id-ID" sz="1200" dirty="0" err="1">
                <a:solidFill>
                  <a:schemeClr val="bg2"/>
                </a:solidFill>
              </a:rPr>
              <a:t>volutpat</a:t>
            </a:r>
            <a:r>
              <a:rPr lang="id-ID" sz="1200" dirty="0">
                <a:solidFill>
                  <a:schemeClr val="bg2"/>
                </a:solidFill>
              </a:rPr>
              <a:t>. Ut </a:t>
            </a:r>
            <a:r>
              <a:rPr lang="id-ID" sz="1200" dirty="0" err="1">
                <a:solidFill>
                  <a:schemeClr val="bg2"/>
                </a:solidFill>
              </a:rPr>
              <a:t>wisi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enim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ad</a:t>
            </a:r>
            <a:r>
              <a:rPr lang="id-ID" sz="1200" dirty="0">
                <a:solidFill>
                  <a:schemeClr val="bg2"/>
                </a:solidFill>
              </a:rPr>
              <a:t> minim </a:t>
            </a:r>
            <a:r>
              <a:rPr lang="id-ID" sz="1200" dirty="0" err="1">
                <a:solidFill>
                  <a:schemeClr val="bg2"/>
                </a:solidFill>
              </a:rPr>
              <a:t>veniam</a:t>
            </a:r>
            <a:r>
              <a:rPr lang="id-ID" sz="1200" dirty="0">
                <a:solidFill>
                  <a:schemeClr val="bg2"/>
                </a:solidFill>
              </a:rPr>
              <a:t>, </a:t>
            </a:r>
            <a:r>
              <a:rPr lang="id-ID" sz="1200" dirty="0" err="1">
                <a:solidFill>
                  <a:schemeClr val="bg2"/>
                </a:solidFill>
              </a:rPr>
              <a:t>quis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nostrud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exerci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tation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ullamcorper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suscipit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lobortis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aliquip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ipsum</a:t>
            </a:r>
            <a:endParaRPr lang="id-ID" sz="1200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42E31EE9-7E0B-5789-6F10-4B2DB81E2675}"/>
              </a:ext>
            </a:extLst>
          </p:cNvPr>
          <p:cNvSpPr txBox="1"/>
          <p:nvPr/>
        </p:nvSpPr>
        <p:spPr>
          <a:xfrm>
            <a:off x="2300245" y="4312130"/>
            <a:ext cx="272895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b="1" dirty="0">
                <a:solidFill>
                  <a:schemeClr val="bg2"/>
                </a:solidFill>
                <a:latin typeface="+mj-lt"/>
              </a:rPr>
              <a:t>Security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FEF02E07-0DB2-2586-9919-1B961933B681}"/>
              </a:ext>
            </a:extLst>
          </p:cNvPr>
          <p:cNvSpPr/>
          <p:nvPr/>
        </p:nvSpPr>
        <p:spPr>
          <a:xfrm>
            <a:off x="1037323" y="4733992"/>
            <a:ext cx="3991878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20000"/>
              </a:lnSpc>
            </a:pPr>
            <a:r>
              <a:rPr lang="id-ID" sz="1200" dirty="0" err="1">
                <a:solidFill>
                  <a:schemeClr val="bg2"/>
                </a:solidFill>
              </a:rPr>
              <a:t>Sed</a:t>
            </a:r>
            <a:r>
              <a:rPr lang="id-ID" sz="1200" dirty="0">
                <a:solidFill>
                  <a:schemeClr val="bg2"/>
                </a:solidFill>
              </a:rPr>
              <a:t> diam </a:t>
            </a:r>
            <a:r>
              <a:rPr lang="id-ID" sz="1200" dirty="0" err="1">
                <a:solidFill>
                  <a:schemeClr val="bg2"/>
                </a:solidFill>
              </a:rPr>
              <a:t>nibh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euismod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tincidunt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ut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laoreet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dolore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magna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aliquam</a:t>
            </a:r>
            <a:r>
              <a:rPr lang="id-ID" sz="1200" dirty="0">
                <a:solidFill>
                  <a:schemeClr val="bg2"/>
                </a:solidFill>
              </a:rPr>
              <a:t> erat </a:t>
            </a:r>
            <a:r>
              <a:rPr lang="id-ID" sz="1200" dirty="0" err="1">
                <a:solidFill>
                  <a:schemeClr val="bg2"/>
                </a:solidFill>
              </a:rPr>
              <a:t>volutpat</a:t>
            </a:r>
            <a:r>
              <a:rPr lang="id-ID" sz="1200" dirty="0">
                <a:solidFill>
                  <a:schemeClr val="bg2"/>
                </a:solidFill>
              </a:rPr>
              <a:t>. Ut </a:t>
            </a:r>
            <a:r>
              <a:rPr lang="id-ID" sz="1200" dirty="0" err="1">
                <a:solidFill>
                  <a:schemeClr val="bg2"/>
                </a:solidFill>
              </a:rPr>
              <a:t>wisi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enim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ad</a:t>
            </a:r>
            <a:r>
              <a:rPr lang="id-ID" sz="1200" dirty="0">
                <a:solidFill>
                  <a:schemeClr val="bg2"/>
                </a:solidFill>
              </a:rPr>
              <a:t> minim </a:t>
            </a:r>
            <a:r>
              <a:rPr lang="id-ID" sz="1200" dirty="0" err="1">
                <a:solidFill>
                  <a:schemeClr val="bg2"/>
                </a:solidFill>
              </a:rPr>
              <a:t>veniam</a:t>
            </a:r>
            <a:r>
              <a:rPr lang="id-ID" sz="1200" dirty="0">
                <a:solidFill>
                  <a:schemeClr val="bg2"/>
                </a:solidFill>
              </a:rPr>
              <a:t>, </a:t>
            </a:r>
            <a:r>
              <a:rPr lang="id-ID" sz="1200" dirty="0" err="1">
                <a:solidFill>
                  <a:schemeClr val="bg2"/>
                </a:solidFill>
              </a:rPr>
              <a:t>quis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nostrud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exerci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tation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ullamcorper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suscipit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lobortis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aliquip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ipsum</a:t>
            </a:r>
            <a:endParaRPr lang="id-ID" sz="1200" dirty="0">
              <a:solidFill>
                <a:schemeClr val="bg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540B5E0-CBFB-6911-EB25-0A38D837CF78}"/>
              </a:ext>
            </a:extLst>
          </p:cNvPr>
          <p:cNvSpPr/>
          <p:nvPr/>
        </p:nvSpPr>
        <p:spPr>
          <a:xfrm>
            <a:off x="-1416655" y="-634515"/>
            <a:ext cx="2945604" cy="2945601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1E8CB743-A7F6-BFFA-755C-DCB2391E68DE}"/>
              </a:ext>
            </a:extLst>
          </p:cNvPr>
          <p:cNvSpPr/>
          <p:nvPr/>
        </p:nvSpPr>
        <p:spPr>
          <a:xfrm>
            <a:off x="10558602" y="215092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532DA08B-C57E-45F6-144D-C767196BAF3D}"/>
              </a:ext>
            </a:extLst>
          </p:cNvPr>
          <p:cNvSpPr/>
          <p:nvPr/>
        </p:nvSpPr>
        <p:spPr>
          <a:xfrm>
            <a:off x="8800183" y="1560990"/>
            <a:ext cx="399746" cy="3997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FF9B0EC-766B-8347-C37A-E7A8C788FEC2}"/>
              </a:ext>
            </a:extLst>
          </p:cNvPr>
          <p:cNvSpPr/>
          <p:nvPr/>
        </p:nvSpPr>
        <p:spPr>
          <a:xfrm>
            <a:off x="9969499" y="5449276"/>
            <a:ext cx="246743" cy="24674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2608202-C967-9D49-E727-CF6BFC7DA11F}"/>
              </a:ext>
            </a:extLst>
          </p:cNvPr>
          <p:cNvSpPr/>
          <p:nvPr/>
        </p:nvSpPr>
        <p:spPr>
          <a:xfrm>
            <a:off x="2805563" y="6331857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AE0DE4C6-2848-EF6A-C1BC-F3B3FA4414CB}"/>
              </a:ext>
            </a:extLst>
          </p:cNvPr>
          <p:cNvSpPr/>
          <p:nvPr/>
        </p:nvSpPr>
        <p:spPr>
          <a:xfrm>
            <a:off x="918028" y="1144153"/>
            <a:ext cx="322943" cy="3229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A3FF6AC8-A60E-42F2-D2A8-26B78361ECED}"/>
              </a:ext>
            </a:extLst>
          </p:cNvPr>
          <p:cNvSpPr/>
          <p:nvPr/>
        </p:nvSpPr>
        <p:spPr>
          <a:xfrm>
            <a:off x="9100454" y="6629403"/>
            <a:ext cx="1501148" cy="150114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79538419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Oval 29">
            <a:extLst>
              <a:ext uri="{FF2B5EF4-FFF2-40B4-BE49-F238E27FC236}">
                <a16:creationId xmlns:a16="http://schemas.microsoft.com/office/drawing/2014/main" id="{504BFB52-5705-658B-C25B-42A5A747F57F}"/>
              </a:ext>
            </a:extLst>
          </p:cNvPr>
          <p:cNvSpPr/>
          <p:nvPr/>
        </p:nvSpPr>
        <p:spPr>
          <a:xfrm flipH="1">
            <a:off x="8037323" y="6397318"/>
            <a:ext cx="2404601" cy="2404601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857B4CEC-F9D6-455B-C714-2A23C00B4BEB}"/>
              </a:ext>
            </a:extLst>
          </p:cNvPr>
          <p:cNvSpPr/>
          <p:nvPr/>
        </p:nvSpPr>
        <p:spPr>
          <a:xfrm flipH="1">
            <a:off x="-941032" y="-1004800"/>
            <a:ext cx="1882064" cy="188206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37239E6D-2F75-F17B-DF60-8046366BBCE1}"/>
              </a:ext>
            </a:extLst>
          </p:cNvPr>
          <p:cNvSpPr txBox="1"/>
          <p:nvPr/>
        </p:nvSpPr>
        <p:spPr>
          <a:xfrm>
            <a:off x="3048000" y="429270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US" dirty="0"/>
              <a:t>The Solution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92987A62-7E12-9E55-094A-E51949A487BC}"/>
              </a:ext>
            </a:extLst>
          </p:cNvPr>
          <p:cNvSpPr txBox="1"/>
          <p:nvPr/>
        </p:nvSpPr>
        <p:spPr>
          <a:xfrm>
            <a:off x="1947333" y="1085414"/>
            <a:ext cx="8297334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 Ut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0E2B16FC-DA91-7220-7B09-ABAD854C975B}"/>
              </a:ext>
            </a:extLst>
          </p:cNvPr>
          <p:cNvGrpSpPr/>
          <p:nvPr/>
        </p:nvGrpSpPr>
        <p:grpSpPr>
          <a:xfrm>
            <a:off x="654725" y="2165178"/>
            <a:ext cx="2646380" cy="2646378"/>
            <a:chOff x="1472959" y="2393358"/>
            <a:chExt cx="2906710" cy="2906709"/>
          </a:xfrm>
        </p:grpSpPr>
        <p:sp>
          <p:nvSpPr>
            <p:cNvPr id="3" name="Pie 2">
              <a:extLst>
                <a:ext uri="{FF2B5EF4-FFF2-40B4-BE49-F238E27FC236}">
                  <a16:creationId xmlns:a16="http://schemas.microsoft.com/office/drawing/2014/main" id="{FCEDABC9-C3E1-1D29-5F23-1F822DD1BD04}"/>
                </a:ext>
              </a:extLst>
            </p:cNvPr>
            <p:cNvSpPr/>
            <p:nvPr/>
          </p:nvSpPr>
          <p:spPr>
            <a:xfrm>
              <a:off x="1672150" y="2570417"/>
              <a:ext cx="2552593" cy="2552593"/>
            </a:xfrm>
            <a:prstGeom prst="pie">
              <a:avLst>
                <a:gd name="adj1" fmla="val 0"/>
                <a:gd name="adj2" fmla="val 10810696"/>
              </a:avLst>
            </a:prstGeom>
            <a:noFill/>
            <a:ln w="88900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4" name="Arc 3">
              <a:extLst>
                <a:ext uri="{FF2B5EF4-FFF2-40B4-BE49-F238E27FC236}">
                  <a16:creationId xmlns:a16="http://schemas.microsoft.com/office/drawing/2014/main" id="{EAEA19FC-3994-B651-BDE7-1B96C5CF5EDC}"/>
                </a:ext>
              </a:extLst>
            </p:cNvPr>
            <p:cNvSpPr/>
            <p:nvPr/>
          </p:nvSpPr>
          <p:spPr>
            <a:xfrm rot="16200000">
              <a:off x="1472959" y="2393358"/>
              <a:ext cx="2906709" cy="2906710"/>
            </a:xfrm>
            <a:prstGeom prst="arc">
              <a:avLst>
                <a:gd name="adj1" fmla="val 16200000"/>
                <a:gd name="adj2" fmla="val 11197132"/>
              </a:avLst>
            </a:prstGeom>
            <a:ln w="25400">
              <a:solidFill>
                <a:schemeClr val="accent1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D9286B59-3FDB-00B7-AB6D-1B4E61F38A15}"/>
              </a:ext>
            </a:extLst>
          </p:cNvPr>
          <p:cNvGrpSpPr/>
          <p:nvPr/>
        </p:nvGrpSpPr>
        <p:grpSpPr>
          <a:xfrm>
            <a:off x="3477785" y="2165178"/>
            <a:ext cx="2646380" cy="2646378"/>
            <a:chOff x="1472959" y="2393358"/>
            <a:chExt cx="2906710" cy="2906709"/>
          </a:xfrm>
        </p:grpSpPr>
        <p:sp>
          <p:nvSpPr>
            <p:cNvPr id="9" name="Pie 8">
              <a:extLst>
                <a:ext uri="{FF2B5EF4-FFF2-40B4-BE49-F238E27FC236}">
                  <a16:creationId xmlns:a16="http://schemas.microsoft.com/office/drawing/2014/main" id="{9E1EB756-B58A-A3D0-24D8-65FDEC9A6B2A}"/>
                </a:ext>
              </a:extLst>
            </p:cNvPr>
            <p:cNvSpPr/>
            <p:nvPr/>
          </p:nvSpPr>
          <p:spPr>
            <a:xfrm>
              <a:off x="1672150" y="2570417"/>
              <a:ext cx="2552593" cy="2552593"/>
            </a:xfrm>
            <a:prstGeom prst="pie">
              <a:avLst>
                <a:gd name="adj1" fmla="val 0"/>
                <a:gd name="adj2" fmla="val 10810696"/>
              </a:avLst>
            </a:prstGeom>
            <a:noFill/>
            <a:ln w="88900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94E533B8-250F-FD9B-89DC-0FB7668DD0B0}"/>
                </a:ext>
              </a:extLst>
            </p:cNvPr>
            <p:cNvSpPr/>
            <p:nvPr/>
          </p:nvSpPr>
          <p:spPr>
            <a:xfrm rot="16200000">
              <a:off x="1472959" y="2393358"/>
              <a:ext cx="2906709" cy="2906710"/>
            </a:xfrm>
            <a:prstGeom prst="arc">
              <a:avLst>
                <a:gd name="adj1" fmla="val 16200000"/>
                <a:gd name="adj2" fmla="val 11197132"/>
              </a:avLst>
            </a:prstGeom>
            <a:ln w="25400">
              <a:solidFill>
                <a:schemeClr val="accent2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5415CC5-F7DE-5A98-76AB-64E0DD742C2A}"/>
              </a:ext>
            </a:extLst>
          </p:cNvPr>
          <p:cNvGrpSpPr/>
          <p:nvPr/>
        </p:nvGrpSpPr>
        <p:grpSpPr>
          <a:xfrm>
            <a:off x="6281665" y="2165178"/>
            <a:ext cx="2646380" cy="2646378"/>
            <a:chOff x="1472959" y="2393358"/>
            <a:chExt cx="2906710" cy="2906709"/>
          </a:xfrm>
        </p:grpSpPr>
        <p:sp>
          <p:nvSpPr>
            <p:cNvPr id="12" name="Pie 11">
              <a:extLst>
                <a:ext uri="{FF2B5EF4-FFF2-40B4-BE49-F238E27FC236}">
                  <a16:creationId xmlns:a16="http://schemas.microsoft.com/office/drawing/2014/main" id="{339C1A8A-23F0-017D-8662-46C41EA069B9}"/>
                </a:ext>
              </a:extLst>
            </p:cNvPr>
            <p:cNvSpPr/>
            <p:nvPr/>
          </p:nvSpPr>
          <p:spPr>
            <a:xfrm>
              <a:off x="1672150" y="2570417"/>
              <a:ext cx="2552593" cy="2552593"/>
            </a:xfrm>
            <a:prstGeom prst="pie">
              <a:avLst>
                <a:gd name="adj1" fmla="val 0"/>
                <a:gd name="adj2" fmla="val 10810696"/>
              </a:avLst>
            </a:prstGeom>
            <a:noFill/>
            <a:ln w="88900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E061D373-6C9D-F7B6-F0E8-2F11B4E7AE5F}"/>
                </a:ext>
              </a:extLst>
            </p:cNvPr>
            <p:cNvSpPr/>
            <p:nvPr/>
          </p:nvSpPr>
          <p:spPr>
            <a:xfrm rot="16200000">
              <a:off x="1472959" y="2393358"/>
              <a:ext cx="2906709" cy="2906710"/>
            </a:xfrm>
            <a:prstGeom prst="arc">
              <a:avLst>
                <a:gd name="adj1" fmla="val 16200000"/>
                <a:gd name="adj2" fmla="val 11197132"/>
              </a:avLst>
            </a:prstGeom>
            <a:ln w="25400">
              <a:solidFill>
                <a:schemeClr val="accent3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64D9C704-C06D-45DB-4E52-11B3D78BB550}"/>
              </a:ext>
            </a:extLst>
          </p:cNvPr>
          <p:cNvGrpSpPr/>
          <p:nvPr/>
        </p:nvGrpSpPr>
        <p:grpSpPr>
          <a:xfrm>
            <a:off x="9085546" y="2165178"/>
            <a:ext cx="2646380" cy="2646378"/>
            <a:chOff x="1472959" y="2393358"/>
            <a:chExt cx="2906710" cy="2906709"/>
          </a:xfrm>
        </p:grpSpPr>
        <p:sp>
          <p:nvSpPr>
            <p:cNvPr id="15" name="Pie 14">
              <a:extLst>
                <a:ext uri="{FF2B5EF4-FFF2-40B4-BE49-F238E27FC236}">
                  <a16:creationId xmlns:a16="http://schemas.microsoft.com/office/drawing/2014/main" id="{B9F9775D-5192-1A2F-2D60-0AB18FE62579}"/>
                </a:ext>
              </a:extLst>
            </p:cNvPr>
            <p:cNvSpPr/>
            <p:nvPr/>
          </p:nvSpPr>
          <p:spPr>
            <a:xfrm>
              <a:off x="1672150" y="2570417"/>
              <a:ext cx="2552593" cy="2552593"/>
            </a:xfrm>
            <a:prstGeom prst="pie">
              <a:avLst>
                <a:gd name="adj1" fmla="val 0"/>
                <a:gd name="adj2" fmla="val 10810696"/>
              </a:avLst>
            </a:prstGeom>
            <a:noFill/>
            <a:ln w="88900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400">
                <a:solidFill>
                  <a:schemeClr val="tx1"/>
                </a:solidFill>
              </a:endParaRPr>
            </a:p>
          </p:txBody>
        </p:sp>
        <p:sp>
          <p:nvSpPr>
            <p:cNvPr id="16" name="Arc 15">
              <a:extLst>
                <a:ext uri="{FF2B5EF4-FFF2-40B4-BE49-F238E27FC236}">
                  <a16:creationId xmlns:a16="http://schemas.microsoft.com/office/drawing/2014/main" id="{04BA9B13-297B-519E-0A0B-CE821999A559}"/>
                </a:ext>
              </a:extLst>
            </p:cNvPr>
            <p:cNvSpPr/>
            <p:nvPr/>
          </p:nvSpPr>
          <p:spPr>
            <a:xfrm rot="16200000">
              <a:off x="1472959" y="2393358"/>
              <a:ext cx="2906709" cy="2906710"/>
            </a:xfrm>
            <a:prstGeom prst="arc">
              <a:avLst>
                <a:gd name="adj1" fmla="val 16200000"/>
                <a:gd name="adj2" fmla="val 11197132"/>
              </a:avLst>
            </a:prstGeom>
            <a:ln w="25400">
              <a:solidFill>
                <a:schemeClr val="accent4"/>
              </a:solidFill>
              <a:headEnd type="oval"/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 sz="1400" dirty="0"/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B6E0848-EA35-D23E-E2ED-016E15E3AEEE}"/>
              </a:ext>
            </a:extLst>
          </p:cNvPr>
          <p:cNvSpPr txBox="1"/>
          <p:nvPr/>
        </p:nvSpPr>
        <p:spPr>
          <a:xfrm>
            <a:off x="3557060" y="5089003"/>
            <a:ext cx="2487828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96FE523-3272-E6CB-A238-2CA583F0F118}"/>
              </a:ext>
            </a:extLst>
          </p:cNvPr>
          <p:cNvSpPr txBox="1"/>
          <p:nvPr/>
        </p:nvSpPr>
        <p:spPr>
          <a:xfrm>
            <a:off x="6360940" y="5089003"/>
            <a:ext cx="2487828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295BCF3-1876-0FB9-94FD-E53353FF53A7}"/>
              </a:ext>
            </a:extLst>
          </p:cNvPr>
          <p:cNvSpPr txBox="1"/>
          <p:nvPr/>
        </p:nvSpPr>
        <p:spPr>
          <a:xfrm>
            <a:off x="734000" y="5089003"/>
            <a:ext cx="2487828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179EB03-86C5-8E9D-7F64-082CBF5973C6}"/>
              </a:ext>
            </a:extLst>
          </p:cNvPr>
          <p:cNvSpPr txBox="1"/>
          <p:nvPr/>
        </p:nvSpPr>
        <p:spPr>
          <a:xfrm>
            <a:off x="9164821" y="5089003"/>
            <a:ext cx="2487828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 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CF83D75E-6C1A-DAEE-C590-A7C382D743BE}"/>
              </a:ext>
            </a:extLst>
          </p:cNvPr>
          <p:cNvSpPr txBox="1"/>
          <p:nvPr/>
        </p:nvSpPr>
        <p:spPr>
          <a:xfrm>
            <a:off x="801925" y="2867606"/>
            <a:ext cx="235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Manage Cost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B2E97F8E-43EB-3B48-CBC7-31223FE182C4}"/>
              </a:ext>
            </a:extLst>
          </p:cNvPr>
          <p:cNvSpPr txBox="1"/>
          <p:nvPr/>
        </p:nvSpPr>
        <p:spPr>
          <a:xfrm>
            <a:off x="1344366" y="2363912"/>
            <a:ext cx="1267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01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DA1DCA04-6470-EF9D-B29E-A75788AFAD27}"/>
              </a:ext>
            </a:extLst>
          </p:cNvPr>
          <p:cNvSpPr txBox="1"/>
          <p:nvPr/>
        </p:nvSpPr>
        <p:spPr>
          <a:xfrm>
            <a:off x="3624985" y="2867606"/>
            <a:ext cx="235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Resource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95A5807D-D530-DBC3-2DF2-8E48875E241F}"/>
              </a:ext>
            </a:extLst>
          </p:cNvPr>
          <p:cNvSpPr txBox="1"/>
          <p:nvPr/>
        </p:nvSpPr>
        <p:spPr>
          <a:xfrm>
            <a:off x="4167426" y="2363912"/>
            <a:ext cx="1267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02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C56204D-9770-BFF0-5FC7-947434EAEED8}"/>
              </a:ext>
            </a:extLst>
          </p:cNvPr>
          <p:cNvSpPr txBox="1"/>
          <p:nvPr/>
        </p:nvSpPr>
        <p:spPr>
          <a:xfrm>
            <a:off x="6428865" y="2867606"/>
            <a:ext cx="235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Security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D0123FBD-6546-7289-8966-D1F96A8D9461}"/>
              </a:ext>
            </a:extLst>
          </p:cNvPr>
          <p:cNvSpPr txBox="1"/>
          <p:nvPr/>
        </p:nvSpPr>
        <p:spPr>
          <a:xfrm>
            <a:off x="6971306" y="2363912"/>
            <a:ext cx="1267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03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6637E626-62E0-24E7-F8E7-2C48931B2207}"/>
              </a:ext>
            </a:extLst>
          </p:cNvPr>
          <p:cNvSpPr txBox="1"/>
          <p:nvPr/>
        </p:nvSpPr>
        <p:spPr>
          <a:xfrm>
            <a:off x="9232746" y="2867606"/>
            <a:ext cx="235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Time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B8FD620-86CE-4948-B2C3-1C58EBADFA91}"/>
              </a:ext>
            </a:extLst>
          </p:cNvPr>
          <p:cNvSpPr txBox="1"/>
          <p:nvPr/>
        </p:nvSpPr>
        <p:spPr>
          <a:xfrm>
            <a:off x="9775187" y="2363912"/>
            <a:ext cx="126709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04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B9779121-C880-44A6-E798-26C01A79D694}"/>
              </a:ext>
            </a:extLst>
          </p:cNvPr>
          <p:cNvSpPr/>
          <p:nvPr/>
        </p:nvSpPr>
        <p:spPr>
          <a:xfrm flipH="1">
            <a:off x="11332609" y="694771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A20A462-EDD8-6F6F-7E08-98BCED8BD70D}"/>
              </a:ext>
            </a:extLst>
          </p:cNvPr>
          <p:cNvSpPr/>
          <p:nvPr/>
        </p:nvSpPr>
        <p:spPr>
          <a:xfrm flipH="1">
            <a:off x="743809" y="6064147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8BBE1635-AB12-77CE-8FC9-28F09EE23CE8}"/>
              </a:ext>
            </a:extLst>
          </p:cNvPr>
          <p:cNvSpPr/>
          <p:nvPr/>
        </p:nvSpPr>
        <p:spPr>
          <a:xfrm flipH="1">
            <a:off x="3270602" y="458757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C5B3480A-D964-5DA4-C126-F551D01E10CA}"/>
              </a:ext>
            </a:extLst>
          </p:cNvPr>
          <p:cNvSpPr/>
          <p:nvPr/>
        </p:nvSpPr>
        <p:spPr>
          <a:xfrm flipH="1">
            <a:off x="8259241" y="6267538"/>
            <a:ext cx="246743" cy="24674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43" name="Graphic 42" descr="Group brainstorm with solid fill">
            <a:extLst>
              <a:ext uri="{FF2B5EF4-FFF2-40B4-BE49-F238E27FC236}">
                <a16:creationId xmlns:a16="http://schemas.microsoft.com/office/drawing/2014/main" id="{687AED4F-4A41-DA6D-CAEF-6A46FDD0054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501667" y="3712671"/>
            <a:ext cx="638916" cy="638916"/>
          </a:xfrm>
          <a:prstGeom prst="rect">
            <a:avLst/>
          </a:prstGeom>
        </p:spPr>
      </p:pic>
      <p:pic>
        <p:nvPicPr>
          <p:cNvPr id="45" name="Graphic 44" descr="Lock with solid fill">
            <a:extLst>
              <a:ext uri="{FF2B5EF4-FFF2-40B4-BE49-F238E27FC236}">
                <a16:creationId xmlns:a16="http://schemas.microsoft.com/office/drawing/2014/main" id="{888FB041-8AE5-3ED0-8010-920623D838E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323008" y="3750283"/>
            <a:ext cx="563692" cy="563692"/>
          </a:xfrm>
          <a:prstGeom prst="rect">
            <a:avLst/>
          </a:prstGeom>
        </p:spPr>
      </p:pic>
      <p:pic>
        <p:nvPicPr>
          <p:cNvPr id="47" name="Graphic 46" descr="Stopwatch 33% with solid fill">
            <a:extLst>
              <a:ext uri="{FF2B5EF4-FFF2-40B4-BE49-F238E27FC236}">
                <a16:creationId xmlns:a16="http://schemas.microsoft.com/office/drawing/2014/main" id="{40CE62EE-3983-2D36-90B6-7F9515DE90D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129901" y="3733144"/>
            <a:ext cx="597970" cy="597970"/>
          </a:xfrm>
          <a:prstGeom prst="rect">
            <a:avLst/>
          </a:prstGeom>
        </p:spPr>
      </p:pic>
      <p:pic>
        <p:nvPicPr>
          <p:cNvPr id="49" name="Graphic 48" descr="Money with solid fill">
            <a:extLst>
              <a:ext uri="{FF2B5EF4-FFF2-40B4-BE49-F238E27FC236}">
                <a16:creationId xmlns:a16="http://schemas.microsoft.com/office/drawing/2014/main" id="{EFCC1062-314B-582F-CACD-BF4D17205144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686157" y="3740372"/>
            <a:ext cx="583514" cy="5835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812494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D99AF0E-0646-FC6C-169B-02A3566F8DB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" name="Round Same Side Corner Rectangle 2">
            <a:extLst>
              <a:ext uri="{FF2B5EF4-FFF2-40B4-BE49-F238E27FC236}">
                <a16:creationId xmlns:a16="http://schemas.microsoft.com/office/drawing/2014/main" id="{4848FF24-1DF3-EF1A-C689-2AF0C35EFC27}"/>
              </a:ext>
            </a:extLst>
          </p:cNvPr>
          <p:cNvSpPr/>
          <p:nvPr/>
        </p:nvSpPr>
        <p:spPr>
          <a:xfrm flipV="1">
            <a:off x="0" y="-4"/>
            <a:ext cx="12192000" cy="4467071"/>
          </a:xfrm>
          <a:prstGeom prst="round2SameRect">
            <a:avLst>
              <a:gd name="adj1" fmla="val 12226"/>
              <a:gd name="adj2" fmla="val 0"/>
            </a:avLst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D0FE32EF-657B-E938-5ABD-9903ABF7CC16}"/>
              </a:ext>
            </a:extLst>
          </p:cNvPr>
          <p:cNvSpPr txBox="1"/>
          <p:nvPr/>
        </p:nvSpPr>
        <p:spPr>
          <a:xfrm>
            <a:off x="3048000" y="863985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US" dirty="0">
                <a:solidFill>
                  <a:schemeClr val="bg2"/>
                </a:solidFill>
              </a:rPr>
              <a:t>The Solution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02C09102-DDEB-8C03-9C97-C75F46B460EF}"/>
              </a:ext>
            </a:extLst>
          </p:cNvPr>
          <p:cNvSpPr txBox="1"/>
          <p:nvPr/>
        </p:nvSpPr>
        <p:spPr>
          <a:xfrm>
            <a:off x="1947333" y="1520129"/>
            <a:ext cx="8297334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>
                <a:solidFill>
                  <a:schemeClr val="bg2"/>
                </a:solidFill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</a:rPr>
              <a:t>dolor</a:t>
            </a:r>
            <a:r>
              <a:rPr lang="en-ID" sz="1200" dirty="0">
                <a:solidFill>
                  <a:schemeClr val="bg2"/>
                </a:solidFill>
              </a:rPr>
              <a:t> sit </a:t>
            </a:r>
            <a:r>
              <a:rPr lang="en-ID" sz="1200" dirty="0" err="1">
                <a:solidFill>
                  <a:schemeClr val="bg2"/>
                </a:solidFill>
              </a:rPr>
              <a:t>amet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consectetur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adipiscing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elit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sed</a:t>
            </a:r>
            <a:r>
              <a:rPr lang="en-ID" sz="1200" dirty="0">
                <a:solidFill>
                  <a:schemeClr val="bg2"/>
                </a:solidFill>
              </a:rPr>
              <a:t> do </a:t>
            </a:r>
            <a:r>
              <a:rPr lang="en-ID" sz="1200" dirty="0" err="1">
                <a:solidFill>
                  <a:schemeClr val="bg2"/>
                </a:solidFill>
              </a:rPr>
              <a:t>eiusmod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tempor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incididunt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ut</a:t>
            </a:r>
            <a:r>
              <a:rPr lang="en-ID" sz="1200" dirty="0">
                <a:solidFill>
                  <a:schemeClr val="bg2"/>
                </a:solidFill>
              </a:rPr>
              <a:t> labore et dolore magna </a:t>
            </a:r>
            <a:r>
              <a:rPr lang="en-ID" sz="1200" dirty="0" err="1">
                <a:solidFill>
                  <a:schemeClr val="bg2"/>
                </a:solidFill>
              </a:rPr>
              <a:t>aliqua</a:t>
            </a:r>
            <a:r>
              <a:rPr lang="en-ID" sz="1200" dirty="0">
                <a:solidFill>
                  <a:schemeClr val="bg2"/>
                </a:solidFill>
              </a:rPr>
              <a:t>.  Ut </a:t>
            </a:r>
            <a:r>
              <a:rPr lang="en-ID" sz="1200" dirty="0" err="1">
                <a:solidFill>
                  <a:schemeClr val="bg2"/>
                </a:solidFill>
              </a:rPr>
              <a:t>enim</a:t>
            </a:r>
            <a:r>
              <a:rPr lang="en-ID" sz="1200" dirty="0">
                <a:solidFill>
                  <a:schemeClr val="bg2"/>
                </a:solidFill>
              </a:rPr>
              <a:t> ad minim </a:t>
            </a:r>
            <a:r>
              <a:rPr lang="en-ID" sz="1200" dirty="0" err="1">
                <a:solidFill>
                  <a:schemeClr val="bg2"/>
                </a:solidFill>
              </a:rPr>
              <a:t>veniam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quis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nostrud</a:t>
            </a:r>
            <a:r>
              <a:rPr lang="en-ID" sz="1200" dirty="0">
                <a:solidFill>
                  <a:schemeClr val="bg2"/>
                </a:solidFill>
              </a:rPr>
              <a:t> exercitation </a:t>
            </a:r>
            <a:r>
              <a:rPr lang="en-ID" sz="1200" dirty="0" err="1">
                <a:solidFill>
                  <a:schemeClr val="bg2"/>
                </a:solidFill>
              </a:rPr>
              <a:t>ullamco</a:t>
            </a:r>
            <a:r>
              <a:rPr lang="en-ID" sz="12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D5738E49-F7B0-3DF2-1C40-80C8D2CCBA14}"/>
              </a:ext>
            </a:extLst>
          </p:cNvPr>
          <p:cNvSpPr/>
          <p:nvPr/>
        </p:nvSpPr>
        <p:spPr>
          <a:xfrm>
            <a:off x="11173098" y="2565761"/>
            <a:ext cx="812074" cy="81207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Rectangle: Rounded Corners 8">
            <a:extLst>
              <a:ext uri="{FF2B5EF4-FFF2-40B4-BE49-F238E27FC236}">
                <a16:creationId xmlns:a16="http://schemas.microsoft.com/office/drawing/2014/main" id="{ED79A39C-E7BD-33BA-E00B-C8CC0577678E}"/>
              </a:ext>
            </a:extLst>
          </p:cNvPr>
          <p:cNvSpPr/>
          <p:nvPr/>
        </p:nvSpPr>
        <p:spPr>
          <a:xfrm>
            <a:off x="679554" y="3088168"/>
            <a:ext cx="2598810" cy="2645530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: Rounded Corners 40">
            <a:extLst>
              <a:ext uri="{FF2B5EF4-FFF2-40B4-BE49-F238E27FC236}">
                <a16:creationId xmlns:a16="http://schemas.microsoft.com/office/drawing/2014/main" id="{4120BEA5-CC59-6A1D-48A3-AB5EDABE74D9}"/>
              </a:ext>
            </a:extLst>
          </p:cNvPr>
          <p:cNvSpPr/>
          <p:nvPr/>
        </p:nvSpPr>
        <p:spPr>
          <a:xfrm>
            <a:off x="776913" y="3192474"/>
            <a:ext cx="2404089" cy="2436919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: Rounded Corners 8">
            <a:extLst>
              <a:ext uri="{FF2B5EF4-FFF2-40B4-BE49-F238E27FC236}">
                <a16:creationId xmlns:a16="http://schemas.microsoft.com/office/drawing/2014/main" id="{B1F009C4-01BD-EC62-F7D3-9D8948715F3B}"/>
              </a:ext>
            </a:extLst>
          </p:cNvPr>
          <p:cNvSpPr/>
          <p:nvPr/>
        </p:nvSpPr>
        <p:spPr>
          <a:xfrm>
            <a:off x="3424248" y="3088168"/>
            <a:ext cx="2598810" cy="2645530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: Rounded Corners 40">
            <a:extLst>
              <a:ext uri="{FF2B5EF4-FFF2-40B4-BE49-F238E27FC236}">
                <a16:creationId xmlns:a16="http://schemas.microsoft.com/office/drawing/2014/main" id="{730EB699-9715-A9A5-360F-753A54A936CE}"/>
              </a:ext>
            </a:extLst>
          </p:cNvPr>
          <p:cNvSpPr/>
          <p:nvPr/>
        </p:nvSpPr>
        <p:spPr>
          <a:xfrm>
            <a:off x="3521607" y="3192474"/>
            <a:ext cx="2404089" cy="2436919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: Rounded Corners 8">
            <a:extLst>
              <a:ext uri="{FF2B5EF4-FFF2-40B4-BE49-F238E27FC236}">
                <a16:creationId xmlns:a16="http://schemas.microsoft.com/office/drawing/2014/main" id="{894410F7-B6BF-6D99-2103-C9FDDAF004C4}"/>
              </a:ext>
            </a:extLst>
          </p:cNvPr>
          <p:cNvSpPr/>
          <p:nvPr/>
        </p:nvSpPr>
        <p:spPr>
          <a:xfrm>
            <a:off x="6168942" y="3088168"/>
            <a:ext cx="2598810" cy="2645530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: Rounded Corners 40">
            <a:extLst>
              <a:ext uri="{FF2B5EF4-FFF2-40B4-BE49-F238E27FC236}">
                <a16:creationId xmlns:a16="http://schemas.microsoft.com/office/drawing/2014/main" id="{4CB1F291-178F-CC05-ACF3-D8030FE4CE7E}"/>
              </a:ext>
            </a:extLst>
          </p:cNvPr>
          <p:cNvSpPr/>
          <p:nvPr/>
        </p:nvSpPr>
        <p:spPr>
          <a:xfrm>
            <a:off x="6266301" y="3192474"/>
            <a:ext cx="2404089" cy="2436919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Rectangle: Rounded Corners 8">
            <a:extLst>
              <a:ext uri="{FF2B5EF4-FFF2-40B4-BE49-F238E27FC236}">
                <a16:creationId xmlns:a16="http://schemas.microsoft.com/office/drawing/2014/main" id="{49CAB1CD-C145-B55C-AA7C-470A4F7A2672}"/>
              </a:ext>
            </a:extLst>
          </p:cNvPr>
          <p:cNvSpPr/>
          <p:nvPr/>
        </p:nvSpPr>
        <p:spPr>
          <a:xfrm>
            <a:off x="8913636" y="3088168"/>
            <a:ext cx="2598810" cy="2645530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Rectangle: Rounded Corners 40">
            <a:extLst>
              <a:ext uri="{FF2B5EF4-FFF2-40B4-BE49-F238E27FC236}">
                <a16:creationId xmlns:a16="http://schemas.microsoft.com/office/drawing/2014/main" id="{9ED981B6-B1BB-E427-80D8-FB38019B0808}"/>
              </a:ext>
            </a:extLst>
          </p:cNvPr>
          <p:cNvSpPr/>
          <p:nvPr/>
        </p:nvSpPr>
        <p:spPr>
          <a:xfrm>
            <a:off x="9010995" y="3192474"/>
            <a:ext cx="2404089" cy="2436919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907795C7-737E-46EB-AA42-DE18D57D657B}"/>
              </a:ext>
            </a:extLst>
          </p:cNvPr>
          <p:cNvSpPr txBox="1"/>
          <p:nvPr/>
        </p:nvSpPr>
        <p:spPr>
          <a:xfrm>
            <a:off x="3539687" y="4196061"/>
            <a:ext cx="236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Competent Team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44DC7F69-EE14-4750-B6CD-5F2D3885C36C}"/>
              </a:ext>
            </a:extLst>
          </p:cNvPr>
          <p:cNvSpPr txBox="1"/>
          <p:nvPr/>
        </p:nvSpPr>
        <p:spPr>
          <a:xfrm>
            <a:off x="794993" y="4196061"/>
            <a:ext cx="236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Manage Cost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35779E4-FA83-7B51-5E4C-F15F5D2D6429}"/>
              </a:ext>
            </a:extLst>
          </p:cNvPr>
          <p:cNvSpPr txBox="1"/>
          <p:nvPr/>
        </p:nvSpPr>
        <p:spPr>
          <a:xfrm>
            <a:off x="6284381" y="4196061"/>
            <a:ext cx="236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License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24C08165-F6B3-679B-94B9-04DD4B8121AB}"/>
              </a:ext>
            </a:extLst>
          </p:cNvPr>
          <p:cNvSpPr txBox="1"/>
          <p:nvPr/>
        </p:nvSpPr>
        <p:spPr>
          <a:xfrm>
            <a:off x="9029075" y="4196061"/>
            <a:ext cx="236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Time </a:t>
            </a:r>
            <a:r>
              <a:rPr lang="en-US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Effetiveness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04EFCEC3-87F6-28D1-C167-F97121D77E21}"/>
              </a:ext>
            </a:extLst>
          </p:cNvPr>
          <p:cNvSpPr/>
          <p:nvPr/>
        </p:nvSpPr>
        <p:spPr>
          <a:xfrm>
            <a:off x="3587983" y="4620042"/>
            <a:ext cx="2271340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ullamcorper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C61BC406-BD94-67D1-CCBD-B948E0457B61}"/>
              </a:ext>
            </a:extLst>
          </p:cNvPr>
          <p:cNvSpPr/>
          <p:nvPr/>
        </p:nvSpPr>
        <p:spPr>
          <a:xfrm>
            <a:off x="843289" y="4620042"/>
            <a:ext cx="2271340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ullamcorper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EEA40367-7FFE-0203-B14A-6FBCF5F76BC1}"/>
              </a:ext>
            </a:extLst>
          </p:cNvPr>
          <p:cNvSpPr/>
          <p:nvPr/>
        </p:nvSpPr>
        <p:spPr>
          <a:xfrm>
            <a:off x="6332677" y="4620042"/>
            <a:ext cx="2271340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ullamcorper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540656CC-7158-3707-3ABA-1E1B7CDD400E}"/>
              </a:ext>
            </a:extLst>
          </p:cNvPr>
          <p:cNvSpPr/>
          <p:nvPr/>
        </p:nvSpPr>
        <p:spPr>
          <a:xfrm>
            <a:off x="9077371" y="4620042"/>
            <a:ext cx="2271340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ullamcorper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FC735FF1-BFF6-058C-DCB5-06CC32ACD5E7}"/>
              </a:ext>
            </a:extLst>
          </p:cNvPr>
          <p:cNvSpPr/>
          <p:nvPr/>
        </p:nvSpPr>
        <p:spPr>
          <a:xfrm>
            <a:off x="1622932" y="3419187"/>
            <a:ext cx="712054" cy="71205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98E65CF2-D8ED-04B9-B022-4A91EBB6C111}"/>
              </a:ext>
            </a:extLst>
          </p:cNvPr>
          <p:cNvSpPr/>
          <p:nvPr/>
        </p:nvSpPr>
        <p:spPr>
          <a:xfrm>
            <a:off x="4367626" y="3419187"/>
            <a:ext cx="712054" cy="71205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CEC7945-837D-6331-F4A8-D20DFB5691BE}"/>
              </a:ext>
            </a:extLst>
          </p:cNvPr>
          <p:cNvSpPr/>
          <p:nvPr/>
        </p:nvSpPr>
        <p:spPr>
          <a:xfrm>
            <a:off x="7112320" y="3419187"/>
            <a:ext cx="712054" cy="71205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AFD3372-DF5D-C384-D113-A602D238329E}"/>
              </a:ext>
            </a:extLst>
          </p:cNvPr>
          <p:cNvSpPr/>
          <p:nvPr/>
        </p:nvSpPr>
        <p:spPr>
          <a:xfrm>
            <a:off x="9857014" y="3419187"/>
            <a:ext cx="712054" cy="712054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7A69FC7D-43C5-1C0D-1836-40D3EB95C94B}"/>
              </a:ext>
            </a:extLst>
          </p:cNvPr>
          <p:cNvSpPr/>
          <p:nvPr/>
        </p:nvSpPr>
        <p:spPr>
          <a:xfrm>
            <a:off x="-1416655" y="-1472801"/>
            <a:ext cx="2945604" cy="2945601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B08DCABD-0345-0BBF-C750-2DDB25443BAA}"/>
              </a:ext>
            </a:extLst>
          </p:cNvPr>
          <p:cNvSpPr/>
          <p:nvPr/>
        </p:nvSpPr>
        <p:spPr>
          <a:xfrm flipH="1">
            <a:off x="11332609" y="2082700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BE07347-F5D3-291A-CE69-79749467657B}"/>
              </a:ext>
            </a:extLst>
          </p:cNvPr>
          <p:cNvSpPr/>
          <p:nvPr/>
        </p:nvSpPr>
        <p:spPr>
          <a:xfrm flipH="1">
            <a:off x="3450216" y="442429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7" name="Graphic 36" descr="Stopwatch with solid fill">
            <a:extLst>
              <a:ext uri="{FF2B5EF4-FFF2-40B4-BE49-F238E27FC236}">
                <a16:creationId xmlns:a16="http://schemas.microsoft.com/office/drawing/2014/main" id="{FF3F78CC-626B-63E5-CB63-35E54EC048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986081" y="3551276"/>
            <a:ext cx="447876" cy="447876"/>
          </a:xfrm>
          <a:prstGeom prst="rect">
            <a:avLst/>
          </a:prstGeom>
        </p:spPr>
      </p:pic>
      <p:pic>
        <p:nvPicPr>
          <p:cNvPr id="43" name="Graphic 42" descr="Clipboard Badge with solid fill">
            <a:extLst>
              <a:ext uri="{FF2B5EF4-FFF2-40B4-BE49-F238E27FC236}">
                <a16:creationId xmlns:a16="http://schemas.microsoft.com/office/drawing/2014/main" id="{28B534E3-652F-50BC-ACAC-32337869F44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243849" y="3550716"/>
            <a:ext cx="448996" cy="448996"/>
          </a:xfrm>
          <a:prstGeom prst="rect">
            <a:avLst/>
          </a:prstGeom>
        </p:spPr>
      </p:pic>
      <p:pic>
        <p:nvPicPr>
          <p:cNvPr id="44" name="Graphic 43" descr="Group brainstorm with solid fill">
            <a:extLst>
              <a:ext uri="{FF2B5EF4-FFF2-40B4-BE49-F238E27FC236}">
                <a16:creationId xmlns:a16="http://schemas.microsoft.com/office/drawing/2014/main" id="{2D8B049D-3AB7-D5A0-0B25-3A18E22841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487443" y="3539004"/>
            <a:ext cx="472420" cy="472420"/>
          </a:xfrm>
          <a:prstGeom prst="rect">
            <a:avLst/>
          </a:prstGeom>
        </p:spPr>
      </p:pic>
      <p:pic>
        <p:nvPicPr>
          <p:cNvPr id="45" name="Graphic 44" descr="Money with solid fill">
            <a:extLst>
              <a:ext uri="{FF2B5EF4-FFF2-40B4-BE49-F238E27FC236}">
                <a16:creationId xmlns:a16="http://schemas.microsoft.com/office/drawing/2014/main" id="{1F8596CB-CC9E-1A31-F256-107D522943A5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768844" y="3565099"/>
            <a:ext cx="420230" cy="4202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0472838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reeform: Shape 4">
            <a:extLst>
              <a:ext uri="{FF2B5EF4-FFF2-40B4-BE49-F238E27FC236}">
                <a16:creationId xmlns:a16="http://schemas.microsoft.com/office/drawing/2014/main" id="{B63A0450-B118-C7FA-7DD0-F8C39FAAB778}"/>
              </a:ext>
            </a:extLst>
          </p:cNvPr>
          <p:cNvSpPr/>
          <p:nvPr/>
        </p:nvSpPr>
        <p:spPr>
          <a:xfrm>
            <a:off x="5386453" y="800391"/>
            <a:ext cx="4110333" cy="1816175"/>
          </a:xfrm>
          <a:custGeom>
            <a:avLst/>
            <a:gdLst>
              <a:gd name="connsiteX0" fmla="*/ 3689751 w 4110333"/>
              <a:gd name="connsiteY0" fmla="*/ 0 h 1816175"/>
              <a:gd name="connsiteX1" fmla="*/ 3689751 w 4110333"/>
              <a:gd name="connsiteY1" fmla="*/ 0 h 1816175"/>
              <a:gd name="connsiteX2" fmla="*/ 966990 w 4110333"/>
              <a:gd name="connsiteY2" fmla="*/ 0 h 1816175"/>
              <a:gd name="connsiteX3" fmla="*/ 0 w 4110333"/>
              <a:gd name="connsiteY3" fmla="*/ 966739 h 1816175"/>
              <a:gd name="connsiteX4" fmla="*/ 0 w 4110333"/>
              <a:gd name="connsiteY4" fmla="*/ 1816176 h 1816175"/>
              <a:gd name="connsiteX5" fmla="*/ 966739 w 4110333"/>
              <a:gd name="connsiteY5" fmla="*/ 849437 h 1816175"/>
              <a:gd name="connsiteX6" fmla="*/ 3671454 w 4110333"/>
              <a:gd name="connsiteY6" fmla="*/ 849437 h 1816175"/>
              <a:gd name="connsiteX7" fmla="*/ 3685490 w 4110333"/>
              <a:gd name="connsiteY7" fmla="*/ 849688 h 1816175"/>
              <a:gd name="connsiteX8" fmla="*/ 4110334 w 4110333"/>
              <a:gd name="connsiteY8" fmla="*/ 424844 h 1816175"/>
              <a:gd name="connsiteX9" fmla="*/ 3689751 w 4110333"/>
              <a:gd name="connsiteY9" fmla="*/ 0 h 1816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10333" h="1816175">
                <a:moveTo>
                  <a:pt x="3689751" y="0"/>
                </a:moveTo>
                <a:lnTo>
                  <a:pt x="3689751" y="0"/>
                </a:lnTo>
                <a:lnTo>
                  <a:pt x="966990" y="0"/>
                </a:lnTo>
                <a:cubicBezTo>
                  <a:pt x="435120" y="0"/>
                  <a:pt x="0" y="435120"/>
                  <a:pt x="0" y="966739"/>
                </a:cubicBezTo>
                <a:lnTo>
                  <a:pt x="0" y="1816176"/>
                </a:lnTo>
                <a:cubicBezTo>
                  <a:pt x="0" y="1284557"/>
                  <a:pt x="435120" y="849437"/>
                  <a:pt x="966739" y="849437"/>
                </a:cubicBezTo>
                <a:lnTo>
                  <a:pt x="3671454" y="849437"/>
                </a:lnTo>
                <a:cubicBezTo>
                  <a:pt x="3676216" y="849688"/>
                  <a:pt x="3680979" y="849688"/>
                  <a:pt x="3685490" y="849688"/>
                </a:cubicBezTo>
                <a:cubicBezTo>
                  <a:pt x="3920345" y="849688"/>
                  <a:pt x="4110334" y="659448"/>
                  <a:pt x="4110334" y="424844"/>
                </a:cubicBezTo>
                <a:cubicBezTo>
                  <a:pt x="4110585" y="191493"/>
                  <a:pt x="3922601" y="2256"/>
                  <a:pt x="3689751" y="0"/>
                </a:cubicBezTo>
                <a:close/>
              </a:path>
            </a:pathLst>
          </a:custGeom>
          <a:noFill/>
          <a:ln w="12700" cap="rnd">
            <a:solidFill>
              <a:schemeClr val="accent1"/>
            </a:solidFill>
            <a:prstDash val="dash"/>
            <a:rou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4" name="Freeform: Shape 5">
            <a:extLst>
              <a:ext uri="{FF2B5EF4-FFF2-40B4-BE49-F238E27FC236}">
                <a16:creationId xmlns:a16="http://schemas.microsoft.com/office/drawing/2014/main" id="{51851506-0A12-1AF4-AE7C-45DD6BA5838A}"/>
              </a:ext>
            </a:extLst>
          </p:cNvPr>
          <p:cNvSpPr/>
          <p:nvPr/>
        </p:nvSpPr>
        <p:spPr>
          <a:xfrm>
            <a:off x="5386453" y="1905736"/>
            <a:ext cx="4110333" cy="1816175"/>
          </a:xfrm>
          <a:custGeom>
            <a:avLst/>
            <a:gdLst>
              <a:gd name="connsiteX0" fmla="*/ 3689500 w 4110333"/>
              <a:gd name="connsiteY0" fmla="*/ 0 h 1816175"/>
              <a:gd name="connsiteX1" fmla="*/ 3689500 w 4110333"/>
              <a:gd name="connsiteY1" fmla="*/ 0 h 1816175"/>
              <a:gd name="connsiteX2" fmla="*/ 966739 w 4110333"/>
              <a:gd name="connsiteY2" fmla="*/ 0 h 1816175"/>
              <a:gd name="connsiteX3" fmla="*/ 0 w 4110333"/>
              <a:gd name="connsiteY3" fmla="*/ 966739 h 1816175"/>
              <a:gd name="connsiteX4" fmla="*/ 0 w 4110333"/>
              <a:gd name="connsiteY4" fmla="*/ 1816176 h 1816175"/>
              <a:gd name="connsiteX5" fmla="*/ 966739 w 4110333"/>
              <a:gd name="connsiteY5" fmla="*/ 849437 h 1816175"/>
              <a:gd name="connsiteX6" fmla="*/ 3671454 w 4110333"/>
              <a:gd name="connsiteY6" fmla="*/ 849437 h 1816175"/>
              <a:gd name="connsiteX7" fmla="*/ 3685490 w 4110333"/>
              <a:gd name="connsiteY7" fmla="*/ 849688 h 1816175"/>
              <a:gd name="connsiteX8" fmla="*/ 4110334 w 4110333"/>
              <a:gd name="connsiteY8" fmla="*/ 424844 h 1816175"/>
              <a:gd name="connsiteX9" fmla="*/ 3689500 w 4110333"/>
              <a:gd name="connsiteY9" fmla="*/ 0 h 1816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10333" h="1816175">
                <a:moveTo>
                  <a:pt x="3689500" y="0"/>
                </a:moveTo>
                <a:lnTo>
                  <a:pt x="3689500" y="0"/>
                </a:lnTo>
                <a:lnTo>
                  <a:pt x="966739" y="0"/>
                </a:lnTo>
                <a:cubicBezTo>
                  <a:pt x="435120" y="0"/>
                  <a:pt x="0" y="435120"/>
                  <a:pt x="0" y="966739"/>
                </a:cubicBezTo>
                <a:lnTo>
                  <a:pt x="0" y="1816176"/>
                </a:lnTo>
                <a:cubicBezTo>
                  <a:pt x="0" y="1284306"/>
                  <a:pt x="435120" y="849437"/>
                  <a:pt x="966739" y="849437"/>
                </a:cubicBezTo>
                <a:lnTo>
                  <a:pt x="3671454" y="849437"/>
                </a:lnTo>
                <a:cubicBezTo>
                  <a:pt x="3675965" y="849688"/>
                  <a:pt x="3680728" y="849688"/>
                  <a:pt x="3685490" y="849688"/>
                </a:cubicBezTo>
                <a:cubicBezTo>
                  <a:pt x="3920094" y="849688"/>
                  <a:pt x="4110334" y="659448"/>
                  <a:pt x="4110334" y="424844"/>
                </a:cubicBezTo>
                <a:cubicBezTo>
                  <a:pt x="4110334" y="191493"/>
                  <a:pt x="3922350" y="2256"/>
                  <a:pt x="3689500" y="0"/>
                </a:cubicBezTo>
                <a:close/>
              </a:path>
            </a:pathLst>
          </a:custGeom>
          <a:noFill/>
          <a:ln w="12700" cap="rnd">
            <a:solidFill>
              <a:schemeClr val="accent3"/>
            </a:solidFill>
            <a:prstDash val="dash"/>
            <a:rou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Freeform: Shape 6">
            <a:extLst>
              <a:ext uri="{FF2B5EF4-FFF2-40B4-BE49-F238E27FC236}">
                <a16:creationId xmlns:a16="http://schemas.microsoft.com/office/drawing/2014/main" id="{2EF2D71C-7353-8B95-A90C-D1D7FCA8AA4D}"/>
              </a:ext>
            </a:extLst>
          </p:cNvPr>
          <p:cNvSpPr/>
          <p:nvPr/>
        </p:nvSpPr>
        <p:spPr>
          <a:xfrm>
            <a:off x="5386453" y="3011082"/>
            <a:ext cx="4110333" cy="1816175"/>
          </a:xfrm>
          <a:custGeom>
            <a:avLst/>
            <a:gdLst>
              <a:gd name="connsiteX0" fmla="*/ 3689500 w 4110333"/>
              <a:gd name="connsiteY0" fmla="*/ 0 h 1816175"/>
              <a:gd name="connsiteX1" fmla="*/ 3689500 w 4110333"/>
              <a:gd name="connsiteY1" fmla="*/ 0 h 1816175"/>
              <a:gd name="connsiteX2" fmla="*/ 966739 w 4110333"/>
              <a:gd name="connsiteY2" fmla="*/ 0 h 1816175"/>
              <a:gd name="connsiteX3" fmla="*/ 0 w 4110333"/>
              <a:gd name="connsiteY3" fmla="*/ 966739 h 1816175"/>
              <a:gd name="connsiteX4" fmla="*/ 0 w 4110333"/>
              <a:gd name="connsiteY4" fmla="*/ 1816176 h 1816175"/>
              <a:gd name="connsiteX5" fmla="*/ 966739 w 4110333"/>
              <a:gd name="connsiteY5" fmla="*/ 849437 h 1816175"/>
              <a:gd name="connsiteX6" fmla="*/ 3671454 w 4110333"/>
              <a:gd name="connsiteY6" fmla="*/ 849437 h 1816175"/>
              <a:gd name="connsiteX7" fmla="*/ 3685490 w 4110333"/>
              <a:gd name="connsiteY7" fmla="*/ 849688 h 1816175"/>
              <a:gd name="connsiteX8" fmla="*/ 4110334 w 4110333"/>
              <a:gd name="connsiteY8" fmla="*/ 424844 h 1816175"/>
              <a:gd name="connsiteX9" fmla="*/ 3689500 w 4110333"/>
              <a:gd name="connsiteY9" fmla="*/ 0 h 1816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10333" h="1816175">
                <a:moveTo>
                  <a:pt x="3689500" y="0"/>
                </a:moveTo>
                <a:lnTo>
                  <a:pt x="3689500" y="0"/>
                </a:lnTo>
                <a:lnTo>
                  <a:pt x="966739" y="0"/>
                </a:lnTo>
                <a:cubicBezTo>
                  <a:pt x="435120" y="0"/>
                  <a:pt x="0" y="435120"/>
                  <a:pt x="0" y="966739"/>
                </a:cubicBezTo>
                <a:lnTo>
                  <a:pt x="0" y="1816176"/>
                </a:lnTo>
                <a:cubicBezTo>
                  <a:pt x="0" y="1284557"/>
                  <a:pt x="435120" y="849437"/>
                  <a:pt x="966739" y="849437"/>
                </a:cubicBezTo>
                <a:lnTo>
                  <a:pt x="3671454" y="849437"/>
                </a:lnTo>
                <a:cubicBezTo>
                  <a:pt x="3675965" y="849437"/>
                  <a:pt x="3680728" y="849688"/>
                  <a:pt x="3685490" y="849688"/>
                </a:cubicBezTo>
                <a:cubicBezTo>
                  <a:pt x="3920094" y="849688"/>
                  <a:pt x="4110334" y="659448"/>
                  <a:pt x="4110334" y="424844"/>
                </a:cubicBezTo>
                <a:cubicBezTo>
                  <a:pt x="4110334" y="191493"/>
                  <a:pt x="3922350" y="2256"/>
                  <a:pt x="3689500" y="0"/>
                </a:cubicBezTo>
                <a:close/>
              </a:path>
            </a:pathLst>
          </a:custGeom>
          <a:noFill/>
          <a:ln w="12700" cap="rnd">
            <a:solidFill>
              <a:schemeClr val="accent2"/>
            </a:solidFill>
            <a:prstDash val="dash"/>
            <a:rou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6" name="Freeform: Shape 7">
            <a:extLst>
              <a:ext uri="{FF2B5EF4-FFF2-40B4-BE49-F238E27FC236}">
                <a16:creationId xmlns:a16="http://schemas.microsoft.com/office/drawing/2014/main" id="{8B90623B-CD45-3155-5EC9-2C7A7F8F8FFE}"/>
              </a:ext>
            </a:extLst>
          </p:cNvPr>
          <p:cNvSpPr/>
          <p:nvPr/>
        </p:nvSpPr>
        <p:spPr>
          <a:xfrm>
            <a:off x="5386453" y="4116428"/>
            <a:ext cx="4110333" cy="1816175"/>
          </a:xfrm>
          <a:custGeom>
            <a:avLst/>
            <a:gdLst>
              <a:gd name="connsiteX0" fmla="*/ 3689500 w 4110333"/>
              <a:gd name="connsiteY0" fmla="*/ 0 h 1816175"/>
              <a:gd name="connsiteX1" fmla="*/ 3689500 w 4110333"/>
              <a:gd name="connsiteY1" fmla="*/ 0 h 1816175"/>
              <a:gd name="connsiteX2" fmla="*/ 966739 w 4110333"/>
              <a:gd name="connsiteY2" fmla="*/ 0 h 1816175"/>
              <a:gd name="connsiteX3" fmla="*/ 0 w 4110333"/>
              <a:gd name="connsiteY3" fmla="*/ 966739 h 1816175"/>
              <a:gd name="connsiteX4" fmla="*/ 0 w 4110333"/>
              <a:gd name="connsiteY4" fmla="*/ 1816176 h 1816175"/>
              <a:gd name="connsiteX5" fmla="*/ 966739 w 4110333"/>
              <a:gd name="connsiteY5" fmla="*/ 849437 h 1816175"/>
              <a:gd name="connsiteX6" fmla="*/ 3671454 w 4110333"/>
              <a:gd name="connsiteY6" fmla="*/ 849437 h 1816175"/>
              <a:gd name="connsiteX7" fmla="*/ 3685490 w 4110333"/>
              <a:gd name="connsiteY7" fmla="*/ 849687 h 1816175"/>
              <a:gd name="connsiteX8" fmla="*/ 4110334 w 4110333"/>
              <a:gd name="connsiteY8" fmla="*/ 424844 h 1816175"/>
              <a:gd name="connsiteX9" fmla="*/ 3689500 w 4110333"/>
              <a:gd name="connsiteY9" fmla="*/ 0 h 1816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4110333" h="1816175">
                <a:moveTo>
                  <a:pt x="3689500" y="0"/>
                </a:moveTo>
                <a:lnTo>
                  <a:pt x="3689500" y="0"/>
                </a:lnTo>
                <a:lnTo>
                  <a:pt x="966739" y="0"/>
                </a:lnTo>
                <a:cubicBezTo>
                  <a:pt x="435120" y="0"/>
                  <a:pt x="0" y="435120"/>
                  <a:pt x="0" y="966739"/>
                </a:cubicBezTo>
                <a:lnTo>
                  <a:pt x="0" y="1816176"/>
                </a:lnTo>
                <a:cubicBezTo>
                  <a:pt x="0" y="1284557"/>
                  <a:pt x="435120" y="849437"/>
                  <a:pt x="966739" y="849437"/>
                </a:cubicBezTo>
                <a:lnTo>
                  <a:pt x="3671454" y="849437"/>
                </a:lnTo>
                <a:cubicBezTo>
                  <a:pt x="3675965" y="849687"/>
                  <a:pt x="3680728" y="849687"/>
                  <a:pt x="3685490" y="849687"/>
                </a:cubicBezTo>
                <a:cubicBezTo>
                  <a:pt x="3920094" y="849687"/>
                  <a:pt x="4110334" y="659448"/>
                  <a:pt x="4110334" y="424844"/>
                </a:cubicBezTo>
                <a:cubicBezTo>
                  <a:pt x="4110334" y="191493"/>
                  <a:pt x="3922350" y="2005"/>
                  <a:pt x="3689500" y="0"/>
                </a:cubicBezTo>
                <a:close/>
              </a:path>
            </a:pathLst>
          </a:custGeom>
          <a:noFill/>
          <a:ln w="12700" cap="rnd">
            <a:solidFill>
              <a:schemeClr val="accent4"/>
            </a:solidFill>
            <a:prstDash val="dash"/>
            <a:round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7" name="Freeform: Shape 9">
            <a:extLst>
              <a:ext uri="{FF2B5EF4-FFF2-40B4-BE49-F238E27FC236}">
                <a16:creationId xmlns:a16="http://schemas.microsoft.com/office/drawing/2014/main" id="{6D379F24-D9D7-545B-6FFE-860FDFD12C77}"/>
              </a:ext>
            </a:extLst>
          </p:cNvPr>
          <p:cNvSpPr/>
          <p:nvPr/>
        </p:nvSpPr>
        <p:spPr>
          <a:xfrm>
            <a:off x="4114657" y="954036"/>
            <a:ext cx="939418" cy="939418"/>
          </a:xfrm>
          <a:custGeom>
            <a:avLst/>
            <a:gdLst>
              <a:gd name="connsiteX0" fmla="*/ 469709 w 939418"/>
              <a:gd name="connsiteY0" fmla="*/ 939419 h 939418"/>
              <a:gd name="connsiteX1" fmla="*/ 0 w 939418"/>
              <a:gd name="connsiteY1" fmla="*/ 469709 h 939418"/>
              <a:gd name="connsiteX2" fmla="*/ 469709 w 939418"/>
              <a:gd name="connsiteY2" fmla="*/ 0 h 939418"/>
              <a:gd name="connsiteX3" fmla="*/ 939419 w 939418"/>
              <a:gd name="connsiteY3" fmla="*/ 469709 h 939418"/>
              <a:gd name="connsiteX4" fmla="*/ 469709 w 939418"/>
              <a:gd name="connsiteY4" fmla="*/ 939419 h 93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9418" h="939418">
                <a:moveTo>
                  <a:pt x="469709" y="939419"/>
                </a:moveTo>
                <a:cubicBezTo>
                  <a:pt x="210793" y="939419"/>
                  <a:pt x="0" y="728876"/>
                  <a:pt x="0" y="469709"/>
                </a:cubicBezTo>
                <a:cubicBezTo>
                  <a:pt x="0" y="210793"/>
                  <a:pt x="210793" y="0"/>
                  <a:pt x="469709" y="0"/>
                </a:cubicBezTo>
                <a:cubicBezTo>
                  <a:pt x="728626" y="0"/>
                  <a:pt x="939419" y="210793"/>
                  <a:pt x="939419" y="469709"/>
                </a:cubicBezTo>
                <a:cubicBezTo>
                  <a:pt x="939419" y="728876"/>
                  <a:pt x="728626" y="939419"/>
                  <a:pt x="469709" y="939419"/>
                </a:cubicBezTo>
                <a:close/>
              </a:path>
            </a:pathLst>
          </a:custGeom>
          <a:solidFill>
            <a:schemeClr val="accent1"/>
          </a:solidFill>
          <a:ln w="2503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Freeform: Shape 10">
            <a:extLst>
              <a:ext uri="{FF2B5EF4-FFF2-40B4-BE49-F238E27FC236}">
                <a16:creationId xmlns:a16="http://schemas.microsoft.com/office/drawing/2014/main" id="{00CA697A-8F92-A312-8271-46D4D5E7E490}"/>
              </a:ext>
            </a:extLst>
          </p:cNvPr>
          <p:cNvSpPr/>
          <p:nvPr/>
        </p:nvSpPr>
        <p:spPr>
          <a:xfrm>
            <a:off x="4114657" y="2363916"/>
            <a:ext cx="939418" cy="939418"/>
          </a:xfrm>
          <a:custGeom>
            <a:avLst/>
            <a:gdLst>
              <a:gd name="connsiteX0" fmla="*/ 939419 w 939418"/>
              <a:gd name="connsiteY0" fmla="*/ 469709 h 939418"/>
              <a:gd name="connsiteX1" fmla="*/ 469709 w 939418"/>
              <a:gd name="connsiteY1" fmla="*/ 939419 h 939418"/>
              <a:gd name="connsiteX2" fmla="*/ 0 w 939418"/>
              <a:gd name="connsiteY2" fmla="*/ 469709 h 939418"/>
              <a:gd name="connsiteX3" fmla="*/ 469709 w 939418"/>
              <a:gd name="connsiteY3" fmla="*/ 0 h 939418"/>
              <a:gd name="connsiteX4" fmla="*/ 939419 w 939418"/>
              <a:gd name="connsiteY4" fmla="*/ 469709 h 93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9418" h="939418">
                <a:moveTo>
                  <a:pt x="939419" y="469709"/>
                </a:moveTo>
                <a:cubicBezTo>
                  <a:pt x="939419" y="729123"/>
                  <a:pt x="729123" y="939419"/>
                  <a:pt x="469709" y="939419"/>
                </a:cubicBezTo>
                <a:cubicBezTo>
                  <a:pt x="210296" y="939419"/>
                  <a:pt x="0" y="729123"/>
                  <a:pt x="0" y="469709"/>
                </a:cubicBezTo>
                <a:cubicBezTo>
                  <a:pt x="0" y="210296"/>
                  <a:pt x="210296" y="0"/>
                  <a:pt x="469709" y="0"/>
                </a:cubicBezTo>
                <a:cubicBezTo>
                  <a:pt x="729123" y="0"/>
                  <a:pt x="939419" y="210296"/>
                  <a:pt x="939419" y="469709"/>
                </a:cubicBezTo>
                <a:close/>
              </a:path>
            </a:pathLst>
          </a:custGeom>
          <a:solidFill>
            <a:schemeClr val="accent3"/>
          </a:solidFill>
          <a:ln w="2503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11">
            <a:extLst>
              <a:ext uri="{FF2B5EF4-FFF2-40B4-BE49-F238E27FC236}">
                <a16:creationId xmlns:a16="http://schemas.microsoft.com/office/drawing/2014/main" id="{13B70567-CE44-6BE7-E4DC-1CA11C47E431}"/>
              </a:ext>
            </a:extLst>
          </p:cNvPr>
          <p:cNvSpPr/>
          <p:nvPr/>
        </p:nvSpPr>
        <p:spPr>
          <a:xfrm rot="16363006">
            <a:off x="4114646" y="3774146"/>
            <a:ext cx="939441" cy="939441"/>
          </a:xfrm>
          <a:custGeom>
            <a:avLst/>
            <a:gdLst>
              <a:gd name="connsiteX0" fmla="*/ 939441 w 939441"/>
              <a:gd name="connsiteY0" fmla="*/ 469721 h 939441"/>
              <a:gd name="connsiteX1" fmla="*/ 469721 w 939441"/>
              <a:gd name="connsiteY1" fmla="*/ 939441 h 939441"/>
              <a:gd name="connsiteX2" fmla="*/ 0 w 939441"/>
              <a:gd name="connsiteY2" fmla="*/ 469721 h 939441"/>
              <a:gd name="connsiteX3" fmla="*/ 469721 w 939441"/>
              <a:gd name="connsiteY3" fmla="*/ 0 h 939441"/>
              <a:gd name="connsiteX4" fmla="*/ 939441 w 939441"/>
              <a:gd name="connsiteY4" fmla="*/ 469721 h 93944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9441" h="939441">
                <a:moveTo>
                  <a:pt x="939441" y="469721"/>
                </a:moveTo>
                <a:cubicBezTo>
                  <a:pt x="939441" y="729140"/>
                  <a:pt x="729140" y="939441"/>
                  <a:pt x="469721" y="939441"/>
                </a:cubicBezTo>
                <a:cubicBezTo>
                  <a:pt x="210301" y="939441"/>
                  <a:pt x="0" y="729140"/>
                  <a:pt x="0" y="469721"/>
                </a:cubicBezTo>
                <a:cubicBezTo>
                  <a:pt x="0" y="210301"/>
                  <a:pt x="210301" y="0"/>
                  <a:pt x="469721" y="0"/>
                </a:cubicBezTo>
                <a:cubicBezTo>
                  <a:pt x="729140" y="0"/>
                  <a:pt x="939441" y="210301"/>
                  <a:pt x="939441" y="469721"/>
                </a:cubicBezTo>
                <a:close/>
              </a:path>
            </a:pathLst>
          </a:custGeom>
          <a:solidFill>
            <a:schemeClr val="accent2"/>
          </a:solidFill>
          <a:ln w="2503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" name="Freeform: Shape 12">
            <a:extLst>
              <a:ext uri="{FF2B5EF4-FFF2-40B4-BE49-F238E27FC236}">
                <a16:creationId xmlns:a16="http://schemas.microsoft.com/office/drawing/2014/main" id="{F6823DC9-E623-6778-1863-3F3D5FB844D1}"/>
              </a:ext>
            </a:extLst>
          </p:cNvPr>
          <p:cNvSpPr/>
          <p:nvPr/>
        </p:nvSpPr>
        <p:spPr>
          <a:xfrm>
            <a:off x="4114657" y="5184176"/>
            <a:ext cx="939418" cy="939418"/>
          </a:xfrm>
          <a:custGeom>
            <a:avLst/>
            <a:gdLst>
              <a:gd name="connsiteX0" fmla="*/ 939419 w 939418"/>
              <a:gd name="connsiteY0" fmla="*/ 469709 h 939418"/>
              <a:gd name="connsiteX1" fmla="*/ 469709 w 939418"/>
              <a:gd name="connsiteY1" fmla="*/ 939419 h 939418"/>
              <a:gd name="connsiteX2" fmla="*/ 0 w 939418"/>
              <a:gd name="connsiteY2" fmla="*/ 469709 h 939418"/>
              <a:gd name="connsiteX3" fmla="*/ 469709 w 939418"/>
              <a:gd name="connsiteY3" fmla="*/ 0 h 939418"/>
              <a:gd name="connsiteX4" fmla="*/ 939419 w 939418"/>
              <a:gd name="connsiteY4" fmla="*/ 469709 h 9394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39418" h="939418">
                <a:moveTo>
                  <a:pt x="939419" y="469709"/>
                </a:moveTo>
                <a:cubicBezTo>
                  <a:pt x="939419" y="729123"/>
                  <a:pt x="729123" y="939419"/>
                  <a:pt x="469709" y="939419"/>
                </a:cubicBezTo>
                <a:cubicBezTo>
                  <a:pt x="210296" y="939419"/>
                  <a:pt x="0" y="729123"/>
                  <a:pt x="0" y="469709"/>
                </a:cubicBezTo>
                <a:cubicBezTo>
                  <a:pt x="0" y="210296"/>
                  <a:pt x="210296" y="0"/>
                  <a:pt x="469709" y="0"/>
                </a:cubicBezTo>
                <a:cubicBezTo>
                  <a:pt x="729123" y="0"/>
                  <a:pt x="939419" y="210296"/>
                  <a:pt x="939419" y="469709"/>
                </a:cubicBezTo>
                <a:close/>
              </a:path>
            </a:pathLst>
          </a:custGeom>
          <a:solidFill>
            <a:schemeClr val="accent4"/>
          </a:solidFill>
          <a:ln w="25031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" name="Freeform: Shape 13">
            <a:extLst>
              <a:ext uri="{FF2B5EF4-FFF2-40B4-BE49-F238E27FC236}">
                <a16:creationId xmlns:a16="http://schemas.microsoft.com/office/drawing/2014/main" id="{022DE45C-0CEC-04D0-61F9-7745805D1A68}"/>
              </a:ext>
            </a:extLst>
          </p:cNvPr>
          <p:cNvSpPr/>
          <p:nvPr/>
        </p:nvSpPr>
        <p:spPr>
          <a:xfrm>
            <a:off x="4268052" y="1107431"/>
            <a:ext cx="632628" cy="632628"/>
          </a:xfrm>
          <a:custGeom>
            <a:avLst/>
            <a:gdLst>
              <a:gd name="connsiteX0" fmla="*/ 316315 w 632628"/>
              <a:gd name="connsiteY0" fmla="*/ 632629 h 632628"/>
              <a:gd name="connsiteX1" fmla="*/ 0 w 632628"/>
              <a:gd name="connsiteY1" fmla="*/ 316314 h 632628"/>
              <a:gd name="connsiteX2" fmla="*/ 316315 w 632628"/>
              <a:gd name="connsiteY2" fmla="*/ 0 h 632628"/>
              <a:gd name="connsiteX3" fmla="*/ 632629 w 632628"/>
              <a:gd name="connsiteY3" fmla="*/ 316314 h 632628"/>
              <a:gd name="connsiteX4" fmla="*/ 316315 w 632628"/>
              <a:gd name="connsiteY4" fmla="*/ 632629 h 63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628" h="632628">
                <a:moveTo>
                  <a:pt x="316315" y="632629"/>
                </a:moveTo>
                <a:cubicBezTo>
                  <a:pt x="141865" y="632629"/>
                  <a:pt x="0" y="490763"/>
                  <a:pt x="0" y="316314"/>
                </a:cubicBezTo>
                <a:cubicBezTo>
                  <a:pt x="0" y="141865"/>
                  <a:pt x="141865" y="0"/>
                  <a:pt x="316315" y="0"/>
                </a:cubicBezTo>
                <a:cubicBezTo>
                  <a:pt x="490764" y="0"/>
                  <a:pt x="632629" y="141865"/>
                  <a:pt x="632629" y="316314"/>
                </a:cubicBezTo>
                <a:cubicBezTo>
                  <a:pt x="632629" y="490763"/>
                  <a:pt x="490764" y="632629"/>
                  <a:pt x="316315" y="6326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Freeform: Shape 14">
            <a:extLst>
              <a:ext uri="{FF2B5EF4-FFF2-40B4-BE49-F238E27FC236}">
                <a16:creationId xmlns:a16="http://schemas.microsoft.com/office/drawing/2014/main" id="{E8247E6C-4CB7-8295-D5DB-EBD4D1A93ACF}"/>
              </a:ext>
            </a:extLst>
          </p:cNvPr>
          <p:cNvSpPr/>
          <p:nvPr/>
        </p:nvSpPr>
        <p:spPr>
          <a:xfrm>
            <a:off x="4268052" y="2517311"/>
            <a:ext cx="632628" cy="632628"/>
          </a:xfrm>
          <a:custGeom>
            <a:avLst/>
            <a:gdLst>
              <a:gd name="connsiteX0" fmla="*/ 316315 w 632628"/>
              <a:gd name="connsiteY0" fmla="*/ 632629 h 632628"/>
              <a:gd name="connsiteX1" fmla="*/ 0 w 632628"/>
              <a:gd name="connsiteY1" fmla="*/ 316314 h 632628"/>
              <a:gd name="connsiteX2" fmla="*/ 316315 w 632628"/>
              <a:gd name="connsiteY2" fmla="*/ 0 h 632628"/>
              <a:gd name="connsiteX3" fmla="*/ 632629 w 632628"/>
              <a:gd name="connsiteY3" fmla="*/ 316314 h 632628"/>
              <a:gd name="connsiteX4" fmla="*/ 316315 w 632628"/>
              <a:gd name="connsiteY4" fmla="*/ 632629 h 63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628" h="632628">
                <a:moveTo>
                  <a:pt x="316315" y="632629"/>
                </a:moveTo>
                <a:cubicBezTo>
                  <a:pt x="141865" y="632629"/>
                  <a:pt x="0" y="490764"/>
                  <a:pt x="0" y="316314"/>
                </a:cubicBezTo>
                <a:cubicBezTo>
                  <a:pt x="0" y="141865"/>
                  <a:pt x="141865" y="0"/>
                  <a:pt x="316315" y="0"/>
                </a:cubicBezTo>
                <a:cubicBezTo>
                  <a:pt x="490764" y="0"/>
                  <a:pt x="632629" y="141865"/>
                  <a:pt x="632629" y="316314"/>
                </a:cubicBezTo>
                <a:cubicBezTo>
                  <a:pt x="632629" y="490764"/>
                  <a:pt x="490764" y="632629"/>
                  <a:pt x="316315" y="6326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Freeform: Shape 15">
            <a:extLst>
              <a:ext uri="{FF2B5EF4-FFF2-40B4-BE49-F238E27FC236}">
                <a16:creationId xmlns:a16="http://schemas.microsoft.com/office/drawing/2014/main" id="{3B395C25-047E-A546-730A-9592E4B6D0D4}"/>
              </a:ext>
            </a:extLst>
          </p:cNvPr>
          <p:cNvSpPr/>
          <p:nvPr/>
        </p:nvSpPr>
        <p:spPr>
          <a:xfrm>
            <a:off x="4268052" y="3927552"/>
            <a:ext cx="632628" cy="632628"/>
          </a:xfrm>
          <a:custGeom>
            <a:avLst/>
            <a:gdLst>
              <a:gd name="connsiteX0" fmla="*/ 316315 w 632628"/>
              <a:gd name="connsiteY0" fmla="*/ 632629 h 632628"/>
              <a:gd name="connsiteX1" fmla="*/ 0 w 632628"/>
              <a:gd name="connsiteY1" fmla="*/ 316314 h 632628"/>
              <a:gd name="connsiteX2" fmla="*/ 316315 w 632628"/>
              <a:gd name="connsiteY2" fmla="*/ 0 h 632628"/>
              <a:gd name="connsiteX3" fmla="*/ 632629 w 632628"/>
              <a:gd name="connsiteY3" fmla="*/ 316314 h 632628"/>
              <a:gd name="connsiteX4" fmla="*/ 316315 w 632628"/>
              <a:gd name="connsiteY4" fmla="*/ 632629 h 63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628" h="632628">
                <a:moveTo>
                  <a:pt x="316315" y="632629"/>
                </a:moveTo>
                <a:cubicBezTo>
                  <a:pt x="141865" y="632629"/>
                  <a:pt x="0" y="490763"/>
                  <a:pt x="0" y="316314"/>
                </a:cubicBezTo>
                <a:cubicBezTo>
                  <a:pt x="0" y="141865"/>
                  <a:pt x="141865" y="0"/>
                  <a:pt x="316315" y="0"/>
                </a:cubicBezTo>
                <a:cubicBezTo>
                  <a:pt x="490764" y="0"/>
                  <a:pt x="632629" y="141865"/>
                  <a:pt x="632629" y="316314"/>
                </a:cubicBezTo>
                <a:cubicBezTo>
                  <a:pt x="632629" y="490763"/>
                  <a:pt x="490764" y="632629"/>
                  <a:pt x="316315" y="6326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Freeform: Shape 16">
            <a:extLst>
              <a:ext uri="{FF2B5EF4-FFF2-40B4-BE49-F238E27FC236}">
                <a16:creationId xmlns:a16="http://schemas.microsoft.com/office/drawing/2014/main" id="{8C6E5C5C-E9BC-11E1-A281-E700AC8660D7}"/>
              </a:ext>
            </a:extLst>
          </p:cNvPr>
          <p:cNvSpPr/>
          <p:nvPr/>
        </p:nvSpPr>
        <p:spPr>
          <a:xfrm>
            <a:off x="4268052" y="5337571"/>
            <a:ext cx="632628" cy="632628"/>
          </a:xfrm>
          <a:custGeom>
            <a:avLst/>
            <a:gdLst>
              <a:gd name="connsiteX0" fmla="*/ 316315 w 632628"/>
              <a:gd name="connsiteY0" fmla="*/ 632628 h 632628"/>
              <a:gd name="connsiteX1" fmla="*/ 0 w 632628"/>
              <a:gd name="connsiteY1" fmla="*/ 316314 h 632628"/>
              <a:gd name="connsiteX2" fmla="*/ 316315 w 632628"/>
              <a:gd name="connsiteY2" fmla="*/ 0 h 632628"/>
              <a:gd name="connsiteX3" fmla="*/ 632629 w 632628"/>
              <a:gd name="connsiteY3" fmla="*/ 316314 h 632628"/>
              <a:gd name="connsiteX4" fmla="*/ 316315 w 632628"/>
              <a:gd name="connsiteY4" fmla="*/ 632628 h 6326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32628" h="632628">
                <a:moveTo>
                  <a:pt x="316315" y="632628"/>
                </a:moveTo>
                <a:cubicBezTo>
                  <a:pt x="141865" y="632628"/>
                  <a:pt x="0" y="490764"/>
                  <a:pt x="0" y="316314"/>
                </a:cubicBezTo>
                <a:cubicBezTo>
                  <a:pt x="0" y="141865"/>
                  <a:pt x="141865" y="0"/>
                  <a:pt x="316315" y="0"/>
                </a:cubicBezTo>
                <a:cubicBezTo>
                  <a:pt x="490764" y="0"/>
                  <a:pt x="632629" y="141865"/>
                  <a:pt x="632629" y="316314"/>
                </a:cubicBezTo>
                <a:cubicBezTo>
                  <a:pt x="632629" y="490764"/>
                  <a:pt x="490764" y="632628"/>
                  <a:pt x="316315" y="632628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BDE29FAE-B3F0-C5E8-F9CA-EE9423224DFA}"/>
              </a:ext>
            </a:extLst>
          </p:cNvPr>
          <p:cNvSpPr txBox="1"/>
          <p:nvPr/>
        </p:nvSpPr>
        <p:spPr>
          <a:xfrm>
            <a:off x="6155871" y="1028635"/>
            <a:ext cx="2186866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Insert Title Here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88D6347C-A49B-8305-8874-AA84712DC95F}"/>
              </a:ext>
            </a:extLst>
          </p:cNvPr>
          <p:cNvSpPr txBox="1"/>
          <p:nvPr/>
        </p:nvSpPr>
        <p:spPr>
          <a:xfrm>
            <a:off x="6155870" y="2144593"/>
            <a:ext cx="2367643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</a:rPr>
              <a:t>Insert Title Here</a:t>
            </a:r>
            <a:endParaRPr lang="en-ID" b="1" dirty="0">
              <a:solidFill>
                <a:schemeClr val="accent3"/>
              </a:solidFill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506C0BCF-1E81-EF4A-1A94-7B8CB56667B5}"/>
              </a:ext>
            </a:extLst>
          </p:cNvPr>
          <p:cNvSpPr txBox="1"/>
          <p:nvPr/>
        </p:nvSpPr>
        <p:spPr>
          <a:xfrm>
            <a:off x="6155871" y="3233057"/>
            <a:ext cx="2400300" cy="367988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</a:rPr>
              <a:t>Insert Title Here</a:t>
            </a:r>
            <a:endParaRPr lang="en-ID" b="1" dirty="0">
              <a:solidFill>
                <a:schemeClr val="accent2"/>
              </a:solidFill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4AA4B2B7-EEBB-629F-B553-8151F9B86AF5}"/>
              </a:ext>
            </a:extLst>
          </p:cNvPr>
          <p:cNvSpPr txBox="1"/>
          <p:nvPr/>
        </p:nvSpPr>
        <p:spPr>
          <a:xfrm>
            <a:off x="6155871" y="4331073"/>
            <a:ext cx="2122714" cy="369332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b="1" dirty="0">
                <a:solidFill>
                  <a:schemeClr val="accent4"/>
                </a:solidFill>
              </a:rPr>
              <a:t>Insert Title Here</a:t>
            </a:r>
            <a:endParaRPr lang="en-ID" b="1" dirty="0">
              <a:solidFill>
                <a:schemeClr val="accent4"/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ED9D47C2-17CD-84DA-3BB8-510BDB397A86}"/>
              </a:ext>
            </a:extLst>
          </p:cNvPr>
          <p:cNvGrpSpPr/>
          <p:nvPr/>
        </p:nvGrpSpPr>
        <p:grpSpPr>
          <a:xfrm>
            <a:off x="895349" y="2075033"/>
            <a:ext cx="3219451" cy="2707934"/>
            <a:chOff x="895349" y="1875755"/>
            <a:chExt cx="3219451" cy="2707934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788456AC-3F9F-B427-B901-C4ADD1253C3A}"/>
                </a:ext>
              </a:extLst>
            </p:cNvPr>
            <p:cNvSpPr txBox="1"/>
            <p:nvPr/>
          </p:nvSpPr>
          <p:spPr>
            <a:xfrm>
              <a:off x="895350" y="1875755"/>
              <a:ext cx="3137807" cy="707886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spc="600" dirty="0">
                  <a:solidFill>
                    <a:schemeClr val="accent1"/>
                  </a:solidFill>
                </a:rPr>
                <a:t>Market Validations</a:t>
              </a:r>
              <a:endParaRPr lang="en-ID" sz="2000" spc="600" dirty="0">
                <a:solidFill>
                  <a:schemeClr val="accent1"/>
                </a:solidFill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0651926E-24F1-B24C-04EB-0039CA64FFE2}"/>
                </a:ext>
              </a:extLst>
            </p:cNvPr>
            <p:cNvSpPr txBox="1"/>
            <p:nvPr/>
          </p:nvSpPr>
          <p:spPr>
            <a:xfrm>
              <a:off x="895349" y="2583641"/>
              <a:ext cx="3219451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Why Now ?</a:t>
              </a:r>
              <a:endParaRPr lang="en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68E1DED1-B856-6A39-3806-9C70F7828247}"/>
                </a:ext>
              </a:extLst>
            </p:cNvPr>
            <p:cNvSpPr txBox="1"/>
            <p:nvPr/>
          </p:nvSpPr>
          <p:spPr>
            <a:xfrm>
              <a:off x="895349" y="3490056"/>
              <a:ext cx="2990851" cy="10936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Ut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enim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ad minim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veniam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nostrud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exercitation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ullamco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26654445-C704-4161-833A-C29CFD46C353}"/>
              </a:ext>
            </a:extLst>
          </p:cNvPr>
          <p:cNvSpPr txBox="1"/>
          <p:nvPr/>
        </p:nvSpPr>
        <p:spPr>
          <a:xfrm>
            <a:off x="9810903" y="4158274"/>
            <a:ext cx="1749726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dolore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10A623BC-668E-4034-514C-435CB9486D0F}"/>
              </a:ext>
            </a:extLst>
          </p:cNvPr>
          <p:cNvSpPr txBox="1"/>
          <p:nvPr/>
        </p:nvSpPr>
        <p:spPr>
          <a:xfrm>
            <a:off x="9810903" y="3047932"/>
            <a:ext cx="1749726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dolore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A982F629-24BF-970C-15E9-D9E65BCB76F7}"/>
              </a:ext>
            </a:extLst>
          </p:cNvPr>
          <p:cNvSpPr txBox="1"/>
          <p:nvPr/>
        </p:nvSpPr>
        <p:spPr>
          <a:xfrm>
            <a:off x="9810903" y="1921261"/>
            <a:ext cx="1749726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dolore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E354155-F93A-87B2-3555-6BD320A47E7E}"/>
              </a:ext>
            </a:extLst>
          </p:cNvPr>
          <p:cNvSpPr txBox="1"/>
          <p:nvPr/>
        </p:nvSpPr>
        <p:spPr>
          <a:xfrm>
            <a:off x="9810903" y="843575"/>
            <a:ext cx="1749726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dolore</a:t>
            </a: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28DBEFAB-E28C-3608-E7DD-E2125B1F0994}"/>
              </a:ext>
            </a:extLst>
          </p:cNvPr>
          <p:cNvSpPr/>
          <p:nvPr/>
        </p:nvSpPr>
        <p:spPr>
          <a:xfrm flipH="1">
            <a:off x="8037323" y="6397318"/>
            <a:ext cx="2404601" cy="2404601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FB94781C-F5F4-F35C-6C64-912A8417A92E}"/>
              </a:ext>
            </a:extLst>
          </p:cNvPr>
          <p:cNvSpPr/>
          <p:nvPr/>
        </p:nvSpPr>
        <p:spPr>
          <a:xfrm flipH="1">
            <a:off x="-941032" y="-1004800"/>
            <a:ext cx="1882064" cy="188206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5BABB2C-1E53-214E-6DEF-D804A14E90FB}"/>
              </a:ext>
            </a:extLst>
          </p:cNvPr>
          <p:cNvSpPr/>
          <p:nvPr/>
        </p:nvSpPr>
        <p:spPr>
          <a:xfrm>
            <a:off x="8248892" y="6244891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620E5218-E173-78B2-CF59-A77D052F79D9}"/>
              </a:ext>
            </a:extLst>
          </p:cNvPr>
          <p:cNvSpPr/>
          <p:nvPr/>
        </p:nvSpPr>
        <p:spPr>
          <a:xfrm>
            <a:off x="9009358" y="146957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4420276-B730-EE1C-D52D-B3951240BF8A}"/>
              </a:ext>
            </a:extLst>
          </p:cNvPr>
          <p:cNvSpPr/>
          <p:nvPr/>
        </p:nvSpPr>
        <p:spPr>
          <a:xfrm>
            <a:off x="2105198" y="5611346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9" name="Graphic 18" descr="Marketing with solid fill">
            <a:extLst>
              <a:ext uri="{FF2B5EF4-FFF2-40B4-BE49-F238E27FC236}">
                <a16:creationId xmlns:a16="http://schemas.microsoft.com/office/drawing/2014/main" id="{4777155B-464D-2CC9-FCF9-154CC3B036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393532" y="1232299"/>
            <a:ext cx="381668" cy="381668"/>
          </a:xfrm>
          <a:prstGeom prst="rect">
            <a:avLst/>
          </a:prstGeom>
        </p:spPr>
      </p:pic>
      <p:pic>
        <p:nvPicPr>
          <p:cNvPr id="21" name="Graphic 20" descr="Shopping cart with solid fill">
            <a:extLst>
              <a:ext uri="{FF2B5EF4-FFF2-40B4-BE49-F238E27FC236}">
                <a16:creationId xmlns:a16="http://schemas.microsoft.com/office/drawing/2014/main" id="{DB9CF25C-613B-62C9-E40B-2278243E6E9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393532" y="5463051"/>
            <a:ext cx="381668" cy="381668"/>
          </a:xfrm>
          <a:prstGeom prst="rect">
            <a:avLst/>
          </a:prstGeom>
        </p:spPr>
      </p:pic>
      <p:pic>
        <p:nvPicPr>
          <p:cNvPr id="29" name="Graphic 28" descr="Target Audience with solid fill">
            <a:extLst>
              <a:ext uri="{FF2B5EF4-FFF2-40B4-BE49-F238E27FC236}">
                <a16:creationId xmlns:a16="http://schemas.microsoft.com/office/drawing/2014/main" id="{CEEA2BD5-0918-0304-6BC0-EBE77375CFC5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393532" y="4045316"/>
            <a:ext cx="381668" cy="381668"/>
          </a:xfrm>
          <a:prstGeom prst="rect">
            <a:avLst/>
          </a:prstGeom>
        </p:spPr>
      </p:pic>
      <p:pic>
        <p:nvPicPr>
          <p:cNvPr id="38" name="Graphic 37" descr="Upward trend with solid fill">
            <a:extLst>
              <a:ext uri="{FF2B5EF4-FFF2-40B4-BE49-F238E27FC236}">
                <a16:creationId xmlns:a16="http://schemas.microsoft.com/office/drawing/2014/main" id="{17C84769-1D25-05A5-66A3-A2464E9E550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393532" y="2622989"/>
            <a:ext cx="381668" cy="3816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26711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33">
            <a:extLst>
              <a:ext uri="{FF2B5EF4-FFF2-40B4-BE49-F238E27FC236}">
                <a16:creationId xmlns:a16="http://schemas.microsoft.com/office/drawing/2014/main" id="{98D7E659-82EE-68C1-5A3C-F5A51EFDD766}"/>
              </a:ext>
            </a:extLst>
          </p:cNvPr>
          <p:cNvSpPr/>
          <p:nvPr/>
        </p:nvSpPr>
        <p:spPr>
          <a:xfrm>
            <a:off x="11092116" y="-2383656"/>
            <a:ext cx="3311738" cy="3311736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19949853-34A2-4D04-7A84-D9ECE12D93B4}"/>
              </a:ext>
            </a:extLst>
          </p:cNvPr>
          <p:cNvSpPr txBox="1"/>
          <p:nvPr/>
        </p:nvSpPr>
        <p:spPr>
          <a:xfrm>
            <a:off x="3048000" y="429270"/>
            <a:ext cx="6096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ctr"/>
            <a:r>
              <a:rPr lang="en-US" dirty="0"/>
              <a:t>Why Now ?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51D8F97A-FC2B-40A2-08B8-E09769320A9D}"/>
              </a:ext>
            </a:extLst>
          </p:cNvPr>
          <p:cNvSpPr txBox="1"/>
          <p:nvPr/>
        </p:nvSpPr>
        <p:spPr>
          <a:xfrm>
            <a:off x="1947333" y="1085414"/>
            <a:ext cx="8297334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 Ut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688FAB75-25A3-6030-FCE4-EE995223F4E5}"/>
              </a:ext>
            </a:extLst>
          </p:cNvPr>
          <p:cNvGrpSpPr/>
          <p:nvPr/>
        </p:nvGrpSpPr>
        <p:grpSpPr>
          <a:xfrm>
            <a:off x="971278" y="4524191"/>
            <a:ext cx="1393778" cy="1393778"/>
            <a:chOff x="971278" y="4579232"/>
            <a:chExt cx="1265484" cy="1265484"/>
          </a:xfrm>
        </p:grpSpPr>
        <p:sp>
          <p:nvSpPr>
            <p:cNvPr id="16" name="Freeform: Shape 9">
              <a:extLst>
                <a:ext uri="{FF2B5EF4-FFF2-40B4-BE49-F238E27FC236}">
                  <a16:creationId xmlns:a16="http://schemas.microsoft.com/office/drawing/2014/main" id="{A8AC7874-6207-F882-2958-2CE4CFFB784E}"/>
                </a:ext>
              </a:extLst>
            </p:cNvPr>
            <p:cNvSpPr/>
            <p:nvPr/>
          </p:nvSpPr>
          <p:spPr>
            <a:xfrm>
              <a:off x="971278" y="4579232"/>
              <a:ext cx="1265484" cy="1265484"/>
            </a:xfrm>
            <a:prstGeom prst="pie">
              <a:avLst/>
            </a:prstGeom>
            <a:solidFill>
              <a:schemeClr val="accent1"/>
            </a:solidFill>
            <a:ln w="25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3">
              <a:extLst>
                <a:ext uri="{FF2B5EF4-FFF2-40B4-BE49-F238E27FC236}">
                  <a16:creationId xmlns:a16="http://schemas.microsoft.com/office/drawing/2014/main" id="{0A2FEDAC-383E-F1C7-88B7-FFC7CC3275ED}"/>
                </a:ext>
              </a:extLst>
            </p:cNvPr>
            <p:cNvSpPr/>
            <p:nvPr/>
          </p:nvSpPr>
          <p:spPr>
            <a:xfrm>
              <a:off x="1240092" y="4848049"/>
              <a:ext cx="727856" cy="727854"/>
            </a:xfrm>
            <a:custGeom>
              <a:avLst/>
              <a:gdLst>
                <a:gd name="connsiteX0" fmla="*/ 316315 w 632628"/>
                <a:gd name="connsiteY0" fmla="*/ 632629 h 632628"/>
                <a:gd name="connsiteX1" fmla="*/ 0 w 632628"/>
                <a:gd name="connsiteY1" fmla="*/ 316314 h 632628"/>
                <a:gd name="connsiteX2" fmla="*/ 316315 w 632628"/>
                <a:gd name="connsiteY2" fmla="*/ 0 h 632628"/>
                <a:gd name="connsiteX3" fmla="*/ 632629 w 632628"/>
                <a:gd name="connsiteY3" fmla="*/ 316314 h 632628"/>
                <a:gd name="connsiteX4" fmla="*/ 316315 w 632628"/>
                <a:gd name="connsiteY4" fmla="*/ 632629 h 63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2628" h="632628">
                  <a:moveTo>
                    <a:pt x="316315" y="632629"/>
                  </a:moveTo>
                  <a:cubicBezTo>
                    <a:pt x="141865" y="632629"/>
                    <a:pt x="0" y="490763"/>
                    <a:pt x="0" y="316314"/>
                  </a:cubicBezTo>
                  <a:cubicBezTo>
                    <a:pt x="0" y="141865"/>
                    <a:pt x="141865" y="0"/>
                    <a:pt x="316315" y="0"/>
                  </a:cubicBezTo>
                  <a:cubicBezTo>
                    <a:pt x="490764" y="0"/>
                    <a:pt x="632629" y="141865"/>
                    <a:pt x="632629" y="316314"/>
                  </a:cubicBezTo>
                  <a:cubicBezTo>
                    <a:pt x="632629" y="490763"/>
                    <a:pt x="490764" y="632629"/>
                    <a:pt x="316315" y="63262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457200" sx="102000" sy="102000" algn="ctr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7D6FB164-22DE-0CE8-3540-B25557A37DC9}"/>
              </a:ext>
            </a:extLst>
          </p:cNvPr>
          <p:cNvGrpSpPr/>
          <p:nvPr/>
        </p:nvGrpSpPr>
        <p:grpSpPr>
          <a:xfrm>
            <a:off x="2583437" y="4365165"/>
            <a:ext cx="2982476" cy="1619228"/>
            <a:chOff x="2583437" y="4365165"/>
            <a:chExt cx="2982476" cy="1619228"/>
          </a:xfrm>
        </p:grpSpPr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D99DAAD3-6DE7-51AD-AC26-6A577DEEEC28}"/>
                </a:ext>
              </a:extLst>
            </p:cNvPr>
            <p:cNvSpPr txBox="1"/>
            <p:nvPr/>
          </p:nvSpPr>
          <p:spPr>
            <a:xfrm>
              <a:off x="2583437" y="4365165"/>
              <a:ext cx="183947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3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defRPr>
              </a:lvl1pPr>
            </a:lstStyle>
            <a:p>
              <a:r>
                <a:rPr lang="en-US" dirty="0"/>
                <a:t>75%</a:t>
              </a:r>
            </a:p>
          </p:txBody>
        </p:sp>
        <p:sp>
          <p:nvSpPr>
            <p:cNvPr id="25" name="TextBox 24">
              <a:extLst>
                <a:ext uri="{FF2B5EF4-FFF2-40B4-BE49-F238E27FC236}">
                  <a16:creationId xmlns:a16="http://schemas.microsoft.com/office/drawing/2014/main" id="{8CF97A21-0B7E-C14D-3027-C9BAD66E1DB5}"/>
                </a:ext>
              </a:extLst>
            </p:cNvPr>
            <p:cNvSpPr txBox="1"/>
            <p:nvPr/>
          </p:nvSpPr>
          <p:spPr>
            <a:xfrm>
              <a:off x="2583437" y="5021309"/>
              <a:ext cx="2982476" cy="9630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 Ut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enim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ad minim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veniam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nostrud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exercitation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ullamco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8A133A99-B4E5-C312-4196-B290759EF95B}"/>
              </a:ext>
            </a:extLst>
          </p:cNvPr>
          <p:cNvGrpSpPr/>
          <p:nvPr/>
        </p:nvGrpSpPr>
        <p:grpSpPr>
          <a:xfrm>
            <a:off x="6248128" y="4524191"/>
            <a:ext cx="1393778" cy="1393778"/>
            <a:chOff x="971278" y="4579232"/>
            <a:chExt cx="1265484" cy="1265484"/>
          </a:xfrm>
        </p:grpSpPr>
        <p:sp>
          <p:nvSpPr>
            <p:cNvPr id="27" name="Freeform: Shape 9">
              <a:extLst>
                <a:ext uri="{FF2B5EF4-FFF2-40B4-BE49-F238E27FC236}">
                  <a16:creationId xmlns:a16="http://schemas.microsoft.com/office/drawing/2014/main" id="{00F9BB30-3685-C586-1941-EF37B0B3DDAB}"/>
                </a:ext>
              </a:extLst>
            </p:cNvPr>
            <p:cNvSpPr/>
            <p:nvPr/>
          </p:nvSpPr>
          <p:spPr>
            <a:xfrm>
              <a:off x="971278" y="4579232"/>
              <a:ext cx="1265484" cy="1265484"/>
            </a:xfrm>
            <a:prstGeom prst="pie">
              <a:avLst>
                <a:gd name="adj1" fmla="val 19110911"/>
                <a:gd name="adj2" fmla="val 16200000"/>
              </a:avLst>
            </a:prstGeom>
            <a:solidFill>
              <a:schemeClr val="accent2"/>
            </a:solidFill>
            <a:ln w="2503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13">
              <a:extLst>
                <a:ext uri="{FF2B5EF4-FFF2-40B4-BE49-F238E27FC236}">
                  <a16:creationId xmlns:a16="http://schemas.microsoft.com/office/drawing/2014/main" id="{B29F619E-61BB-9B91-D4C6-B4758BCFAC28}"/>
                </a:ext>
              </a:extLst>
            </p:cNvPr>
            <p:cNvSpPr/>
            <p:nvPr/>
          </p:nvSpPr>
          <p:spPr>
            <a:xfrm>
              <a:off x="1240092" y="4848049"/>
              <a:ext cx="727856" cy="727854"/>
            </a:xfrm>
            <a:custGeom>
              <a:avLst/>
              <a:gdLst>
                <a:gd name="connsiteX0" fmla="*/ 316315 w 632628"/>
                <a:gd name="connsiteY0" fmla="*/ 632629 h 632628"/>
                <a:gd name="connsiteX1" fmla="*/ 0 w 632628"/>
                <a:gd name="connsiteY1" fmla="*/ 316314 h 632628"/>
                <a:gd name="connsiteX2" fmla="*/ 316315 w 632628"/>
                <a:gd name="connsiteY2" fmla="*/ 0 h 632628"/>
                <a:gd name="connsiteX3" fmla="*/ 632629 w 632628"/>
                <a:gd name="connsiteY3" fmla="*/ 316314 h 632628"/>
                <a:gd name="connsiteX4" fmla="*/ 316315 w 632628"/>
                <a:gd name="connsiteY4" fmla="*/ 632629 h 6326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32628" h="632628">
                  <a:moveTo>
                    <a:pt x="316315" y="632629"/>
                  </a:moveTo>
                  <a:cubicBezTo>
                    <a:pt x="141865" y="632629"/>
                    <a:pt x="0" y="490763"/>
                    <a:pt x="0" y="316314"/>
                  </a:cubicBezTo>
                  <a:cubicBezTo>
                    <a:pt x="0" y="141865"/>
                    <a:pt x="141865" y="0"/>
                    <a:pt x="316315" y="0"/>
                  </a:cubicBezTo>
                  <a:cubicBezTo>
                    <a:pt x="490764" y="0"/>
                    <a:pt x="632629" y="141865"/>
                    <a:pt x="632629" y="316314"/>
                  </a:cubicBezTo>
                  <a:cubicBezTo>
                    <a:pt x="632629" y="490763"/>
                    <a:pt x="490764" y="632629"/>
                    <a:pt x="316315" y="632629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ffectLst>
              <a:outerShdw blurRad="457200" sx="102000" sy="102000" algn="ctr" rotWithShape="0">
                <a:schemeClr val="accent1">
                  <a:alpha val="15000"/>
                </a:scheme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C799169-AB63-5254-9C9E-AEF78789A861}"/>
              </a:ext>
            </a:extLst>
          </p:cNvPr>
          <p:cNvGrpSpPr/>
          <p:nvPr/>
        </p:nvGrpSpPr>
        <p:grpSpPr>
          <a:xfrm>
            <a:off x="7890933" y="4365165"/>
            <a:ext cx="2982476" cy="1619228"/>
            <a:chOff x="2583437" y="4365165"/>
            <a:chExt cx="2982476" cy="1619228"/>
          </a:xfrm>
        </p:grpSpPr>
        <p:sp>
          <p:nvSpPr>
            <p:cNvPr id="32" name="TextBox 31">
              <a:extLst>
                <a:ext uri="{FF2B5EF4-FFF2-40B4-BE49-F238E27FC236}">
                  <a16:creationId xmlns:a16="http://schemas.microsoft.com/office/drawing/2014/main" id="{637B0204-E729-9193-58A1-19B386475383}"/>
                </a:ext>
              </a:extLst>
            </p:cNvPr>
            <p:cNvSpPr txBox="1"/>
            <p:nvPr/>
          </p:nvSpPr>
          <p:spPr>
            <a:xfrm>
              <a:off x="2583437" y="4365165"/>
              <a:ext cx="1839476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>
              <a:defPPr>
                <a:defRPr lang="en-US"/>
              </a:defPPr>
              <a:lvl1pPr>
                <a:defRPr sz="3600" b="1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defRPr>
              </a:lvl1pPr>
            </a:lstStyle>
            <a:p>
              <a:r>
                <a:rPr lang="en-US" dirty="0"/>
                <a:t>85%</a:t>
              </a:r>
            </a:p>
          </p:txBody>
        </p:sp>
        <p:sp>
          <p:nvSpPr>
            <p:cNvPr id="33" name="TextBox 32">
              <a:extLst>
                <a:ext uri="{FF2B5EF4-FFF2-40B4-BE49-F238E27FC236}">
                  <a16:creationId xmlns:a16="http://schemas.microsoft.com/office/drawing/2014/main" id="{1AD81099-04B8-D255-6AB6-B103DEFBE479}"/>
                </a:ext>
              </a:extLst>
            </p:cNvPr>
            <p:cNvSpPr txBox="1"/>
            <p:nvPr/>
          </p:nvSpPr>
          <p:spPr>
            <a:xfrm>
              <a:off x="2583437" y="5021309"/>
              <a:ext cx="2982476" cy="963084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 Ut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enim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ad minim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veniam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nostrud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exercitation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ullamco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</p:grpSp>
      <p:sp>
        <p:nvSpPr>
          <p:cNvPr id="35" name="Oval 34">
            <a:extLst>
              <a:ext uri="{FF2B5EF4-FFF2-40B4-BE49-F238E27FC236}">
                <a16:creationId xmlns:a16="http://schemas.microsoft.com/office/drawing/2014/main" id="{1E2B0D95-9315-FC7F-10FF-418D2167E68F}"/>
              </a:ext>
            </a:extLst>
          </p:cNvPr>
          <p:cNvSpPr/>
          <p:nvPr/>
        </p:nvSpPr>
        <p:spPr>
          <a:xfrm>
            <a:off x="3285388" y="6634165"/>
            <a:ext cx="2231449" cy="2231448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148DE586-D2BF-31C2-93AE-C6AD1D294004}"/>
              </a:ext>
            </a:extLst>
          </p:cNvPr>
          <p:cNvSpPr/>
          <p:nvPr/>
        </p:nvSpPr>
        <p:spPr>
          <a:xfrm>
            <a:off x="5364363" y="6094595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174F8AE6-8D9D-C0CB-F7A3-AD249224860B}"/>
              </a:ext>
            </a:extLst>
          </p:cNvPr>
          <p:cNvSpPr/>
          <p:nvPr/>
        </p:nvSpPr>
        <p:spPr>
          <a:xfrm flipH="1">
            <a:off x="11455702" y="5301940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6D0EC5A8-7ABA-C843-2B45-5C8E1837DB84}"/>
              </a:ext>
            </a:extLst>
          </p:cNvPr>
          <p:cNvSpPr/>
          <p:nvPr/>
        </p:nvSpPr>
        <p:spPr>
          <a:xfrm flipH="1">
            <a:off x="1775910" y="687357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1" name="Graphic 10" descr="Marketing with solid fill">
            <a:extLst>
              <a:ext uri="{FF2B5EF4-FFF2-40B4-BE49-F238E27FC236}">
                <a16:creationId xmlns:a16="http://schemas.microsoft.com/office/drawing/2014/main" id="{F5EDB37C-C8E5-D8EE-730A-8EC25518C27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723459" y="4999522"/>
            <a:ext cx="443116" cy="443116"/>
          </a:xfrm>
          <a:prstGeom prst="rect">
            <a:avLst/>
          </a:prstGeom>
        </p:spPr>
      </p:pic>
      <p:pic>
        <p:nvPicPr>
          <p:cNvPr id="13" name="Graphic 12" descr="Bar graph with upward trend with solid fill">
            <a:extLst>
              <a:ext uri="{FF2B5EF4-FFF2-40B4-BE49-F238E27FC236}">
                <a16:creationId xmlns:a16="http://schemas.microsoft.com/office/drawing/2014/main" id="{C6FE318F-3A37-8B0E-3EA5-5B37FDCA53E4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446609" y="4999522"/>
            <a:ext cx="443116" cy="443116"/>
          </a:xfrm>
          <a:prstGeom prst="rect">
            <a:avLst/>
          </a:prstGeom>
        </p:spPr>
      </p:pic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0146EFC8-764F-FF72-31B2-E126DA8C8B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DA03F48D-5BAF-6EC4-0397-3920B9C688A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856652247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Oval 132">
            <a:extLst>
              <a:ext uri="{FF2B5EF4-FFF2-40B4-BE49-F238E27FC236}">
                <a16:creationId xmlns:a16="http://schemas.microsoft.com/office/drawing/2014/main" id="{0233B717-EE9A-426C-BE66-3160DDF1B648}"/>
              </a:ext>
            </a:extLst>
          </p:cNvPr>
          <p:cNvSpPr/>
          <p:nvPr/>
        </p:nvSpPr>
        <p:spPr>
          <a:xfrm>
            <a:off x="7595749" y="5836677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0F75D8C-F1CC-4EC8-A184-E88F4D5B2644}"/>
              </a:ext>
            </a:extLst>
          </p:cNvPr>
          <p:cNvSpPr/>
          <p:nvPr/>
        </p:nvSpPr>
        <p:spPr>
          <a:xfrm>
            <a:off x="3207790" y="-1318904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3E9C6E8A-42BE-47FB-90DE-C8BDF3963C17}"/>
              </a:ext>
            </a:extLst>
          </p:cNvPr>
          <p:cNvGrpSpPr/>
          <p:nvPr/>
        </p:nvGrpSpPr>
        <p:grpSpPr>
          <a:xfrm>
            <a:off x="763907" y="1797784"/>
            <a:ext cx="3933825" cy="3262432"/>
            <a:chOff x="1790700" y="569555"/>
            <a:chExt cx="8610600" cy="3262432"/>
          </a:xfrm>
        </p:grpSpPr>
        <p:sp>
          <p:nvSpPr>
            <p:cNvPr id="3" name="TextBox 2">
              <a:extLst>
                <a:ext uri="{FF2B5EF4-FFF2-40B4-BE49-F238E27FC236}">
                  <a16:creationId xmlns:a16="http://schemas.microsoft.com/office/drawing/2014/main" id="{8C90B6A8-4735-4C3D-88E3-4B6C05A3ABF8}"/>
                </a:ext>
              </a:extLst>
            </p:cNvPr>
            <p:cNvSpPr txBox="1"/>
            <p:nvPr/>
          </p:nvSpPr>
          <p:spPr>
            <a:xfrm>
              <a:off x="1790702" y="569555"/>
              <a:ext cx="8610598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spc="600" dirty="0">
                  <a:solidFill>
                    <a:schemeClr val="accent1"/>
                  </a:solidFill>
                </a:rPr>
                <a:t>Why Now ?</a:t>
              </a:r>
              <a:endParaRPr lang="en-ID" sz="2000" spc="600" dirty="0">
                <a:solidFill>
                  <a:schemeClr val="accent1"/>
                </a:solidFill>
              </a:endParaRPr>
            </a:p>
          </p:txBody>
        </p:sp>
        <p:sp>
          <p:nvSpPr>
            <p:cNvPr id="4" name="TextBox 3">
              <a:extLst>
                <a:ext uri="{FF2B5EF4-FFF2-40B4-BE49-F238E27FC236}">
                  <a16:creationId xmlns:a16="http://schemas.microsoft.com/office/drawing/2014/main" id="{A46D55AF-53A4-4FB7-8C4A-C0276EDE8133}"/>
                </a:ext>
              </a:extLst>
            </p:cNvPr>
            <p:cNvSpPr txBox="1"/>
            <p:nvPr/>
          </p:nvSpPr>
          <p:spPr>
            <a:xfrm>
              <a:off x="1790700" y="969665"/>
              <a:ext cx="8610600" cy="2862322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 Career Is </a:t>
              </a:r>
              <a:b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</a:br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 Path Chosen To Support Your Financial And Personal Needs.</a:t>
              </a:r>
              <a:endParaRPr lang="en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5" name="Rectangle: Rounded Corners 4">
            <a:extLst>
              <a:ext uri="{FF2B5EF4-FFF2-40B4-BE49-F238E27FC236}">
                <a16:creationId xmlns:a16="http://schemas.microsoft.com/office/drawing/2014/main" id="{BC005220-FD7C-480F-9792-863657070EFA}"/>
              </a:ext>
            </a:extLst>
          </p:cNvPr>
          <p:cNvSpPr/>
          <p:nvPr/>
        </p:nvSpPr>
        <p:spPr>
          <a:xfrm>
            <a:off x="5220378" y="933450"/>
            <a:ext cx="2974377" cy="4967729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Rectangle: Rounded Corners 5">
            <a:extLst>
              <a:ext uri="{FF2B5EF4-FFF2-40B4-BE49-F238E27FC236}">
                <a16:creationId xmlns:a16="http://schemas.microsoft.com/office/drawing/2014/main" id="{6310E573-3D50-4C64-A059-BF7E92ED95F4}"/>
              </a:ext>
            </a:extLst>
          </p:cNvPr>
          <p:cNvSpPr/>
          <p:nvPr/>
        </p:nvSpPr>
        <p:spPr>
          <a:xfrm>
            <a:off x="5353451" y="1056227"/>
            <a:ext cx="2708228" cy="4722176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83466075-ABB6-415F-B94B-604D77761C47}"/>
              </a:ext>
            </a:extLst>
          </p:cNvPr>
          <p:cNvSpPr/>
          <p:nvPr/>
        </p:nvSpPr>
        <p:spPr>
          <a:xfrm>
            <a:off x="8453715" y="933450"/>
            <a:ext cx="2974377" cy="4967729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3DA5DDDD-071E-4B53-8C78-8019C5EC8989}"/>
              </a:ext>
            </a:extLst>
          </p:cNvPr>
          <p:cNvSpPr/>
          <p:nvPr/>
        </p:nvSpPr>
        <p:spPr>
          <a:xfrm>
            <a:off x="8586788" y="1056227"/>
            <a:ext cx="2708228" cy="4722176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FB62D2E3-8A4E-4DD1-81B3-7A3440C5C41C}"/>
              </a:ext>
            </a:extLst>
          </p:cNvPr>
          <p:cNvSpPr txBox="1"/>
          <p:nvPr/>
        </p:nvSpPr>
        <p:spPr>
          <a:xfrm>
            <a:off x="5615940" y="1411992"/>
            <a:ext cx="218325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chemeClr val="accent2"/>
                </a:solidFill>
                <a:latin typeface="+mj-lt"/>
              </a:rPr>
              <a:t>Basic</a:t>
            </a:r>
            <a:endParaRPr lang="en-ID" sz="1600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2378CCE-0281-4231-85D3-6C6E55D6171E}"/>
              </a:ext>
            </a:extLst>
          </p:cNvPr>
          <p:cNvSpPr txBox="1"/>
          <p:nvPr/>
        </p:nvSpPr>
        <p:spPr>
          <a:xfrm>
            <a:off x="5615940" y="2019490"/>
            <a:ext cx="285656" cy="307777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$</a:t>
            </a:r>
            <a:endParaRPr lang="en-ID" sz="1400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6472B772-B8F1-4967-9F90-9B57134D89C9}"/>
              </a:ext>
            </a:extLst>
          </p:cNvPr>
          <p:cNvSpPr txBox="1"/>
          <p:nvPr/>
        </p:nvSpPr>
        <p:spPr>
          <a:xfrm>
            <a:off x="5765980" y="1768783"/>
            <a:ext cx="203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1500</a:t>
            </a:r>
            <a:endParaRPr lang="en-ID" sz="36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6498B8D1-DF5C-4926-946C-80212FA93EC6}"/>
              </a:ext>
            </a:extLst>
          </p:cNvPr>
          <p:cNvSpPr txBox="1"/>
          <p:nvPr/>
        </p:nvSpPr>
        <p:spPr>
          <a:xfrm>
            <a:off x="6893828" y="2019490"/>
            <a:ext cx="647934" cy="307777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/ year</a:t>
            </a:r>
            <a:endParaRPr lang="en-ID" sz="1400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975C5EC6-E6E2-4E39-BDFA-FB0907D3546E}"/>
              </a:ext>
            </a:extLst>
          </p:cNvPr>
          <p:cNvSpPr/>
          <p:nvPr/>
        </p:nvSpPr>
        <p:spPr>
          <a:xfrm>
            <a:off x="5686567" y="2757286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27" name="Graphic 26" descr="Checkmark with solid fill">
            <a:extLst>
              <a:ext uri="{FF2B5EF4-FFF2-40B4-BE49-F238E27FC236}">
                <a16:creationId xmlns:a16="http://schemas.microsoft.com/office/drawing/2014/main" id="{D783D792-23D2-459D-AEBC-2EB76DCE5EE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49359" y="2820078"/>
            <a:ext cx="121923" cy="121923"/>
          </a:xfrm>
          <a:prstGeom prst="rect">
            <a:avLst/>
          </a:prstGeom>
          <a:effectLst/>
        </p:spPr>
      </p:pic>
      <p:sp>
        <p:nvSpPr>
          <p:cNvPr id="36" name="TextBox 35">
            <a:extLst>
              <a:ext uri="{FF2B5EF4-FFF2-40B4-BE49-F238E27FC236}">
                <a16:creationId xmlns:a16="http://schemas.microsoft.com/office/drawing/2014/main" id="{ED4E4063-EF1D-4EFB-89A1-98CAA4584A48}"/>
              </a:ext>
            </a:extLst>
          </p:cNvPr>
          <p:cNvSpPr txBox="1"/>
          <p:nvPr/>
        </p:nvSpPr>
        <p:spPr>
          <a:xfrm>
            <a:off x="5965826" y="2743463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sit</a:t>
            </a:r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166B07C3-0B3D-4E84-9393-D1028FBA5378}"/>
              </a:ext>
            </a:extLst>
          </p:cNvPr>
          <p:cNvSpPr/>
          <p:nvPr/>
        </p:nvSpPr>
        <p:spPr>
          <a:xfrm>
            <a:off x="5686567" y="5181702"/>
            <a:ext cx="247508" cy="24750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31" name="Graphic 30" descr="Close with solid fill">
            <a:extLst>
              <a:ext uri="{FF2B5EF4-FFF2-40B4-BE49-F238E27FC236}">
                <a16:creationId xmlns:a16="http://schemas.microsoft.com/office/drawing/2014/main" id="{45167E51-FAC7-47B9-B362-BF2CB31B591A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749359" y="5244494"/>
            <a:ext cx="121923" cy="121923"/>
          </a:xfrm>
          <a:prstGeom prst="rect">
            <a:avLst/>
          </a:prstGeom>
          <a:effectLst/>
        </p:spPr>
      </p:pic>
      <p:sp>
        <p:nvSpPr>
          <p:cNvPr id="42" name="TextBox 41">
            <a:extLst>
              <a:ext uri="{FF2B5EF4-FFF2-40B4-BE49-F238E27FC236}">
                <a16:creationId xmlns:a16="http://schemas.microsoft.com/office/drawing/2014/main" id="{3F142DB8-6474-417D-854B-467097FBFFE3}"/>
              </a:ext>
            </a:extLst>
          </p:cNvPr>
          <p:cNvSpPr txBox="1"/>
          <p:nvPr/>
        </p:nvSpPr>
        <p:spPr>
          <a:xfrm>
            <a:off x="5965826" y="5164905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DF0CAA16-9860-403D-9537-0EB73B74FBA9}"/>
              </a:ext>
            </a:extLst>
          </p:cNvPr>
          <p:cNvSpPr txBox="1"/>
          <p:nvPr/>
        </p:nvSpPr>
        <p:spPr>
          <a:xfrm>
            <a:off x="5965826" y="4761333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Dolore magna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ut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3F678854-B7C6-4E2B-B093-C372F11D763F}"/>
              </a:ext>
            </a:extLst>
          </p:cNvPr>
          <p:cNvSpPr/>
          <p:nvPr/>
        </p:nvSpPr>
        <p:spPr>
          <a:xfrm>
            <a:off x="5686567" y="4777635"/>
            <a:ext cx="247508" cy="24750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6" name="Graphic 45" descr="Close with solid fill">
            <a:extLst>
              <a:ext uri="{FF2B5EF4-FFF2-40B4-BE49-F238E27FC236}">
                <a16:creationId xmlns:a16="http://schemas.microsoft.com/office/drawing/2014/main" id="{B93368D0-62BB-4C84-873E-504CB68116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749359" y="4840427"/>
            <a:ext cx="121923" cy="121923"/>
          </a:xfrm>
          <a:prstGeom prst="rect">
            <a:avLst/>
          </a:prstGeom>
          <a:effectLst/>
        </p:spPr>
      </p:pic>
      <p:sp>
        <p:nvSpPr>
          <p:cNvPr id="40" name="TextBox 39">
            <a:extLst>
              <a:ext uri="{FF2B5EF4-FFF2-40B4-BE49-F238E27FC236}">
                <a16:creationId xmlns:a16="http://schemas.microsoft.com/office/drawing/2014/main" id="{244ACAAC-2589-4B50-B969-49E0F110A4C8}"/>
              </a:ext>
            </a:extLst>
          </p:cNvPr>
          <p:cNvSpPr txBox="1"/>
          <p:nvPr/>
        </p:nvSpPr>
        <p:spPr>
          <a:xfrm>
            <a:off x="5965826" y="4357759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labore et</a:t>
            </a:r>
          </a:p>
        </p:txBody>
      </p:sp>
      <p:sp>
        <p:nvSpPr>
          <p:cNvPr id="48" name="Oval 47">
            <a:extLst>
              <a:ext uri="{FF2B5EF4-FFF2-40B4-BE49-F238E27FC236}">
                <a16:creationId xmlns:a16="http://schemas.microsoft.com/office/drawing/2014/main" id="{03789332-EAA0-43C7-A6F6-031418812711}"/>
              </a:ext>
            </a:extLst>
          </p:cNvPr>
          <p:cNvSpPr/>
          <p:nvPr/>
        </p:nvSpPr>
        <p:spPr>
          <a:xfrm>
            <a:off x="5686567" y="4373566"/>
            <a:ext cx="247508" cy="247508"/>
          </a:xfrm>
          <a:prstGeom prst="ellipse">
            <a:avLst/>
          </a:prstGeom>
          <a:solidFill>
            <a:schemeClr val="accent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49" name="Graphic 48" descr="Close with solid fill">
            <a:extLst>
              <a:ext uri="{FF2B5EF4-FFF2-40B4-BE49-F238E27FC236}">
                <a16:creationId xmlns:a16="http://schemas.microsoft.com/office/drawing/2014/main" id="{29B216D0-22BD-4873-8146-C12E42B3890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rcRect/>
          <a:stretch/>
        </p:blipFill>
        <p:spPr>
          <a:xfrm>
            <a:off x="5749359" y="4436358"/>
            <a:ext cx="121923" cy="121923"/>
          </a:xfrm>
          <a:prstGeom prst="rect">
            <a:avLst/>
          </a:prstGeom>
          <a:effectLst/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0F0A9AF6-B5B3-4675-9AA7-4DDB025117D5}"/>
              </a:ext>
            </a:extLst>
          </p:cNvPr>
          <p:cNvSpPr txBox="1"/>
          <p:nvPr/>
        </p:nvSpPr>
        <p:spPr>
          <a:xfrm>
            <a:off x="5965826" y="3147037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consectetur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051E96A-B4B7-4A18-B7AF-A9B2A053E7C9}"/>
              </a:ext>
            </a:extLst>
          </p:cNvPr>
          <p:cNvSpPr/>
          <p:nvPr/>
        </p:nvSpPr>
        <p:spPr>
          <a:xfrm>
            <a:off x="5686567" y="3161356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2" name="Graphic 51" descr="Checkmark with solid fill">
            <a:extLst>
              <a:ext uri="{FF2B5EF4-FFF2-40B4-BE49-F238E27FC236}">
                <a16:creationId xmlns:a16="http://schemas.microsoft.com/office/drawing/2014/main" id="{E56A43DE-6449-412A-BB29-985DD2F51DF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49359" y="3224148"/>
            <a:ext cx="121923" cy="121923"/>
          </a:xfrm>
          <a:prstGeom prst="rect">
            <a:avLst/>
          </a:prstGeom>
          <a:effectLst/>
        </p:spPr>
      </p:pic>
      <p:sp>
        <p:nvSpPr>
          <p:cNvPr id="38" name="TextBox 37">
            <a:extLst>
              <a:ext uri="{FF2B5EF4-FFF2-40B4-BE49-F238E27FC236}">
                <a16:creationId xmlns:a16="http://schemas.microsoft.com/office/drawing/2014/main" id="{0767C7CB-6AC1-466B-8265-30354D2A05D2}"/>
              </a:ext>
            </a:extLst>
          </p:cNvPr>
          <p:cNvSpPr txBox="1"/>
          <p:nvPr/>
        </p:nvSpPr>
        <p:spPr>
          <a:xfrm>
            <a:off x="5965826" y="3550611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do</a:t>
            </a:r>
          </a:p>
        </p:txBody>
      </p:sp>
      <p:sp>
        <p:nvSpPr>
          <p:cNvPr id="54" name="Oval 53">
            <a:extLst>
              <a:ext uri="{FF2B5EF4-FFF2-40B4-BE49-F238E27FC236}">
                <a16:creationId xmlns:a16="http://schemas.microsoft.com/office/drawing/2014/main" id="{BEF0C5CB-BFBC-42E8-9D76-90AEF39A83A3}"/>
              </a:ext>
            </a:extLst>
          </p:cNvPr>
          <p:cNvSpPr/>
          <p:nvPr/>
        </p:nvSpPr>
        <p:spPr>
          <a:xfrm>
            <a:off x="5686567" y="3565425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5" name="Graphic 54" descr="Checkmark with solid fill">
            <a:extLst>
              <a:ext uri="{FF2B5EF4-FFF2-40B4-BE49-F238E27FC236}">
                <a16:creationId xmlns:a16="http://schemas.microsoft.com/office/drawing/2014/main" id="{18DA5D6C-105F-4EB4-ADA7-1025BDD87CF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49359" y="3628217"/>
            <a:ext cx="121923" cy="121923"/>
          </a:xfrm>
          <a:prstGeom prst="rect">
            <a:avLst/>
          </a:prstGeom>
          <a:effectLst/>
        </p:spPr>
      </p:pic>
      <p:sp>
        <p:nvSpPr>
          <p:cNvPr id="39" name="TextBox 38">
            <a:extLst>
              <a:ext uri="{FF2B5EF4-FFF2-40B4-BE49-F238E27FC236}">
                <a16:creationId xmlns:a16="http://schemas.microsoft.com/office/drawing/2014/main" id="{215F5E49-9F69-4AD8-AE28-52836699F35F}"/>
              </a:ext>
            </a:extLst>
          </p:cNvPr>
          <p:cNvSpPr txBox="1"/>
          <p:nvPr/>
        </p:nvSpPr>
        <p:spPr>
          <a:xfrm>
            <a:off x="5965826" y="3954185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tempor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6DA22EB9-CB2C-4BD4-AA12-92734BF89A66}"/>
              </a:ext>
            </a:extLst>
          </p:cNvPr>
          <p:cNvSpPr/>
          <p:nvPr/>
        </p:nvSpPr>
        <p:spPr>
          <a:xfrm>
            <a:off x="5686567" y="3969496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58" name="Graphic 57" descr="Checkmark with solid fill">
            <a:extLst>
              <a:ext uri="{FF2B5EF4-FFF2-40B4-BE49-F238E27FC236}">
                <a16:creationId xmlns:a16="http://schemas.microsoft.com/office/drawing/2014/main" id="{93D14F17-B100-48A1-B33C-B5C052D99D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749359" y="4032288"/>
            <a:ext cx="121923" cy="121923"/>
          </a:xfrm>
          <a:prstGeom prst="rect">
            <a:avLst/>
          </a:prstGeom>
          <a:effectLst/>
        </p:spPr>
      </p:pic>
      <p:sp>
        <p:nvSpPr>
          <p:cNvPr id="106" name="TextBox 105">
            <a:extLst>
              <a:ext uri="{FF2B5EF4-FFF2-40B4-BE49-F238E27FC236}">
                <a16:creationId xmlns:a16="http://schemas.microsoft.com/office/drawing/2014/main" id="{D3C79CDB-3A33-46B9-BA1F-0BFDAFE64BA9}"/>
              </a:ext>
            </a:extLst>
          </p:cNvPr>
          <p:cNvSpPr txBox="1"/>
          <p:nvPr/>
        </p:nvSpPr>
        <p:spPr>
          <a:xfrm>
            <a:off x="8849276" y="1411992"/>
            <a:ext cx="2183252" cy="3385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600" dirty="0">
                <a:solidFill>
                  <a:schemeClr val="accent3"/>
                </a:solidFill>
                <a:latin typeface="+mj-lt"/>
              </a:rPr>
              <a:t>Premium</a:t>
            </a:r>
            <a:endParaRPr lang="en-ID" sz="1600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6B1A40BB-D102-4362-94CA-0812FF26D7FF}"/>
              </a:ext>
            </a:extLst>
          </p:cNvPr>
          <p:cNvSpPr txBox="1"/>
          <p:nvPr/>
        </p:nvSpPr>
        <p:spPr>
          <a:xfrm>
            <a:off x="8849276" y="2019490"/>
            <a:ext cx="285656" cy="307777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$</a:t>
            </a:r>
            <a:endParaRPr lang="en-ID" sz="1400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9" name="TextBox 108">
            <a:extLst>
              <a:ext uri="{FF2B5EF4-FFF2-40B4-BE49-F238E27FC236}">
                <a16:creationId xmlns:a16="http://schemas.microsoft.com/office/drawing/2014/main" id="{AEDC030F-8E4F-4452-B621-BDE0AFBFABC3}"/>
              </a:ext>
            </a:extLst>
          </p:cNvPr>
          <p:cNvSpPr txBox="1"/>
          <p:nvPr/>
        </p:nvSpPr>
        <p:spPr>
          <a:xfrm>
            <a:off x="8999316" y="1768783"/>
            <a:ext cx="2033211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4500</a:t>
            </a:r>
            <a:endParaRPr lang="en-ID" sz="36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0" name="TextBox 109">
            <a:extLst>
              <a:ext uri="{FF2B5EF4-FFF2-40B4-BE49-F238E27FC236}">
                <a16:creationId xmlns:a16="http://schemas.microsoft.com/office/drawing/2014/main" id="{D92FDB9A-A91B-483F-809C-18C08D224B20}"/>
              </a:ext>
            </a:extLst>
          </p:cNvPr>
          <p:cNvSpPr txBox="1"/>
          <p:nvPr/>
        </p:nvSpPr>
        <p:spPr>
          <a:xfrm>
            <a:off x="10127164" y="2019490"/>
            <a:ext cx="647934" cy="307777"/>
          </a:xfrm>
          <a:prstGeom prst="rect">
            <a:avLst/>
          </a:prstGeom>
          <a:noFill/>
        </p:spPr>
        <p:txBody>
          <a:bodyPr wrap="none" rtlCol="0" anchor="b">
            <a:spAutoFit/>
          </a:bodyPr>
          <a:lstStyle/>
          <a:p>
            <a:r>
              <a:rPr lang="en-US" sz="1400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/ year</a:t>
            </a:r>
            <a:endParaRPr lang="en-ID" sz="1400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42FBF3D1-735F-46F0-AB0C-EAE8E5A4B86D}"/>
              </a:ext>
            </a:extLst>
          </p:cNvPr>
          <p:cNvSpPr/>
          <p:nvPr/>
        </p:nvSpPr>
        <p:spPr>
          <a:xfrm>
            <a:off x="8919903" y="2757286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05" name="Graphic 104" descr="Checkmark with solid fill">
            <a:extLst>
              <a:ext uri="{FF2B5EF4-FFF2-40B4-BE49-F238E27FC236}">
                <a16:creationId xmlns:a16="http://schemas.microsoft.com/office/drawing/2014/main" id="{0AF0CE62-B256-41F6-B376-8963CD9576F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82695" y="2820078"/>
            <a:ext cx="121923" cy="121923"/>
          </a:xfrm>
          <a:prstGeom prst="rect">
            <a:avLst/>
          </a:prstGeom>
        </p:spPr>
      </p:pic>
      <p:sp>
        <p:nvSpPr>
          <p:cNvPr id="103" name="TextBox 102">
            <a:extLst>
              <a:ext uri="{FF2B5EF4-FFF2-40B4-BE49-F238E27FC236}">
                <a16:creationId xmlns:a16="http://schemas.microsoft.com/office/drawing/2014/main" id="{D195212E-BF08-43D4-A9CD-A955F2B47C9D}"/>
              </a:ext>
            </a:extLst>
          </p:cNvPr>
          <p:cNvSpPr txBox="1"/>
          <p:nvPr/>
        </p:nvSpPr>
        <p:spPr>
          <a:xfrm>
            <a:off x="9199162" y="2743463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sit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350A47F8-A532-4075-A5B8-706C6630ECD7}"/>
              </a:ext>
            </a:extLst>
          </p:cNvPr>
          <p:cNvSpPr txBox="1"/>
          <p:nvPr/>
        </p:nvSpPr>
        <p:spPr>
          <a:xfrm>
            <a:off x="9199162" y="5164905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B1142154-ECBB-432C-8B3F-07F8DBEA734E}"/>
              </a:ext>
            </a:extLst>
          </p:cNvPr>
          <p:cNvSpPr txBox="1"/>
          <p:nvPr/>
        </p:nvSpPr>
        <p:spPr>
          <a:xfrm>
            <a:off x="9199162" y="4761333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Dolore magna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ut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78DE22DF-D290-47E8-A7D1-E2C527BC3CDF}"/>
              </a:ext>
            </a:extLst>
          </p:cNvPr>
          <p:cNvSpPr txBox="1"/>
          <p:nvPr/>
        </p:nvSpPr>
        <p:spPr>
          <a:xfrm>
            <a:off x="9199162" y="4357759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labore et</a:t>
            </a:r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1794BDB2-DE85-480F-8AE4-DD8EE6DFDD96}"/>
              </a:ext>
            </a:extLst>
          </p:cNvPr>
          <p:cNvSpPr txBox="1"/>
          <p:nvPr/>
        </p:nvSpPr>
        <p:spPr>
          <a:xfrm>
            <a:off x="9199162" y="3147037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consectetur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2" name="TextBox 81">
            <a:extLst>
              <a:ext uri="{FF2B5EF4-FFF2-40B4-BE49-F238E27FC236}">
                <a16:creationId xmlns:a16="http://schemas.microsoft.com/office/drawing/2014/main" id="{2FFAEB32-1B7E-4CA4-A994-F2379B4503EC}"/>
              </a:ext>
            </a:extLst>
          </p:cNvPr>
          <p:cNvSpPr txBox="1"/>
          <p:nvPr/>
        </p:nvSpPr>
        <p:spPr>
          <a:xfrm>
            <a:off x="9199162" y="3550611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do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AE034029-9914-4F22-8790-C1E45073EB1C}"/>
              </a:ext>
            </a:extLst>
          </p:cNvPr>
          <p:cNvSpPr txBox="1"/>
          <p:nvPr/>
        </p:nvSpPr>
        <p:spPr>
          <a:xfrm>
            <a:off x="9199162" y="3954185"/>
            <a:ext cx="1833366" cy="281103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tempor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88" name="Oval 87">
            <a:extLst>
              <a:ext uri="{FF2B5EF4-FFF2-40B4-BE49-F238E27FC236}">
                <a16:creationId xmlns:a16="http://schemas.microsoft.com/office/drawing/2014/main" id="{4C221912-01DA-4FFE-AAFF-60A51A6397FB}"/>
              </a:ext>
            </a:extLst>
          </p:cNvPr>
          <p:cNvSpPr/>
          <p:nvPr/>
        </p:nvSpPr>
        <p:spPr>
          <a:xfrm>
            <a:off x="8919903" y="3161356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9" name="Graphic 88" descr="Checkmark with solid fill">
            <a:extLst>
              <a:ext uri="{FF2B5EF4-FFF2-40B4-BE49-F238E27FC236}">
                <a16:creationId xmlns:a16="http://schemas.microsoft.com/office/drawing/2014/main" id="{09F79E45-5553-441E-9302-BECB2D78785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82695" y="3224148"/>
            <a:ext cx="121923" cy="121923"/>
          </a:xfrm>
          <a:prstGeom prst="rect">
            <a:avLst/>
          </a:prstGeom>
        </p:spPr>
      </p:pic>
      <p:sp>
        <p:nvSpPr>
          <p:cNvPr id="84" name="Oval 83">
            <a:extLst>
              <a:ext uri="{FF2B5EF4-FFF2-40B4-BE49-F238E27FC236}">
                <a16:creationId xmlns:a16="http://schemas.microsoft.com/office/drawing/2014/main" id="{D55C17DA-CD15-4239-A622-344229ACC2F4}"/>
              </a:ext>
            </a:extLst>
          </p:cNvPr>
          <p:cNvSpPr/>
          <p:nvPr/>
        </p:nvSpPr>
        <p:spPr>
          <a:xfrm>
            <a:off x="8919903" y="3565425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5" name="Graphic 84" descr="Checkmark with solid fill">
            <a:extLst>
              <a:ext uri="{FF2B5EF4-FFF2-40B4-BE49-F238E27FC236}">
                <a16:creationId xmlns:a16="http://schemas.microsoft.com/office/drawing/2014/main" id="{2E01C118-7B92-45FF-839F-8D2FB444C20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82695" y="3628217"/>
            <a:ext cx="121923" cy="121923"/>
          </a:xfrm>
          <a:prstGeom prst="rect">
            <a:avLst/>
          </a:prstGeom>
        </p:spPr>
      </p:pic>
      <p:sp>
        <p:nvSpPr>
          <p:cNvPr id="80" name="Oval 79">
            <a:extLst>
              <a:ext uri="{FF2B5EF4-FFF2-40B4-BE49-F238E27FC236}">
                <a16:creationId xmlns:a16="http://schemas.microsoft.com/office/drawing/2014/main" id="{EB5A9485-3AE4-490A-9EC0-F365C01BA6BD}"/>
              </a:ext>
            </a:extLst>
          </p:cNvPr>
          <p:cNvSpPr/>
          <p:nvPr/>
        </p:nvSpPr>
        <p:spPr>
          <a:xfrm>
            <a:off x="8919903" y="3969496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81" name="Graphic 80" descr="Checkmark with solid fill">
            <a:extLst>
              <a:ext uri="{FF2B5EF4-FFF2-40B4-BE49-F238E27FC236}">
                <a16:creationId xmlns:a16="http://schemas.microsoft.com/office/drawing/2014/main" id="{E0648E94-85E3-41E2-B7A7-3878291F4BC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82695" y="4032288"/>
            <a:ext cx="121923" cy="121923"/>
          </a:xfrm>
          <a:prstGeom prst="rect">
            <a:avLst/>
          </a:prstGeom>
        </p:spPr>
      </p:pic>
      <p:sp>
        <p:nvSpPr>
          <p:cNvPr id="120" name="Oval 119">
            <a:extLst>
              <a:ext uri="{FF2B5EF4-FFF2-40B4-BE49-F238E27FC236}">
                <a16:creationId xmlns:a16="http://schemas.microsoft.com/office/drawing/2014/main" id="{6C9BB8C8-D6A5-47D9-9A4A-B16C7D7A5109}"/>
              </a:ext>
            </a:extLst>
          </p:cNvPr>
          <p:cNvSpPr/>
          <p:nvPr/>
        </p:nvSpPr>
        <p:spPr>
          <a:xfrm>
            <a:off x="8919903" y="4373566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21" name="Graphic 120" descr="Checkmark with solid fill">
            <a:extLst>
              <a:ext uri="{FF2B5EF4-FFF2-40B4-BE49-F238E27FC236}">
                <a16:creationId xmlns:a16="http://schemas.microsoft.com/office/drawing/2014/main" id="{980882F4-6F74-4BF0-9BA6-B765BE507D5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82695" y="4436358"/>
            <a:ext cx="121923" cy="121923"/>
          </a:xfrm>
          <a:prstGeom prst="rect">
            <a:avLst/>
          </a:prstGeom>
        </p:spPr>
      </p:pic>
      <p:sp>
        <p:nvSpPr>
          <p:cNvPr id="118" name="Oval 117">
            <a:extLst>
              <a:ext uri="{FF2B5EF4-FFF2-40B4-BE49-F238E27FC236}">
                <a16:creationId xmlns:a16="http://schemas.microsoft.com/office/drawing/2014/main" id="{13E9DC36-4F2F-4E73-97C2-0BA926E43318}"/>
              </a:ext>
            </a:extLst>
          </p:cNvPr>
          <p:cNvSpPr/>
          <p:nvPr/>
        </p:nvSpPr>
        <p:spPr>
          <a:xfrm>
            <a:off x="8919903" y="4777635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9" name="Graphic 118" descr="Checkmark with solid fill">
            <a:extLst>
              <a:ext uri="{FF2B5EF4-FFF2-40B4-BE49-F238E27FC236}">
                <a16:creationId xmlns:a16="http://schemas.microsoft.com/office/drawing/2014/main" id="{C12BD889-E3DC-4141-98DA-DDE863588D0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82695" y="4840427"/>
            <a:ext cx="121923" cy="121923"/>
          </a:xfrm>
          <a:prstGeom prst="rect">
            <a:avLst/>
          </a:prstGeom>
        </p:spPr>
      </p:pic>
      <p:sp>
        <p:nvSpPr>
          <p:cNvPr id="116" name="Oval 115">
            <a:extLst>
              <a:ext uri="{FF2B5EF4-FFF2-40B4-BE49-F238E27FC236}">
                <a16:creationId xmlns:a16="http://schemas.microsoft.com/office/drawing/2014/main" id="{02C7BB19-CDE0-4992-A32D-91C1AD69D378}"/>
              </a:ext>
            </a:extLst>
          </p:cNvPr>
          <p:cNvSpPr/>
          <p:nvPr/>
        </p:nvSpPr>
        <p:spPr>
          <a:xfrm>
            <a:off x="8919903" y="5181706"/>
            <a:ext cx="247508" cy="247508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pic>
        <p:nvPicPr>
          <p:cNvPr id="117" name="Graphic 116" descr="Checkmark with solid fill">
            <a:extLst>
              <a:ext uri="{FF2B5EF4-FFF2-40B4-BE49-F238E27FC236}">
                <a16:creationId xmlns:a16="http://schemas.microsoft.com/office/drawing/2014/main" id="{7704A9DA-0015-4AF6-B554-CE951B63BC8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982695" y="5244498"/>
            <a:ext cx="121923" cy="121923"/>
          </a:xfrm>
          <a:prstGeom prst="rect">
            <a:avLst/>
          </a:prstGeom>
        </p:spPr>
      </p:pic>
      <p:cxnSp>
        <p:nvCxnSpPr>
          <p:cNvPr id="123" name="Straight Connector 122">
            <a:extLst>
              <a:ext uri="{FF2B5EF4-FFF2-40B4-BE49-F238E27FC236}">
                <a16:creationId xmlns:a16="http://schemas.microsoft.com/office/drawing/2014/main" id="{A98A60F5-A00C-4E44-B223-19C8710AA30A}"/>
              </a:ext>
            </a:extLst>
          </p:cNvPr>
          <p:cNvCxnSpPr>
            <a:cxnSpLocks/>
          </p:cNvCxnSpPr>
          <p:nvPr/>
        </p:nvCxnSpPr>
        <p:spPr>
          <a:xfrm>
            <a:off x="5696012" y="2535810"/>
            <a:ext cx="2023109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69DA7670-5CF0-4CA7-99EF-A18B70D545AB}"/>
              </a:ext>
            </a:extLst>
          </p:cNvPr>
          <p:cNvCxnSpPr>
            <a:cxnSpLocks/>
          </p:cNvCxnSpPr>
          <p:nvPr/>
        </p:nvCxnSpPr>
        <p:spPr>
          <a:xfrm>
            <a:off x="8929349" y="2535810"/>
            <a:ext cx="2023109" cy="0"/>
          </a:xfrm>
          <a:prstGeom prst="line">
            <a:avLst/>
          </a:prstGeom>
          <a:ln w="254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9" name="Oval 128">
            <a:extLst>
              <a:ext uri="{FF2B5EF4-FFF2-40B4-BE49-F238E27FC236}">
                <a16:creationId xmlns:a16="http://schemas.microsoft.com/office/drawing/2014/main" id="{F516E5F4-33ED-40AA-87EF-C1775E3D0EF5}"/>
              </a:ext>
            </a:extLst>
          </p:cNvPr>
          <p:cNvSpPr/>
          <p:nvPr/>
        </p:nvSpPr>
        <p:spPr>
          <a:xfrm>
            <a:off x="10952458" y="754973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1" name="Oval 130">
            <a:extLst>
              <a:ext uri="{FF2B5EF4-FFF2-40B4-BE49-F238E27FC236}">
                <a16:creationId xmlns:a16="http://schemas.microsoft.com/office/drawing/2014/main" id="{FC32654A-C9A7-4091-8BF8-BC028E483B2A}"/>
              </a:ext>
            </a:extLst>
          </p:cNvPr>
          <p:cNvSpPr/>
          <p:nvPr/>
        </p:nvSpPr>
        <p:spPr>
          <a:xfrm>
            <a:off x="485641" y="1288620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2" name="Oval 131">
            <a:extLst>
              <a:ext uri="{FF2B5EF4-FFF2-40B4-BE49-F238E27FC236}">
                <a16:creationId xmlns:a16="http://schemas.microsoft.com/office/drawing/2014/main" id="{BA93E178-B681-448B-A033-3392006E8448}"/>
              </a:ext>
            </a:extLst>
          </p:cNvPr>
          <p:cNvSpPr/>
          <p:nvPr/>
        </p:nvSpPr>
        <p:spPr>
          <a:xfrm>
            <a:off x="2725683" y="5366417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15001509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876F820-BFD0-FA8D-77F1-6F23CC1B68C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FD4D8F4B-F3E6-434F-9C70-0B640AC1FB8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8137" y="800100"/>
            <a:ext cx="3731250" cy="5231060"/>
          </a:xfrm>
          <a:prstGeom prst="rect">
            <a:avLst/>
          </a:prstGeom>
        </p:spPr>
      </p:pic>
      <p:sp>
        <p:nvSpPr>
          <p:cNvPr id="6" name="Oval 5">
            <a:extLst>
              <a:ext uri="{FF2B5EF4-FFF2-40B4-BE49-F238E27FC236}">
                <a16:creationId xmlns:a16="http://schemas.microsoft.com/office/drawing/2014/main" id="{AA1DCE8F-32F7-4581-B11C-26E54D9B9072}"/>
              </a:ext>
            </a:extLst>
          </p:cNvPr>
          <p:cNvSpPr/>
          <p:nvPr/>
        </p:nvSpPr>
        <p:spPr>
          <a:xfrm>
            <a:off x="3170907" y="4838700"/>
            <a:ext cx="4498416" cy="4498416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72C0ACF-9DC7-479F-A9BC-0074E38B9338}"/>
              </a:ext>
            </a:extLst>
          </p:cNvPr>
          <p:cNvSpPr txBox="1"/>
          <p:nvPr/>
        </p:nvSpPr>
        <p:spPr>
          <a:xfrm>
            <a:off x="7116947" y="939830"/>
            <a:ext cx="4402313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Mockup Slide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8319C0E-DE03-43A9-86E0-27FD6B27838E}"/>
              </a:ext>
            </a:extLst>
          </p:cNvPr>
          <p:cNvSpPr txBox="1"/>
          <p:nvPr/>
        </p:nvSpPr>
        <p:spPr>
          <a:xfrm>
            <a:off x="7116946" y="1339940"/>
            <a:ext cx="4402314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Person’s Work Or Profession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787D8F3-8CC1-4D18-9A9B-8FBACBFFE6DA}"/>
              </a:ext>
            </a:extLst>
          </p:cNvPr>
          <p:cNvSpPr txBox="1"/>
          <p:nvPr/>
        </p:nvSpPr>
        <p:spPr>
          <a:xfrm>
            <a:off x="7116943" y="2625255"/>
            <a:ext cx="3796863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  <a:tabLst>
                <a:tab pos="2265363" algn="l"/>
              </a:tabLst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B5FF8B18-FB5D-4229-90FA-83128C5DABB3}"/>
              </a:ext>
            </a:extLst>
          </p:cNvPr>
          <p:cNvSpPr/>
          <p:nvPr/>
        </p:nvSpPr>
        <p:spPr>
          <a:xfrm>
            <a:off x="10886129" y="908734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4" name="Oval 103">
            <a:extLst>
              <a:ext uri="{FF2B5EF4-FFF2-40B4-BE49-F238E27FC236}">
                <a16:creationId xmlns:a16="http://schemas.microsoft.com/office/drawing/2014/main" id="{8B0AB977-1603-4F8C-B5A9-B6563BAC2AFA}"/>
              </a:ext>
            </a:extLst>
          </p:cNvPr>
          <p:cNvSpPr/>
          <p:nvPr/>
        </p:nvSpPr>
        <p:spPr>
          <a:xfrm>
            <a:off x="5428607" y="543373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5" name="Oval 104">
            <a:extLst>
              <a:ext uri="{FF2B5EF4-FFF2-40B4-BE49-F238E27FC236}">
                <a16:creationId xmlns:a16="http://schemas.microsoft.com/office/drawing/2014/main" id="{0EFAF4A0-EBF5-40B5-9B81-12EEFA8C4CEF}"/>
              </a:ext>
            </a:extLst>
          </p:cNvPr>
          <p:cNvSpPr/>
          <p:nvPr/>
        </p:nvSpPr>
        <p:spPr>
          <a:xfrm>
            <a:off x="429384" y="914212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6" name="Oval 105">
            <a:extLst>
              <a:ext uri="{FF2B5EF4-FFF2-40B4-BE49-F238E27FC236}">
                <a16:creationId xmlns:a16="http://schemas.microsoft.com/office/drawing/2014/main" id="{62FF16AF-5B97-4D94-BC09-3502C16D2350}"/>
              </a:ext>
            </a:extLst>
          </p:cNvPr>
          <p:cNvSpPr/>
          <p:nvPr/>
        </p:nvSpPr>
        <p:spPr>
          <a:xfrm>
            <a:off x="978137" y="5692795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0D1A9CF-EDC2-D415-CC33-D684F050B4BD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372993C0-98A7-43FD-8FEF-6F34CAB95647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02430" y="1461138"/>
            <a:ext cx="2788229" cy="3908985"/>
          </a:xfrm>
          <a:prstGeom prst="rect">
            <a:avLst/>
          </a:prstGeom>
        </p:spPr>
      </p:pic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FD4F8CFE-D318-4A23-A00C-E4B1809B46A8}"/>
              </a:ext>
            </a:extLst>
          </p:cNvPr>
          <p:cNvSpPr/>
          <p:nvPr/>
        </p:nvSpPr>
        <p:spPr>
          <a:xfrm>
            <a:off x="5706770" y="3743399"/>
            <a:ext cx="5723230" cy="2076450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: Rounded Corners 11">
            <a:extLst>
              <a:ext uri="{FF2B5EF4-FFF2-40B4-BE49-F238E27FC236}">
                <a16:creationId xmlns:a16="http://schemas.microsoft.com/office/drawing/2014/main" id="{A8C51199-425E-491F-9A5A-68E67A76FE1A}"/>
              </a:ext>
            </a:extLst>
          </p:cNvPr>
          <p:cNvSpPr/>
          <p:nvPr/>
        </p:nvSpPr>
        <p:spPr>
          <a:xfrm>
            <a:off x="5817895" y="3841750"/>
            <a:ext cx="5500980" cy="1879748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D4B3225C-782D-4CB0-84C8-C42787236775}"/>
              </a:ext>
            </a:extLst>
          </p:cNvPr>
          <p:cNvGrpSpPr/>
          <p:nvPr/>
        </p:nvGrpSpPr>
        <p:grpSpPr>
          <a:xfrm>
            <a:off x="8020019" y="4033284"/>
            <a:ext cx="1730970" cy="1496680"/>
            <a:chOff x="4271616" y="2133505"/>
            <a:chExt cx="4039528" cy="3492775"/>
          </a:xfrm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13D9A52C-D804-4B5B-AAC5-DD180AD763D9}"/>
                </a:ext>
              </a:extLst>
            </p:cNvPr>
            <p:cNvSpPr/>
            <p:nvPr/>
          </p:nvSpPr>
          <p:spPr>
            <a:xfrm>
              <a:off x="4278066" y="2133505"/>
              <a:ext cx="4033078" cy="3492775"/>
            </a:xfrm>
            <a:custGeom>
              <a:avLst/>
              <a:gdLst>
                <a:gd name="connsiteX0" fmla="*/ 1812273 w 2414896"/>
                <a:gd name="connsiteY0" fmla="*/ 1853 h 2091380"/>
                <a:gd name="connsiteX1" fmla="*/ 1811192 w 2414896"/>
                <a:gd name="connsiteY1" fmla="*/ 0 h 2091380"/>
                <a:gd name="connsiteX2" fmla="*/ 603782 w 2414896"/>
                <a:gd name="connsiteY2" fmla="*/ 0 h 2091380"/>
                <a:gd name="connsiteX3" fmla="*/ 1081 w 2414896"/>
                <a:gd name="connsiteY3" fmla="*/ 1043837 h 2091380"/>
                <a:gd name="connsiteX4" fmla="*/ 0 w 2414896"/>
                <a:gd name="connsiteY4" fmla="*/ 1045691 h 2091380"/>
                <a:gd name="connsiteX5" fmla="*/ 602624 w 2414896"/>
                <a:gd name="connsiteY5" fmla="*/ 2089528 h 2091380"/>
                <a:gd name="connsiteX6" fmla="*/ 603705 w 2414896"/>
                <a:gd name="connsiteY6" fmla="*/ 2091381 h 2091380"/>
                <a:gd name="connsiteX7" fmla="*/ 1811192 w 2414896"/>
                <a:gd name="connsiteY7" fmla="*/ 2091381 h 2091380"/>
                <a:gd name="connsiteX8" fmla="*/ 2413816 w 2414896"/>
                <a:gd name="connsiteY8" fmla="*/ 1047544 h 2091380"/>
                <a:gd name="connsiteX9" fmla="*/ 2414897 w 2414896"/>
                <a:gd name="connsiteY9" fmla="*/ 1045691 h 2091380"/>
                <a:gd name="connsiteX10" fmla="*/ 1812273 w 2414896"/>
                <a:gd name="connsiteY10" fmla="*/ 1853 h 2091380"/>
                <a:gd name="connsiteX11" fmla="*/ 2405784 w 2414896"/>
                <a:gd name="connsiteY11" fmla="*/ 1044764 h 2091380"/>
                <a:gd name="connsiteX12" fmla="*/ 2239199 w 2414896"/>
                <a:gd name="connsiteY12" fmla="*/ 1044764 h 2091380"/>
                <a:gd name="connsiteX13" fmla="*/ 1724154 w 2414896"/>
                <a:gd name="connsiteY13" fmla="*/ 152606 h 2091380"/>
                <a:gd name="connsiteX14" fmla="*/ 1807408 w 2414896"/>
                <a:gd name="connsiteY14" fmla="*/ 8341 h 2091380"/>
                <a:gd name="connsiteX15" fmla="*/ 2405784 w 2414896"/>
                <a:gd name="connsiteY15" fmla="*/ 1044764 h 2091380"/>
                <a:gd name="connsiteX16" fmla="*/ 1205865 w 2414896"/>
                <a:gd name="connsiteY16" fmla="*/ 1044764 h 2091380"/>
                <a:gd name="connsiteX17" fmla="*/ 1037504 w 2414896"/>
                <a:gd name="connsiteY17" fmla="*/ 1044764 h 2091380"/>
                <a:gd name="connsiteX18" fmla="*/ 1121685 w 2414896"/>
                <a:gd name="connsiteY18" fmla="*/ 898954 h 2091380"/>
                <a:gd name="connsiteX19" fmla="*/ 1205865 w 2414896"/>
                <a:gd name="connsiteY19" fmla="*/ 1044764 h 2091380"/>
                <a:gd name="connsiteX20" fmla="*/ 1123307 w 2414896"/>
                <a:gd name="connsiteY20" fmla="*/ 897950 h 2091380"/>
                <a:gd name="connsiteX21" fmla="*/ 1291667 w 2414896"/>
                <a:gd name="connsiteY21" fmla="*/ 897950 h 2091380"/>
                <a:gd name="connsiteX22" fmla="*/ 1207487 w 2414896"/>
                <a:gd name="connsiteY22" fmla="*/ 1043760 h 2091380"/>
                <a:gd name="connsiteX23" fmla="*/ 1123307 w 2414896"/>
                <a:gd name="connsiteY23" fmla="*/ 897950 h 2091380"/>
                <a:gd name="connsiteX24" fmla="*/ 1205865 w 2414896"/>
                <a:gd name="connsiteY24" fmla="*/ 1046617 h 2091380"/>
                <a:gd name="connsiteX25" fmla="*/ 1121685 w 2414896"/>
                <a:gd name="connsiteY25" fmla="*/ 1192427 h 2091380"/>
                <a:gd name="connsiteX26" fmla="*/ 1037504 w 2414896"/>
                <a:gd name="connsiteY26" fmla="*/ 1046617 h 2091380"/>
                <a:gd name="connsiteX27" fmla="*/ 1205865 w 2414896"/>
                <a:gd name="connsiteY27" fmla="*/ 1046617 h 2091380"/>
                <a:gd name="connsiteX28" fmla="*/ 1207487 w 2414896"/>
                <a:gd name="connsiteY28" fmla="*/ 1047544 h 2091380"/>
                <a:gd name="connsiteX29" fmla="*/ 1291667 w 2414896"/>
                <a:gd name="connsiteY29" fmla="*/ 1193354 h 2091380"/>
                <a:gd name="connsiteX30" fmla="*/ 1123307 w 2414896"/>
                <a:gd name="connsiteY30" fmla="*/ 1193354 h 2091380"/>
                <a:gd name="connsiteX31" fmla="*/ 1207487 w 2414896"/>
                <a:gd name="connsiteY31" fmla="*/ 1047544 h 2091380"/>
                <a:gd name="connsiteX32" fmla="*/ 1122225 w 2414896"/>
                <a:gd name="connsiteY32" fmla="*/ 1195207 h 2091380"/>
                <a:gd name="connsiteX33" fmla="*/ 1292749 w 2414896"/>
                <a:gd name="connsiteY33" fmla="*/ 1195207 h 2091380"/>
                <a:gd name="connsiteX34" fmla="*/ 1377624 w 2414896"/>
                <a:gd name="connsiteY34" fmla="*/ 1342253 h 2091380"/>
                <a:gd name="connsiteX35" fmla="*/ 1037273 w 2414896"/>
                <a:gd name="connsiteY35" fmla="*/ 1342253 h 2091380"/>
                <a:gd name="connsiteX36" fmla="*/ 1122225 w 2414896"/>
                <a:gd name="connsiteY36" fmla="*/ 1195207 h 2091380"/>
                <a:gd name="connsiteX37" fmla="*/ 1209109 w 2414896"/>
                <a:gd name="connsiteY37" fmla="*/ 1046617 h 2091380"/>
                <a:gd name="connsiteX38" fmla="*/ 1377470 w 2414896"/>
                <a:gd name="connsiteY38" fmla="*/ 1046617 h 2091380"/>
                <a:gd name="connsiteX39" fmla="*/ 1293289 w 2414896"/>
                <a:gd name="connsiteY39" fmla="*/ 1192427 h 2091380"/>
                <a:gd name="connsiteX40" fmla="*/ 1209109 w 2414896"/>
                <a:gd name="connsiteY40" fmla="*/ 1046617 h 2091380"/>
                <a:gd name="connsiteX41" fmla="*/ 1209109 w 2414896"/>
                <a:gd name="connsiteY41" fmla="*/ 1044764 h 2091380"/>
                <a:gd name="connsiteX42" fmla="*/ 1293289 w 2414896"/>
                <a:gd name="connsiteY42" fmla="*/ 898954 h 2091380"/>
                <a:gd name="connsiteX43" fmla="*/ 1377470 w 2414896"/>
                <a:gd name="connsiteY43" fmla="*/ 1044764 h 2091380"/>
                <a:gd name="connsiteX44" fmla="*/ 1209109 w 2414896"/>
                <a:gd name="connsiteY44" fmla="*/ 1044764 h 2091380"/>
                <a:gd name="connsiteX45" fmla="*/ 1292749 w 2414896"/>
                <a:gd name="connsiteY45" fmla="*/ 896097 h 2091380"/>
                <a:gd name="connsiteX46" fmla="*/ 1122225 w 2414896"/>
                <a:gd name="connsiteY46" fmla="*/ 896097 h 2091380"/>
                <a:gd name="connsiteX47" fmla="*/ 1037350 w 2414896"/>
                <a:gd name="connsiteY47" fmla="*/ 749051 h 2091380"/>
                <a:gd name="connsiteX48" fmla="*/ 1377701 w 2414896"/>
                <a:gd name="connsiteY48" fmla="*/ 749051 h 2091380"/>
                <a:gd name="connsiteX49" fmla="*/ 1292749 w 2414896"/>
                <a:gd name="connsiteY49" fmla="*/ 896097 h 2091380"/>
                <a:gd name="connsiteX50" fmla="*/ 1120604 w 2414896"/>
                <a:gd name="connsiteY50" fmla="*/ 897023 h 2091380"/>
                <a:gd name="connsiteX51" fmla="*/ 1035342 w 2414896"/>
                <a:gd name="connsiteY51" fmla="*/ 1044687 h 2091380"/>
                <a:gd name="connsiteX52" fmla="*/ 865591 w 2414896"/>
                <a:gd name="connsiteY52" fmla="*/ 1044687 h 2091380"/>
                <a:gd name="connsiteX53" fmla="*/ 1035728 w 2414896"/>
                <a:gd name="connsiteY53" fmla="*/ 749978 h 2091380"/>
                <a:gd name="connsiteX54" fmla="*/ 1120604 w 2414896"/>
                <a:gd name="connsiteY54" fmla="*/ 897023 h 2091380"/>
                <a:gd name="connsiteX55" fmla="*/ 1035342 w 2414896"/>
                <a:gd name="connsiteY55" fmla="*/ 1046617 h 2091380"/>
                <a:gd name="connsiteX56" fmla="*/ 1120604 w 2414896"/>
                <a:gd name="connsiteY56" fmla="*/ 1194281 h 2091380"/>
                <a:gd name="connsiteX57" fmla="*/ 1035728 w 2414896"/>
                <a:gd name="connsiteY57" fmla="*/ 1341326 h 2091380"/>
                <a:gd name="connsiteX58" fmla="*/ 865591 w 2414896"/>
                <a:gd name="connsiteY58" fmla="*/ 1046617 h 2091380"/>
                <a:gd name="connsiteX59" fmla="*/ 1035342 w 2414896"/>
                <a:gd name="connsiteY59" fmla="*/ 1046617 h 2091380"/>
                <a:gd name="connsiteX60" fmla="*/ 1036269 w 2414896"/>
                <a:gd name="connsiteY60" fmla="*/ 1344106 h 2091380"/>
                <a:gd name="connsiteX61" fmla="*/ 1378705 w 2414896"/>
                <a:gd name="connsiteY61" fmla="*/ 1344106 h 2091380"/>
                <a:gd name="connsiteX62" fmla="*/ 1463581 w 2414896"/>
                <a:gd name="connsiteY62" fmla="*/ 1491152 h 2091380"/>
                <a:gd name="connsiteX63" fmla="*/ 951316 w 2414896"/>
                <a:gd name="connsiteY63" fmla="*/ 1491152 h 2091380"/>
                <a:gd name="connsiteX64" fmla="*/ 1036269 w 2414896"/>
                <a:gd name="connsiteY64" fmla="*/ 1344106 h 2091380"/>
                <a:gd name="connsiteX65" fmla="*/ 1294370 w 2414896"/>
                <a:gd name="connsiteY65" fmla="*/ 1194281 h 2091380"/>
                <a:gd name="connsiteX66" fmla="*/ 1379632 w 2414896"/>
                <a:gd name="connsiteY66" fmla="*/ 1046617 h 2091380"/>
                <a:gd name="connsiteX67" fmla="*/ 1549383 w 2414896"/>
                <a:gd name="connsiteY67" fmla="*/ 1046617 h 2091380"/>
                <a:gd name="connsiteX68" fmla="*/ 1379246 w 2414896"/>
                <a:gd name="connsiteY68" fmla="*/ 1341326 h 2091380"/>
                <a:gd name="connsiteX69" fmla="*/ 1294370 w 2414896"/>
                <a:gd name="connsiteY69" fmla="*/ 1194281 h 2091380"/>
                <a:gd name="connsiteX70" fmla="*/ 1379632 w 2414896"/>
                <a:gd name="connsiteY70" fmla="*/ 1044764 h 2091380"/>
                <a:gd name="connsiteX71" fmla="*/ 1294370 w 2414896"/>
                <a:gd name="connsiteY71" fmla="*/ 897101 h 2091380"/>
                <a:gd name="connsiteX72" fmla="*/ 1379246 w 2414896"/>
                <a:gd name="connsiteY72" fmla="*/ 750055 h 2091380"/>
                <a:gd name="connsiteX73" fmla="*/ 1549383 w 2414896"/>
                <a:gd name="connsiteY73" fmla="*/ 1044764 h 2091380"/>
                <a:gd name="connsiteX74" fmla="*/ 1379632 w 2414896"/>
                <a:gd name="connsiteY74" fmla="*/ 1044764 h 2091380"/>
                <a:gd name="connsiteX75" fmla="*/ 1378705 w 2414896"/>
                <a:gd name="connsiteY75" fmla="*/ 747198 h 2091380"/>
                <a:gd name="connsiteX76" fmla="*/ 1036269 w 2414896"/>
                <a:gd name="connsiteY76" fmla="*/ 747198 h 2091380"/>
                <a:gd name="connsiteX77" fmla="*/ 951393 w 2414896"/>
                <a:gd name="connsiteY77" fmla="*/ 600152 h 2091380"/>
                <a:gd name="connsiteX78" fmla="*/ 1463658 w 2414896"/>
                <a:gd name="connsiteY78" fmla="*/ 600152 h 2091380"/>
                <a:gd name="connsiteX79" fmla="*/ 1378705 w 2414896"/>
                <a:gd name="connsiteY79" fmla="*/ 747198 h 2091380"/>
                <a:gd name="connsiteX80" fmla="*/ 1034647 w 2414896"/>
                <a:gd name="connsiteY80" fmla="*/ 748124 h 2091380"/>
                <a:gd name="connsiteX81" fmla="*/ 863428 w 2414896"/>
                <a:gd name="connsiteY81" fmla="*/ 1044687 h 2091380"/>
                <a:gd name="connsiteX82" fmla="*/ 693678 w 2414896"/>
                <a:gd name="connsiteY82" fmla="*/ 1044687 h 2091380"/>
                <a:gd name="connsiteX83" fmla="*/ 949771 w 2414896"/>
                <a:gd name="connsiteY83" fmla="*/ 601079 h 2091380"/>
                <a:gd name="connsiteX84" fmla="*/ 1034647 w 2414896"/>
                <a:gd name="connsiteY84" fmla="*/ 748124 h 2091380"/>
                <a:gd name="connsiteX85" fmla="*/ 863428 w 2414896"/>
                <a:gd name="connsiteY85" fmla="*/ 1046617 h 2091380"/>
                <a:gd name="connsiteX86" fmla="*/ 1034647 w 2414896"/>
                <a:gd name="connsiteY86" fmla="*/ 1343180 h 2091380"/>
                <a:gd name="connsiteX87" fmla="*/ 949771 w 2414896"/>
                <a:gd name="connsiteY87" fmla="*/ 1490225 h 2091380"/>
                <a:gd name="connsiteX88" fmla="*/ 693678 w 2414896"/>
                <a:gd name="connsiteY88" fmla="*/ 1046617 h 2091380"/>
                <a:gd name="connsiteX89" fmla="*/ 863428 w 2414896"/>
                <a:gd name="connsiteY89" fmla="*/ 1046617 h 2091380"/>
                <a:gd name="connsiteX90" fmla="*/ 950312 w 2414896"/>
                <a:gd name="connsiteY90" fmla="*/ 1493005 h 2091380"/>
                <a:gd name="connsiteX91" fmla="*/ 1464662 w 2414896"/>
                <a:gd name="connsiteY91" fmla="*/ 1493005 h 2091380"/>
                <a:gd name="connsiteX92" fmla="*/ 1549537 w 2414896"/>
                <a:gd name="connsiteY92" fmla="*/ 1640050 h 2091380"/>
                <a:gd name="connsiteX93" fmla="*/ 865359 w 2414896"/>
                <a:gd name="connsiteY93" fmla="*/ 1640050 h 2091380"/>
                <a:gd name="connsiteX94" fmla="*/ 950312 w 2414896"/>
                <a:gd name="connsiteY94" fmla="*/ 1493005 h 2091380"/>
                <a:gd name="connsiteX95" fmla="*/ 1380327 w 2414896"/>
                <a:gd name="connsiteY95" fmla="*/ 1343180 h 2091380"/>
                <a:gd name="connsiteX96" fmla="*/ 1551546 w 2414896"/>
                <a:gd name="connsiteY96" fmla="*/ 1046617 h 2091380"/>
                <a:gd name="connsiteX97" fmla="*/ 1721296 w 2414896"/>
                <a:gd name="connsiteY97" fmla="*/ 1046617 h 2091380"/>
                <a:gd name="connsiteX98" fmla="*/ 1465203 w 2414896"/>
                <a:gd name="connsiteY98" fmla="*/ 1490225 h 2091380"/>
                <a:gd name="connsiteX99" fmla="*/ 1380327 w 2414896"/>
                <a:gd name="connsiteY99" fmla="*/ 1343180 h 2091380"/>
                <a:gd name="connsiteX100" fmla="*/ 1551546 w 2414896"/>
                <a:gd name="connsiteY100" fmla="*/ 1044764 h 2091380"/>
                <a:gd name="connsiteX101" fmla="*/ 1380327 w 2414896"/>
                <a:gd name="connsiteY101" fmla="*/ 748202 h 2091380"/>
                <a:gd name="connsiteX102" fmla="*/ 1465203 w 2414896"/>
                <a:gd name="connsiteY102" fmla="*/ 601156 h 2091380"/>
                <a:gd name="connsiteX103" fmla="*/ 1721296 w 2414896"/>
                <a:gd name="connsiteY103" fmla="*/ 1044764 h 2091380"/>
                <a:gd name="connsiteX104" fmla="*/ 1551546 w 2414896"/>
                <a:gd name="connsiteY104" fmla="*/ 1044764 h 2091380"/>
                <a:gd name="connsiteX105" fmla="*/ 1464662 w 2414896"/>
                <a:gd name="connsiteY105" fmla="*/ 598299 h 2091380"/>
                <a:gd name="connsiteX106" fmla="*/ 950312 w 2414896"/>
                <a:gd name="connsiteY106" fmla="*/ 598299 h 2091380"/>
                <a:gd name="connsiteX107" fmla="*/ 865436 w 2414896"/>
                <a:gd name="connsiteY107" fmla="*/ 451253 h 2091380"/>
                <a:gd name="connsiteX108" fmla="*/ 1549615 w 2414896"/>
                <a:gd name="connsiteY108" fmla="*/ 451253 h 2091380"/>
                <a:gd name="connsiteX109" fmla="*/ 1464662 w 2414896"/>
                <a:gd name="connsiteY109" fmla="*/ 598299 h 2091380"/>
                <a:gd name="connsiteX110" fmla="*/ 948690 w 2414896"/>
                <a:gd name="connsiteY110" fmla="*/ 599225 h 2091380"/>
                <a:gd name="connsiteX111" fmla="*/ 691515 w 2414896"/>
                <a:gd name="connsiteY111" fmla="*/ 1044687 h 2091380"/>
                <a:gd name="connsiteX112" fmla="*/ 521764 w 2414896"/>
                <a:gd name="connsiteY112" fmla="*/ 1044687 h 2091380"/>
                <a:gd name="connsiteX113" fmla="*/ 863815 w 2414896"/>
                <a:gd name="connsiteY113" fmla="*/ 452180 h 2091380"/>
                <a:gd name="connsiteX114" fmla="*/ 948690 w 2414896"/>
                <a:gd name="connsiteY114" fmla="*/ 599225 h 2091380"/>
                <a:gd name="connsiteX115" fmla="*/ 691515 w 2414896"/>
                <a:gd name="connsiteY115" fmla="*/ 1046617 h 2091380"/>
                <a:gd name="connsiteX116" fmla="*/ 948690 w 2414896"/>
                <a:gd name="connsiteY116" fmla="*/ 1492079 h 2091380"/>
                <a:gd name="connsiteX117" fmla="*/ 863815 w 2414896"/>
                <a:gd name="connsiteY117" fmla="*/ 1639124 h 2091380"/>
                <a:gd name="connsiteX118" fmla="*/ 521764 w 2414896"/>
                <a:gd name="connsiteY118" fmla="*/ 1046617 h 2091380"/>
                <a:gd name="connsiteX119" fmla="*/ 691515 w 2414896"/>
                <a:gd name="connsiteY119" fmla="*/ 1046617 h 2091380"/>
                <a:gd name="connsiteX120" fmla="*/ 864355 w 2414896"/>
                <a:gd name="connsiteY120" fmla="*/ 1641904 h 2091380"/>
                <a:gd name="connsiteX121" fmla="*/ 1550696 w 2414896"/>
                <a:gd name="connsiteY121" fmla="*/ 1641904 h 2091380"/>
                <a:gd name="connsiteX122" fmla="*/ 1635572 w 2414896"/>
                <a:gd name="connsiteY122" fmla="*/ 1788950 h 2091380"/>
                <a:gd name="connsiteX123" fmla="*/ 779480 w 2414896"/>
                <a:gd name="connsiteY123" fmla="*/ 1788950 h 2091380"/>
                <a:gd name="connsiteX124" fmla="*/ 864355 w 2414896"/>
                <a:gd name="connsiteY124" fmla="*/ 1641904 h 2091380"/>
                <a:gd name="connsiteX125" fmla="*/ 1466284 w 2414896"/>
                <a:gd name="connsiteY125" fmla="*/ 1492079 h 2091380"/>
                <a:gd name="connsiteX126" fmla="*/ 1723459 w 2414896"/>
                <a:gd name="connsiteY126" fmla="*/ 1046617 h 2091380"/>
                <a:gd name="connsiteX127" fmla="*/ 1893210 w 2414896"/>
                <a:gd name="connsiteY127" fmla="*/ 1046617 h 2091380"/>
                <a:gd name="connsiteX128" fmla="*/ 1551159 w 2414896"/>
                <a:gd name="connsiteY128" fmla="*/ 1639124 h 2091380"/>
                <a:gd name="connsiteX129" fmla="*/ 1466284 w 2414896"/>
                <a:gd name="connsiteY129" fmla="*/ 1492079 h 2091380"/>
                <a:gd name="connsiteX130" fmla="*/ 1723459 w 2414896"/>
                <a:gd name="connsiteY130" fmla="*/ 1044764 h 2091380"/>
                <a:gd name="connsiteX131" fmla="*/ 1466284 w 2414896"/>
                <a:gd name="connsiteY131" fmla="*/ 599303 h 2091380"/>
                <a:gd name="connsiteX132" fmla="*/ 1551159 w 2414896"/>
                <a:gd name="connsiteY132" fmla="*/ 452257 h 2091380"/>
                <a:gd name="connsiteX133" fmla="*/ 1893210 w 2414896"/>
                <a:gd name="connsiteY133" fmla="*/ 1044764 h 2091380"/>
                <a:gd name="connsiteX134" fmla="*/ 1723459 w 2414896"/>
                <a:gd name="connsiteY134" fmla="*/ 1044764 h 2091380"/>
                <a:gd name="connsiteX135" fmla="*/ 1550619 w 2414896"/>
                <a:gd name="connsiteY135" fmla="*/ 449477 h 2091380"/>
                <a:gd name="connsiteX136" fmla="*/ 864278 w 2414896"/>
                <a:gd name="connsiteY136" fmla="*/ 449477 h 2091380"/>
                <a:gd name="connsiteX137" fmla="*/ 779402 w 2414896"/>
                <a:gd name="connsiteY137" fmla="*/ 302432 h 2091380"/>
                <a:gd name="connsiteX138" fmla="*/ 1635494 w 2414896"/>
                <a:gd name="connsiteY138" fmla="*/ 302432 h 2091380"/>
                <a:gd name="connsiteX139" fmla="*/ 1550619 w 2414896"/>
                <a:gd name="connsiteY139" fmla="*/ 449477 h 2091380"/>
                <a:gd name="connsiteX140" fmla="*/ 862733 w 2414896"/>
                <a:gd name="connsiteY140" fmla="*/ 450404 h 2091380"/>
                <a:gd name="connsiteX141" fmla="*/ 519602 w 2414896"/>
                <a:gd name="connsiteY141" fmla="*/ 1044764 h 2091380"/>
                <a:gd name="connsiteX142" fmla="*/ 349773 w 2414896"/>
                <a:gd name="connsiteY142" fmla="*/ 1044764 h 2091380"/>
                <a:gd name="connsiteX143" fmla="*/ 777781 w 2414896"/>
                <a:gd name="connsiteY143" fmla="*/ 303358 h 2091380"/>
                <a:gd name="connsiteX144" fmla="*/ 862733 w 2414896"/>
                <a:gd name="connsiteY144" fmla="*/ 450404 h 2091380"/>
                <a:gd name="connsiteX145" fmla="*/ 519602 w 2414896"/>
                <a:gd name="connsiteY145" fmla="*/ 1046617 h 2091380"/>
                <a:gd name="connsiteX146" fmla="*/ 862733 w 2414896"/>
                <a:gd name="connsiteY146" fmla="*/ 1640977 h 2091380"/>
                <a:gd name="connsiteX147" fmla="*/ 777858 w 2414896"/>
                <a:gd name="connsiteY147" fmla="*/ 1788023 h 2091380"/>
                <a:gd name="connsiteX148" fmla="*/ 349851 w 2414896"/>
                <a:gd name="connsiteY148" fmla="*/ 1046617 h 2091380"/>
                <a:gd name="connsiteX149" fmla="*/ 519602 w 2414896"/>
                <a:gd name="connsiteY149" fmla="*/ 1046617 h 2091380"/>
                <a:gd name="connsiteX150" fmla="*/ 778399 w 2414896"/>
                <a:gd name="connsiteY150" fmla="*/ 1790803 h 2091380"/>
                <a:gd name="connsiteX151" fmla="*/ 1636653 w 2414896"/>
                <a:gd name="connsiteY151" fmla="*/ 1790803 h 2091380"/>
                <a:gd name="connsiteX152" fmla="*/ 1721528 w 2414896"/>
                <a:gd name="connsiteY152" fmla="*/ 1937849 h 2091380"/>
                <a:gd name="connsiteX153" fmla="*/ 693523 w 2414896"/>
                <a:gd name="connsiteY153" fmla="*/ 1937849 h 2091380"/>
                <a:gd name="connsiteX154" fmla="*/ 778399 w 2414896"/>
                <a:gd name="connsiteY154" fmla="*/ 1790803 h 2091380"/>
                <a:gd name="connsiteX155" fmla="*/ 1552241 w 2414896"/>
                <a:gd name="connsiteY155" fmla="*/ 1640977 h 2091380"/>
                <a:gd name="connsiteX156" fmla="*/ 1895372 w 2414896"/>
                <a:gd name="connsiteY156" fmla="*/ 1046617 h 2091380"/>
                <a:gd name="connsiteX157" fmla="*/ 2065123 w 2414896"/>
                <a:gd name="connsiteY157" fmla="*/ 1046617 h 2091380"/>
                <a:gd name="connsiteX158" fmla="*/ 1637116 w 2414896"/>
                <a:gd name="connsiteY158" fmla="*/ 1788023 h 2091380"/>
                <a:gd name="connsiteX159" fmla="*/ 1552241 w 2414896"/>
                <a:gd name="connsiteY159" fmla="*/ 1640977 h 2091380"/>
                <a:gd name="connsiteX160" fmla="*/ 1895450 w 2414896"/>
                <a:gd name="connsiteY160" fmla="*/ 1044764 h 2091380"/>
                <a:gd name="connsiteX161" fmla="*/ 1552318 w 2414896"/>
                <a:gd name="connsiteY161" fmla="*/ 450404 h 2091380"/>
                <a:gd name="connsiteX162" fmla="*/ 1637193 w 2414896"/>
                <a:gd name="connsiteY162" fmla="*/ 303358 h 2091380"/>
                <a:gd name="connsiteX163" fmla="*/ 2065201 w 2414896"/>
                <a:gd name="connsiteY163" fmla="*/ 1044764 h 2091380"/>
                <a:gd name="connsiteX164" fmla="*/ 1895450 w 2414896"/>
                <a:gd name="connsiteY164" fmla="*/ 1044764 h 2091380"/>
                <a:gd name="connsiteX165" fmla="*/ 1636576 w 2414896"/>
                <a:gd name="connsiteY165" fmla="*/ 300578 h 2091380"/>
                <a:gd name="connsiteX166" fmla="*/ 778399 w 2414896"/>
                <a:gd name="connsiteY166" fmla="*/ 300578 h 2091380"/>
                <a:gd name="connsiteX167" fmla="*/ 693523 w 2414896"/>
                <a:gd name="connsiteY167" fmla="*/ 153533 h 2091380"/>
                <a:gd name="connsiteX168" fmla="*/ 1721528 w 2414896"/>
                <a:gd name="connsiteY168" fmla="*/ 153533 h 2091380"/>
                <a:gd name="connsiteX169" fmla="*/ 1636576 w 2414896"/>
                <a:gd name="connsiteY169" fmla="*/ 300578 h 2091380"/>
                <a:gd name="connsiteX170" fmla="*/ 1722532 w 2414896"/>
                <a:gd name="connsiteY170" fmla="*/ 151679 h 2091380"/>
                <a:gd name="connsiteX171" fmla="*/ 692442 w 2414896"/>
                <a:gd name="connsiteY171" fmla="*/ 151679 h 2091380"/>
                <a:gd name="connsiteX172" fmla="*/ 609188 w 2414896"/>
                <a:gd name="connsiteY172" fmla="*/ 7414 h 2091380"/>
                <a:gd name="connsiteX173" fmla="*/ 1805863 w 2414896"/>
                <a:gd name="connsiteY173" fmla="*/ 7414 h 2091380"/>
                <a:gd name="connsiteX174" fmla="*/ 1722532 w 2414896"/>
                <a:gd name="connsiteY174" fmla="*/ 151679 h 2091380"/>
                <a:gd name="connsiteX175" fmla="*/ 776777 w 2414896"/>
                <a:gd name="connsiteY175" fmla="*/ 301505 h 2091380"/>
                <a:gd name="connsiteX176" fmla="*/ 347688 w 2414896"/>
                <a:gd name="connsiteY176" fmla="*/ 1044764 h 2091380"/>
                <a:gd name="connsiteX177" fmla="*/ 177860 w 2414896"/>
                <a:gd name="connsiteY177" fmla="*/ 1044764 h 2091380"/>
                <a:gd name="connsiteX178" fmla="*/ 691824 w 2414896"/>
                <a:gd name="connsiteY178" fmla="*/ 154459 h 2091380"/>
                <a:gd name="connsiteX179" fmla="*/ 776777 w 2414896"/>
                <a:gd name="connsiteY179" fmla="*/ 301505 h 2091380"/>
                <a:gd name="connsiteX180" fmla="*/ 347611 w 2414896"/>
                <a:gd name="connsiteY180" fmla="*/ 1046617 h 2091380"/>
                <a:gd name="connsiteX181" fmla="*/ 776700 w 2414896"/>
                <a:gd name="connsiteY181" fmla="*/ 1789876 h 2091380"/>
                <a:gd name="connsiteX182" fmla="*/ 691824 w 2414896"/>
                <a:gd name="connsiteY182" fmla="*/ 1936922 h 2091380"/>
                <a:gd name="connsiteX183" fmla="*/ 177860 w 2414896"/>
                <a:gd name="connsiteY183" fmla="*/ 1046617 h 2091380"/>
                <a:gd name="connsiteX184" fmla="*/ 347611 w 2414896"/>
                <a:gd name="connsiteY184" fmla="*/ 1046617 h 2091380"/>
                <a:gd name="connsiteX185" fmla="*/ 692442 w 2414896"/>
                <a:gd name="connsiteY185" fmla="*/ 1939702 h 2091380"/>
                <a:gd name="connsiteX186" fmla="*/ 1722609 w 2414896"/>
                <a:gd name="connsiteY186" fmla="*/ 1939702 h 2091380"/>
                <a:gd name="connsiteX187" fmla="*/ 1805863 w 2414896"/>
                <a:gd name="connsiteY187" fmla="*/ 2083967 h 2091380"/>
                <a:gd name="connsiteX188" fmla="*/ 609111 w 2414896"/>
                <a:gd name="connsiteY188" fmla="*/ 2083967 h 2091380"/>
                <a:gd name="connsiteX189" fmla="*/ 692442 w 2414896"/>
                <a:gd name="connsiteY189" fmla="*/ 1939702 h 2091380"/>
                <a:gd name="connsiteX190" fmla="*/ 1638197 w 2414896"/>
                <a:gd name="connsiteY190" fmla="*/ 1789876 h 2091380"/>
                <a:gd name="connsiteX191" fmla="*/ 2067286 w 2414896"/>
                <a:gd name="connsiteY191" fmla="*/ 1046617 h 2091380"/>
                <a:gd name="connsiteX192" fmla="*/ 2237037 w 2414896"/>
                <a:gd name="connsiteY192" fmla="*/ 1046617 h 2091380"/>
                <a:gd name="connsiteX193" fmla="*/ 1723073 w 2414896"/>
                <a:gd name="connsiteY193" fmla="*/ 1936922 h 2091380"/>
                <a:gd name="connsiteX194" fmla="*/ 1638197 w 2414896"/>
                <a:gd name="connsiteY194" fmla="*/ 1789876 h 2091380"/>
                <a:gd name="connsiteX195" fmla="*/ 2067363 w 2414896"/>
                <a:gd name="connsiteY195" fmla="*/ 1044764 h 2091380"/>
                <a:gd name="connsiteX196" fmla="*/ 1638274 w 2414896"/>
                <a:gd name="connsiteY196" fmla="*/ 301505 h 2091380"/>
                <a:gd name="connsiteX197" fmla="*/ 1723150 w 2414896"/>
                <a:gd name="connsiteY197" fmla="*/ 154459 h 2091380"/>
                <a:gd name="connsiteX198" fmla="*/ 2237114 w 2414896"/>
                <a:gd name="connsiteY198" fmla="*/ 1044764 h 2091380"/>
                <a:gd name="connsiteX199" fmla="*/ 2067363 w 2414896"/>
                <a:gd name="connsiteY199" fmla="*/ 1044764 h 2091380"/>
                <a:gd name="connsiteX200" fmla="*/ 607489 w 2414896"/>
                <a:gd name="connsiteY200" fmla="*/ 8341 h 2091380"/>
                <a:gd name="connsiteX201" fmla="*/ 690743 w 2414896"/>
                <a:gd name="connsiteY201" fmla="*/ 152606 h 2091380"/>
                <a:gd name="connsiteX202" fmla="*/ 175698 w 2414896"/>
                <a:gd name="connsiteY202" fmla="*/ 1044764 h 2091380"/>
                <a:gd name="connsiteX203" fmla="*/ 9190 w 2414896"/>
                <a:gd name="connsiteY203" fmla="*/ 1044764 h 2091380"/>
                <a:gd name="connsiteX204" fmla="*/ 607489 w 2414896"/>
                <a:gd name="connsiteY204" fmla="*/ 8341 h 2091380"/>
                <a:gd name="connsiteX205" fmla="*/ 9190 w 2414896"/>
                <a:gd name="connsiteY205" fmla="*/ 1046617 h 2091380"/>
                <a:gd name="connsiteX206" fmla="*/ 175775 w 2414896"/>
                <a:gd name="connsiteY206" fmla="*/ 1046617 h 2091380"/>
                <a:gd name="connsiteX207" fmla="*/ 690820 w 2414896"/>
                <a:gd name="connsiteY207" fmla="*/ 1938775 h 2091380"/>
                <a:gd name="connsiteX208" fmla="*/ 607566 w 2414896"/>
                <a:gd name="connsiteY208" fmla="*/ 2083040 h 2091380"/>
                <a:gd name="connsiteX209" fmla="*/ 9190 w 2414896"/>
                <a:gd name="connsiteY209" fmla="*/ 1046617 h 2091380"/>
                <a:gd name="connsiteX210" fmla="*/ 1807485 w 2414896"/>
                <a:gd name="connsiteY210" fmla="*/ 2082963 h 2091380"/>
                <a:gd name="connsiteX211" fmla="*/ 1724231 w 2414896"/>
                <a:gd name="connsiteY211" fmla="*/ 1938698 h 2091380"/>
                <a:gd name="connsiteX212" fmla="*/ 2239276 w 2414896"/>
                <a:gd name="connsiteY212" fmla="*/ 1046540 h 2091380"/>
                <a:gd name="connsiteX213" fmla="*/ 2405861 w 2414896"/>
                <a:gd name="connsiteY213" fmla="*/ 1046540 h 2091380"/>
                <a:gd name="connsiteX214" fmla="*/ 1807485 w 2414896"/>
                <a:gd name="connsiteY214" fmla="*/ 2082963 h 20913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</a:cxnLst>
              <a:rect l="l" t="t" r="r" b="b"/>
              <a:pathLst>
                <a:path w="2414896" h="2091380">
                  <a:moveTo>
                    <a:pt x="1812273" y="1853"/>
                  </a:moveTo>
                  <a:lnTo>
                    <a:pt x="1811192" y="0"/>
                  </a:lnTo>
                  <a:lnTo>
                    <a:pt x="603782" y="0"/>
                  </a:lnTo>
                  <a:lnTo>
                    <a:pt x="1081" y="1043837"/>
                  </a:lnTo>
                  <a:lnTo>
                    <a:pt x="0" y="1045691"/>
                  </a:lnTo>
                  <a:lnTo>
                    <a:pt x="602624" y="2089528"/>
                  </a:lnTo>
                  <a:lnTo>
                    <a:pt x="603705" y="2091381"/>
                  </a:lnTo>
                  <a:lnTo>
                    <a:pt x="1811192" y="2091381"/>
                  </a:lnTo>
                  <a:lnTo>
                    <a:pt x="2413816" y="1047544"/>
                  </a:lnTo>
                  <a:lnTo>
                    <a:pt x="2414897" y="1045691"/>
                  </a:lnTo>
                  <a:lnTo>
                    <a:pt x="1812273" y="1853"/>
                  </a:lnTo>
                  <a:close/>
                  <a:moveTo>
                    <a:pt x="2405784" y="1044764"/>
                  </a:moveTo>
                  <a:lnTo>
                    <a:pt x="2239199" y="1044764"/>
                  </a:lnTo>
                  <a:lnTo>
                    <a:pt x="1724154" y="152606"/>
                  </a:lnTo>
                  <a:lnTo>
                    <a:pt x="1807408" y="8341"/>
                  </a:lnTo>
                  <a:lnTo>
                    <a:pt x="2405784" y="1044764"/>
                  </a:lnTo>
                  <a:close/>
                  <a:moveTo>
                    <a:pt x="1205865" y="1044764"/>
                  </a:moveTo>
                  <a:lnTo>
                    <a:pt x="1037504" y="1044764"/>
                  </a:lnTo>
                  <a:lnTo>
                    <a:pt x="1121685" y="898954"/>
                  </a:lnTo>
                  <a:lnTo>
                    <a:pt x="1205865" y="1044764"/>
                  </a:lnTo>
                  <a:close/>
                  <a:moveTo>
                    <a:pt x="1123307" y="897950"/>
                  </a:moveTo>
                  <a:lnTo>
                    <a:pt x="1291667" y="897950"/>
                  </a:lnTo>
                  <a:lnTo>
                    <a:pt x="1207487" y="1043760"/>
                  </a:lnTo>
                  <a:lnTo>
                    <a:pt x="1123307" y="897950"/>
                  </a:lnTo>
                  <a:close/>
                  <a:moveTo>
                    <a:pt x="1205865" y="1046617"/>
                  </a:moveTo>
                  <a:lnTo>
                    <a:pt x="1121685" y="1192427"/>
                  </a:lnTo>
                  <a:lnTo>
                    <a:pt x="1037504" y="1046617"/>
                  </a:lnTo>
                  <a:lnTo>
                    <a:pt x="1205865" y="1046617"/>
                  </a:lnTo>
                  <a:close/>
                  <a:moveTo>
                    <a:pt x="1207487" y="1047544"/>
                  </a:moveTo>
                  <a:lnTo>
                    <a:pt x="1291667" y="1193354"/>
                  </a:lnTo>
                  <a:lnTo>
                    <a:pt x="1123307" y="1193354"/>
                  </a:lnTo>
                  <a:lnTo>
                    <a:pt x="1207487" y="1047544"/>
                  </a:lnTo>
                  <a:close/>
                  <a:moveTo>
                    <a:pt x="1122225" y="1195207"/>
                  </a:moveTo>
                  <a:lnTo>
                    <a:pt x="1292749" y="1195207"/>
                  </a:lnTo>
                  <a:lnTo>
                    <a:pt x="1377624" y="1342253"/>
                  </a:lnTo>
                  <a:lnTo>
                    <a:pt x="1037273" y="1342253"/>
                  </a:lnTo>
                  <a:lnTo>
                    <a:pt x="1122225" y="1195207"/>
                  </a:lnTo>
                  <a:close/>
                  <a:moveTo>
                    <a:pt x="1209109" y="1046617"/>
                  </a:moveTo>
                  <a:lnTo>
                    <a:pt x="1377470" y="1046617"/>
                  </a:lnTo>
                  <a:lnTo>
                    <a:pt x="1293289" y="1192427"/>
                  </a:lnTo>
                  <a:lnTo>
                    <a:pt x="1209109" y="1046617"/>
                  </a:lnTo>
                  <a:close/>
                  <a:moveTo>
                    <a:pt x="1209109" y="1044764"/>
                  </a:moveTo>
                  <a:lnTo>
                    <a:pt x="1293289" y="898954"/>
                  </a:lnTo>
                  <a:lnTo>
                    <a:pt x="1377470" y="1044764"/>
                  </a:lnTo>
                  <a:lnTo>
                    <a:pt x="1209109" y="1044764"/>
                  </a:lnTo>
                  <a:close/>
                  <a:moveTo>
                    <a:pt x="1292749" y="896097"/>
                  </a:moveTo>
                  <a:lnTo>
                    <a:pt x="1122225" y="896097"/>
                  </a:lnTo>
                  <a:lnTo>
                    <a:pt x="1037350" y="749051"/>
                  </a:lnTo>
                  <a:lnTo>
                    <a:pt x="1377701" y="749051"/>
                  </a:lnTo>
                  <a:lnTo>
                    <a:pt x="1292749" y="896097"/>
                  </a:lnTo>
                  <a:close/>
                  <a:moveTo>
                    <a:pt x="1120604" y="897023"/>
                  </a:moveTo>
                  <a:lnTo>
                    <a:pt x="1035342" y="1044687"/>
                  </a:lnTo>
                  <a:lnTo>
                    <a:pt x="865591" y="1044687"/>
                  </a:lnTo>
                  <a:lnTo>
                    <a:pt x="1035728" y="749978"/>
                  </a:lnTo>
                  <a:lnTo>
                    <a:pt x="1120604" y="897023"/>
                  </a:lnTo>
                  <a:close/>
                  <a:moveTo>
                    <a:pt x="1035342" y="1046617"/>
                  </a:moveTo>
                  <a:lnTo>
                    <a:pt x="1120604" y="1194281"/>
                  </a:lnTo>
                  <a:lnTo>
                    <a:pt x="1035728" y="1341326"/>
                  </a:lnTo>
                  <a:lnTo>
                    <a:pt x="865591" y="1046617"/>
                  </a:lnTo>
                  <a:lnTo>
                    <a:pt x="1035342" y="1046617"/>
                  </a:lnTo>
                  <a:close/>
                  <a:moveTo>
                    <a:pt x="1036269" y="1344106"/>
                  </a:moveTo>
                  <a:lnTo>
                    <a:pt x="1378705" y="1344106"/>
                  </a:lnTo>
                  <a:lnTo>
                    <a:pt x="1463581" y="1491152"/>
                  </a:lnTo>
                  <a:lnTo>
                    <a:pt x="951316" y="1491152"/>
                  </a:lnTo>
                  <a:lnTo>
                    <a:pt x="1036269" y="1344106"/>
                  </a:lnTo>
                  <a:close/>
                  <a:moveTo>
                    <a:pt x="1294370" y="1194281"/>
                  </a:moveTo>
                  <a:lnTo>
                    <a:pt x="1379632" y="1046617"/>
                  </a:lnTo>
                  <a:lnTo>
                    <a:pt x="1549383" y="1046617"/>
                  </a:lnTo>
                  <a:lnTo>
                    <a:pt x="1379246" y="1341326"/>
                  </a:lnTo>
                  <a:lnTo>
                    <a:pt x="1294370" y="1194281"/>
                  </a:lnTo>
                  <a:close/>
                  <a:moveTo>
                    <a:pt x="1379632" y="1044764"/>
                  </a:moveTo>
                  <a:lnTo>
                    <a:pt x="1294370" y="897101"/>
                  </a:lnTo>
                  <a:lnTo>
                    <a:pt x="1379246" y="750055"/>
                  </a:lnTo>
                  <a:lnTo>
                    <a:pt x="1549383" y="1044764"/>
                  </a:lnTo>
                  <a:lnTo>
                    <a:pt x="1379632" y="1044764"/>
                  </a:lnTo>
                  <a:close/>
                  <a:moveTo>
                    <a:pt x="1378705" y="747198"/>
                  </a:moveTo>
                  <a:lnTo>
                    <a:pt x="1036269" y="747198"/>
                  </a:lnTo>
                  <a:lnTo>
                    <a:pt x="951393" y="600152"/>
                  </a:lnTo>
                  <a:lnTo>
                    <a:pt x="1463658" y="600152"/>
                  </a:lnTo>
                  <a:lnTo>
                    <a:pt x="1378705" y="747198"/>
                  </a:lnTo>
                  <a:close/>
                  <a:moveTo>
                    <a:pt x="1034647" y="748124"/>
                  </a:moveTo>
                  <a:lnTo>
                    <a:pt x="863428" y="1044687"/>
                  </a:lnTo>
                  <a:lnTo>
                    <a:pt x="693678" y="1044687"/>
                  </a:lnTo>
                  <a:lnTo>
                    <a:pt x="949771" y="601079"/>
                  </a:lnTo>
                  <a:lnTo>
                    <a:pt x="1034647" y="748124"/>
                  </a:lnTo>
                  <a:close/>
                  <a:moveTo>
                    <a:pt x="863428" y="1046617"/>
                  </a:moveTo>
                  <a:lnTo>
                    <a:pt x="1034647" y="1343180"/>
                  </a:lnTo>
                  <a:lnTo>
                    <a:pt x="949771" y="1490225"/>
                  </a:lnTo>
                  <a:lnTo>
                    <a:pt x="693678" y="1046617"/>
                  </a:lnTo>
                  <a:lnTo>
                    <a:pt x="863428" y="1046617"/>
                  </a:lnTo>
                  <a:close/>
                  <a:moveTo>
                    <a:pt x="950312" y="1493005"/>
                  </a:moveTo>
                  <a:lnTo>
                    <a:pt x="1464662" y="1493005"/>
                  </a:lnTo>
                  <a:lnTo>
                    <a:pt x="1549537" y="1640050"/>
                  </a:lnTo>
                  <a:lnTo>
                    <a:pt x="865359" y="1640050"/>
                  </a:lnTo>
                  <a:lnTo>
                    <a:pt x="950312" y="1493005"/>
                  </a:lnTo>
                  <a:close/>
                  <a:moveTo>
                    <a:pt x="1380327" y="1343180"/>
                  </a:moveTo>
                  <a:lnTo>
                    <a:pt x="1551546" y="1046617"/>
                  </a:lnTo>
                  <a:lnTo>
                    <a:pt x="1721296" y="1046617"/>
                  </a:lnTo>
                  <a:lnTo>
                    <a:pt x="1465203" y="1490225"/>
                  </a:lnTo>
                  <a:lnTo>
                    <a:pt x="1380327" y="1343180"/>
                  </a:lnTo>
                  <a:close/>
                  <a:moveTo>
                    <a:pt x="1551546" y="1044764"/>
                  </a:moveTo>
                  <a:lnTo>
                    <a:pt x="1380327" y="748202"/>
                  </a:lnTo>
                  <a:lnTo>
                    <a:pt x="1465203" y="601156"/>
                  </a:lnTo>
                  <a:lnTo>
                    <a:pt x="1721296" y="1044764"/>
                  </a:lnTo>
                  <a:lnTo>
                    <a:pt x="1551546" y="1044764"/>
                  </a:lnTo>
                  <a:close/>
                  <a:moveTo>
                    <a:pt x="1464662" y="598299"/>
                  </a:moveTo>
                  <a:lnTo>
                    <a:pt x="950312" y="598299"/>
                  </a:lnTo>
                  <a:lnTo>
                    <a:pt x="865436" y="451253"/>
                  </a:lnTo>
                  <a:lnTo>
                    <a:pt x="1549615" y="451253"/>
                  </a:lnTo>
                  <a:lnTo>
                    <a:pt x="1464662" y="598299"/>
                  </a:lnTo>
                  <a:close/>
                  <a:moveTo>
                    <a:pt x="948690" y="599225"/>
                  </a:moveTo>
                  <a:lnTo>
                    <a:pt x="691515" y="1044687"/>
                  </a:lnTo>
                  <a:lnTo>
                    <a:pt x="521764" y="1044687"/>
                  </a:lnTo>
                  <a:lnTo>
                    <a:pt x="863815" y="452180"/>
                  </a:lnTo>
                  <a:lnTo>
                    <a:pt x="948690" y="599225"/>
                  </a:lnTo>
                  <a:close/>
                  <a:moveTo>
                    <a:pt x="691515" y="1046617"/>
                  </a:moveTo>
                  <a:lnTo>
                    <a:pt x="948690" y="1492079"/>
                  </a:lnTo>
                  <a:lnTo>
                    <a:pt x="863815" y="1639124"/>
                  </a:lnTo>
                  <a:lnTo>
                    <a:pt x="521764" y="1046617"/>
                  </a:lnTo>
                  <a:lnTo>
                    <a:pt x="691515" y="1046617"/>
                  </a:lnTo>
                  <a:close/>
                  <a:moveTo>
                    <a:pt x="864355" y="1641904"/>
                  </a:moveTo>
                  <a:lnTo>
                    <a:pt x="1550696" y="1641904"/>
                  </a:lnTo>
                  <a:lnTo>
                    <a:pt x="1635572" y="1788950"/>
                  </a:lnTo>
                  <a:lnTo>
                    <a:pt x="779480" y="1788950"/>
                  </a:lnTo>
                  <a:lnTo>
                    <a:pt x="864355" y="1641904"/>
                  </a:lnTo>
                  <a:close/>
                  <a:moveTo>
                    <a:pt x="1466284" y="1492079"/>
                  </a:moveTo>
                  <a:lnTo>
                    <a:pt x="1723459" y="1046617"/>
                  </a:lnTo>
                  <a:lnTo>
                    <a:pt x="1893210" y="1046617"/>
                  </a:lnTo>
                  <a:lnTo>
                    <a:pt x="1551159" y="1639124"/>
                  </a:lnTo>
                  <a:lnTo>
                    <a:pt x="1466284" y="1492079"/>
                  </a:lnTo>
                  <a:close/>
                  <a:moveTo>
                    <a:pt x="1723459" y="1044764"/>
                  </a:moveTo>
                  <a:lnTo>
                    <a:pt x="1466284" y="599303"/>
                  </a:lnTo>
                  <a:lnTo>
                    <a:pt x="1551159" y="452257"/>
                  </a:lnTo>
                  <a:lnTo>
                    <a:pt x="1893210" y="1044764"/>
                  </a:lnTo>
                  <a:lnTo>
                    <a:pt x="1723459" y="1044764"/>
                  </a:lnTo>
                  <a:close/>
                  <a:moveTo>
                    <a:pt x="1550619" y="449477"/>
                  </a:moveTo>
                  <a:lnTo>
                    <a:pt x="864278" y="449477"/>
                  </a:lnTo>
                  <a:lnTo>
                    <a:pt x="779402" y="302432"/>
                  </a:lnTo>
                  <a:lnTo>
                    <a:pt x="1635494" y="302432"/>
                  </a:lnTo>
                  <a:lnTo>
                    <a:pt x="1550619" y="449477"/>
                  </a:lnTo>
                  <a:close/>
                  <a:moveTo>
                    <a:pt x="862733" y="450404"/>
                  </a:moveTo>
                  <a:lnTo>
                    <a:pt x="519602" y="1044764"/>
                  </a:lnTo>
                  <a:lnTo>
                    <a:pt x="349773" y="1044764"/>
                  </a:lnTo>
                  <a:lnTo>
                    <a:pt x="777781" y="303358"/>
                  </a:lnTo>
                  <a:lnTo>
                    <a:pt x="862733" y="450404"/>
                  </a:lnTo>
                  <a:close/>
                  <a:moveTo>
                    <a:pt x="519602" y="1046617"/>
                  </a:moveTo>
                  <a:lnTo>
                    <a:pt x="862733" y="1640977"/>
                  </a:lnTo>
                  <a:lnTo>
                    <a:pt x="777858" y="1788023"/>
                  </a:lnTo>
                  <a:lnTo>
                    <a:pt x="349851" y="1046617"/>
                  </a:lnTo>
                  <a:lnTo>
                    <a:pt x="519602" y="1046617"/>
                  </a:lnTo>
                  <a:close/>
                  <a:moveTo>
                    <a:pt x="778399" y="1790803"/>
                  </a:moveTo>
                  <a:lnTo>
                    <a:pt x="1636653" y="1790803"/>
                  </a:lnTo>
                  <a:lnTo>
                    <a:pt x="1721528" y="1937849"/>
                  </a:lnTo>
                  <a:lnTo>
                    <a:pt x="693523" y="1937849"/>
                  </a:lnTo>
                  <a:lnTo>
                    <a:pt x="778399" y="1790803"/>
                  </a:lnTo>
                  <a:close/>
                  <a:moveTo>
                    <a:pt x="1552241" y="1640977"/>
                  </a:moveTo>
                  <a:lnTo>
                    <a:pt x="1895372" y="1046617"/>
                  </a:lnTo>
                  <a:lnTo>
                    <a:pt x="2065123" y="1046617"/>
                  </a:lnTo>
                  <a:lnTo>
                    <a:pt x="1637116" y="1788023"/>
                  </a:lnTo>
                  <a:lnTo>
                    <a:pt x="1552241" y="1640977"/>
                  </a:lnTo>
                  <a:close/>
                  <a:moveTo>
                    <a:pt x="1895450" y="1044764"/>
                  </a:moveTo>
                  <a:lnTo>
                    <a:pt x="1552318" y="450404"/>
                  </a:lnTo>
                  <a:lnTo>
                    <a:pt x="1637193" y="303358"/>
                  </a:lnTo>
                  <a:lnTo>
                    <a:pt x="2065201" y="1044764"/>
                  </a:lnTo>
                  <a:lnTo>
                    <a:pt x="1895450" y="1044764"/>
                  </a:lnTo>
                  <a:close/>
                  <a:moveTo>
                    <a:pt x="1636576" y="300578"/>
                  </a:moveTo>
                  <a:lnTo>
                    <a:pt x="778399" y="300578"/>
                  </a:lnTo>
                  <a:lnTo>
                    <a:pt x="693523" y="153533"/>
                  </a:lnTo>
                  <a:lnTo>
                    <a:pt x="1721528" y="153533"/>
                  </a:lnTo>
                  <a:lnTo>
                    <a:pt x="1636576" y="300578"/>
                  </a:lnTo>
                  <a:close/>
                  <a:moveTo>
                    <a:pt x="1722532" y="151679"/>
                  </a:moveTo>
                  <a:lnTo>
                    <a:pt x="692442" y="151679"/>
                  </a:lnTo>
                  <a:lnTo>
                    <a:pt x="609188" y="7414"/>
                  </a:lnTo>
                  <a:lnTo>
                    <a:pt x="1805863" y="7414"/>
                  </a:lnTo>
                  <a:lnTo>
                    <a:pt x="1722532" y="151679"/>
                  </a:lnTo>
                  <a:close/>
                  <a:moveTo>
                    <a:pt x="776777" y="301505"/>
                  </a:moveTo>
                  <a:lnTo>
                    <a:pt x="347688" y="1044764"/>
                  </a:lnTo>
                  <a:lnTo>
                    <a:pt x="177860" y="1044764"/>
                  </a:lnTo>
                  <a:lnTo>
                    <a:pt x="691824" y="154459"/>
                  </a:lnTo>
                  <a:lnTo>
                    <a:pt x="776777" y="301505"/>
                  </a:lnTo>
                  <a:close/>
                  <a:moveTo>
                    <a:pt x="347611" y="1046617"/>
                  </a:moveTo>
                  <a:lnTo>
                    <a:pt x="776700" y="1789876"/>
                  </a:lnTo>
                  <a:lnTo>
                    <a:pt x="691824" y="1936922"/>
                  </a:lnTo>
                  <a:lnTo>
                    <a:pt x="177860" y="1046617"/>
                  </a:lnTo>
                  <a:lnTo>
                    <a:pt x="347611" y="1046617"/>
                  </a:lnTo>
                  <a:close/>
                  <a:moveTo>
                    <a:pt x="692442" y="1939702"/>
                  </a:moveTo>
                  <a:lnTo>
                    <a:pt x="1722609" y="1939702"/>
                  </a:lnTo>
                  <a:lnTo>
                    <a:pt x="1805863" y="2083967"/>
                  </a:lnTo>
                  <a:lnTo>
                    <a:pt x="609111" y="2083967"/>
                  </a:lnTo>
                  <a:lnTo>
                    <a:pt x="692442" y="1939702"/>
                  </a:lnTo>
                  <a:close/>
                  <a:moveTo>
                    <a:pt x="1638197" y="1789876"/>
                  </a:moveTo>
                  <a:lnTo>
                    <a:pt x="2067286" y="1046617"/>
                  </a:lnTo>
                  <a:lnTo>
                    <a:pt x="2237037" y="1046617"/>
                  </a:lnTo>
                  <a:lnTo>
                    <a:pt x="1723073" y="1936922"/>
                  </a:lnTo>
                  <a:lnTo>
                    <a:pt x="1638197" y="1789876"/>
                  </a:lnTo>
                  <a:close/>
                  <a:moveTo>
                    <a:pt x="2067363" y="1044764"/>
                  </a:moveTo>
                  <a:lnTo>
                    <a:pt x="1638274" y="301505"/>
                  </a:lnTo>
                  <a:lnTo>
                    <a:pt x="1723150" y="154459"/>
                  </a:lnTo>
                  <a:lnTo>
                    <a:pt x="2237114" y="1044764"/>
                  </a:lnTo>
                  <a:lnTo>
                    <a:pt x="2067363" y="1044764"/>
                  </a:lnTo>
                  <a:close/>
                  <a:moveTo>
                    <a:pt x="607489" y="8341"/>
                  </a:moveTo>
                  <a:lnTo>
                    <a:pt x="690743" y="152606"/>
                  </a:lnTo>
                  <a:lnTo>
                    <a:pt x="175698" y="1044764"/>
                  </a:lnTo>
                  <a:lnTo>
                    <a:pt x="9190" y="1044764"/>
                  </a:lnTo>
                  <a:lnTo>
                    <a:pt x="607489" y="8341"/>
                  </a:lnTo>
                  <a:close/>
                  <a:moveTo>
                    <a:pt x="9190" y="1046617"/>
                  </a:moveTo>
                  <a:lnTo>
                    <a:pt x="175775" y="1046617"/>
                  </a:lnTo>
                  <a:lnTo>
                    <a:pt x="690820" y="1938775"/>
                  </a:lnTo>
                  <a:lnTo>
                    <a:pt x="607566" y="2083040"/>
                  </a:lnTo>
                  <a:lnTo>
                    <a:pt x="9190" y="1046617"/>
                  </a:lnTo>
                  <a:close/>
                  <a:moveTo>
                    <a:pt x="1807485" y="2082963"/>
                  </a:moveTo>
                  <a:lnTo>
                    <a:pt x="1724231" y="1938698"/>
                  </a:lnTo>
                  <a:lnTo>
                    <a:pt x="2239276" y="1046540"/>
                  </a:lnTo>
                  <a:lnTo>
                    <a:pt x="2405861" y="1046540"/>
                  </a:lnTo>
                  <a:lnTo>
                    <a:pt x="1807485" y="2082963"/>
                  </a:lnTo>
                  <a:close/>
                </a:path>
              </a:pathLst>
            </a:custGeom>
            <a:solidFill>
              <a:schemeClr val="bg2">
                <a:lumMod val="90000"/>
              </a:schemeClr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1965724-F0A3-4141-8000-3C3F4CE8B9E3}"/>
                </a:ext>
              </a:extLst>
            </p:cNvPr>
            <p:cNvSpPr/>
            <p:nvPr/>
          </p:nvSpPr>
          <p:spPr>
            <a:xfrm>
              <a:off x="5146617" y="3134390"/>
              <a:ext cx="2008866" cy="1988354"/>
            </a:xfrm>
            <a:custGeom>
              <a:avLst/>
              <a:gdLst>
                <a:gd name="connsiteX0" fmla="*/ 257793 w 1202853"/>
                <a:gd name="connsiteY0" fmla="*/ 1190574 h 1190573"/>
                <a:gd name="connsiteX1" fmla="*/ 0 w 1202853"/>
                <a:gd name="connsiteY1" fmla="*/ 446388 h 1190573"/>
                <a:gd name="connsiteX2" fmla="*/ 429706 w 1202853"/>
                <a:gd name="connsiteY2" fmla="*/ 0 h 1190573"/>
                <a:gd name="connsiteX3" fmla="*/ 859181 w 1202853"/>
                <a:gd name="connsiteY3" fmla="*/ 148822 h 1190573"/>
                <a:gd name="connsiteX4" fmla="*/ 1202853 w 1202853"/>
                <a:gd name="connsiteY4" fmla="*/ 446388 h 1190573"/>
                <a:gd name="connsiteX5" fmla="*/ 945138 w 1202853"/>
                <a:gd name="connsiteY5" fmla="*/ 892776 h 1190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853" h="1190573">
                  <a:moveTo>
                    <a:pt x="257793" y="1190574"/>
                  </a:moveTo>
                  <a:lnTo>
                    <a:pt x="0" y="446388"/>
                  </a:lnTo>
                  <a:lnTo>
                    <a:pt x="429706" y="0"/>
                  </a:lnTo>
                  <a:lnTo>
                    <a:pt x="859181" y="148822"/>
                  </a:lnTo>
                  <a:lnTo>
                    <a:pt x="1202853" y="446388"/>
                  </a:lnTo>
                  <a:lnTo>
                    <a:pt x="945138" y="892776"/>
                  </a:lnTo>
                  <a:close/>
                </a:path>
              </a:pathLst>
            </a:custGeom>
            <a:solidFill>
              <a:schemeClr val="accent3">
                <a:alpha val="43000"/>
              </a:schemeClr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CFE61A6D-D884-491F-9685-E7716FFAD420}"/>
                </a:ext>
              </a:extLst>
            </p:cNvPr>
            <p:cNvSpPr/>
            <p:nvPr/>
          </p:nvSpPr>
          <p:spPr>
            <a:xfrm>
              <a:off x="5139266" y="3126908"/>
              <a:ext cx="2024601" cy="2004477"/>
            </a:xfrm>
            <a:custGeom>
              <a:avLst/>
              <a:gdLst>
                <a:gd name="connsiteX0" fmla="*/ 259878 w 1212275"/>
                <a:gd name="connsiteY0" fmla="*/ 1200227 h 1200227"/>
                <a:gd name="connsiteX1" fmla="*/ 258488 w 1212275"/>
                <a:gd name="connsiteY1" fmla="*/ 1196289 h 1200227"/>
                <a:gd name="connsiteX2" fmla="*/ 0 w 1212275"/>
                <a:gd name="connsiteY2" fmla="*/ 449863 h 1200227"/>
                <a:gd name="connsiteX3" fmla="*/ 433027 w 1212275"/>
                <a:gd name="connsiteY3" fmla="*/ 0 h 1200227"/>
                <a:gd name="connsiteX4" fmla="*/ 866131 w 1212275"/>
                <a:gd name="connsiteY4" fmla="*/ 150444 h 1200227"/>
                <a:gd name="connsiteX5" fmla="*/ 1212275 w 1212275"/>
                <a:gd name="connsiteY5" fmla="*/ 450018 h 1200227"/>
                <a:gd name="connsiteX6" fmla="*/ 952320 w 1212275"/>
                <a:gd name="connsiteY6" fmla="*/ 900267 h 1200227"/>
                <a:gd name="connsiteX7" fmla="*/ 951161 w 1212275"/>
                <a:gd name="connsiteY7" fmla="*/ 900808 h 1200227"/>
                <a:gd name="connsiteX8" fmla="*/ 259878 w 1212275"/>
                <a:gd name="connsiteY8" fmla="*/ 1200227 h 1200227"/>
                <a:gd name="connsiteX9" fmla="*/ 8881 w 1212275"/>
                <a:gd name="connsiteY9" fmla="*/ 451794 h 1200227"/>
                <a:gd name="connsiteX10" fmla="*/ 264435 w 1212275"/>
                <a:gd name="connsiteY10" fmla="*/ 1189801 h 1200227"/>
                <a:gd name="connsiteX11" fmla="*/ 946837 w 1212275"/>
                <a:gd name="connsiteY11" fmla="*/ 894166 h 1200227"/>
                <a:gd name="connsiteX12" fmla="*/ 1202313 w 1212275"/>
                <a:gd name="connsiteY12" fmla="*/ 451640 h 1200227"/>
                <a:gd name="connsiteX13" fmla="*/ 861575 w 1212275"/>
                <a:gd name="connsiteY13" fmla="*/ 156699 h 1200227"/>
                <a:gd name="connsiteX14" fmla="*/ 435112 w 1212275"/>
                <a:gd name="connsiteY14" fmla="*/ 8882 h 1200227"/>
                <a:gd name="connsiteX15" fmla="*/ 8881 w 1212275"/>
                <a:gd name="connsiteY15" fmla="*/ 451794 h 1200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212275" h="1200227">
                  <a:moveTo>
                    <a:pt x="259878" y="1200227"/>
                  </a:moveTo>
                  <a:lnTo>
                    <a:pt x="258488" y="1196289"/>
                  </a:lnTo>
                  <a:lnTo>
                    <a:pt x="0" y="449863"/>
                  </a:lnTo>
                  <a:lnTo>
                    <a:pt x="433027" y="0"/>
                  </a:lnTo>
                  <a:lnTo>
                    <a:pt x="866131" y="150444"/>
                  </a:lnTo>
                  <a:lnTo>
                    <a:pt x="1212275" y="450018"/>
                  </a:lnTo>
                  <a:lnTo>
                    <a:pt x="952320" y="900267"/>
                  </a:lnTo>
                  <a:lnTo>
                    <a:pt x="951161" y="900808"/>
                  </a:lnTo>
                  <a:lnTo>
                    <a:pt x="259878" y="1200227"/>
                  </a:lnTo>
                  <a:close/>
                  <a:moveTo>
                    <a:pt x="8881" y="451794"/>
                  </a:moveTo>
                  <a:lnTo>
                    <a:pt x="264435" y="1189801"/>
                  </a:lnTo>
                  <a:lnTo>
                    <a:pt x="946837" y="894166"/>
                  </a:lnTo>
                  <a:lnTo>
                    <a:pt x="1202313" y="451640"/>
                  </a:lnTo>
                  <a:lnTo>
                    <a:pt x="861575" y="156699"/>
                  </a:lnTo>
                  <a:lnTo>
                    <a:pt x="435112" y="8882"/>
                  </a:lnTo>
                  <a:lnTo>
                    <a:pt x="8881" y="451794"/>
                  </a:lnTo>
                  <a:close/>
                </a:path>
              </a:pathLst>
            </a:custGeom>
            <a:solidFill>
              <a:schemeClr val="accent3"/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63889D7-1148-4B5C-8B76-1A9298ECF78F}"/>
                </a:ext>
              </a:extLst>
            </p:cNvPr>
            <p:cNvSpPr/>
            <p:nvPr/>
          </p:nvSpPr>
          <p:spPr>
            <a:xfrm>
              <a:off x="5433857" y="3134390"/>
              <a:ext cx="2583083" cy="1243882"/>
            </a:xfrm>
            <a:custGeom>
              <a:avLst/>
              <a:gdLst>
                <a:gd name="connsiteX0" fmla="*/ 1546680 w 1546679"/>
                <a:gd name="connsiteY0" fmla="*/ 446388 h 744803"/>
                <a:gd name="connsiteX1" fmla="*/ 773147 w 1546679"/>
                <a:gd name="connsiteY1" fmla="*/ 0 h 744803"/>
                <a:gd name="connsiteX2" fmla="*/ 343672 w 1546679"/>
                <a:gd name="connsiteY2" fmla="*/ 148822 h 744803"/>
                <a:gd name="connsiteX3" fmla="*/ 0 w 1546679"/>
                <a:gd name="connsiteY3" fmla="*/ 446388 h 744803"/>
                <a:gd name="connsiteX4" fmla="*/ 343672 w 1546679"/>
                <a:gd name="connsiteY4" fmla="*/ 743877 h 744803"/>
                <a:gd name="connsiteX5" fmla="*/ 686650 w 1546679"/>
                <a:gd name="connsiteY5" fmla="*/ 744804 h 744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546679" h="744803">
                  <a:moveTo>
                    <a:pt x="1546680" y="446388"/>
                  </a:moveTo>
                  <a:lnTo>
                    <a:pt x="773147" y="0"/>
                  </a:lnTo>
                  <a:lnTo>
                    <a:pt x="343672" y="148822"/>
                  </a:lnTo>
                  <a:lnTo>
                    <a:pt x="0" y="446388"/>
                  </a:lnTo>
                  <a:lnTo>
                    <a:pt x="343672" y="743877"/>
                  </a:lnTo>
                  <a:lnTo>
                    <a:pt x="686650" y="744804"/>
                  </a:lnTo>
                  <a:close/>
                </a:path>
              </a:pathLst>
            </a:custGeom>
            <a:solidFill>
              <a:schemeClr val="accent6">
                <a:alpha val="25000"/>
              </a:schemeClr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20349E0F-120B-476B-B11B-B9AE47E42BFB}"/>
                </a:ext>
              </a:extLst>
            </p:cNvPr>
            <p:cNvSpPr/>
            <p:nvPr/>
          </p:nvSpPr>
          <p:spPr>
            <a:xfrm>
              <a:off x="5424054" y="3127296"/>
              <a:ext cx="2608364" cy="1255878"/>
            </a:xfrm>
            <a:custGeom>
              <a:avLst/>
              <a:gdLst>
                <a:gd name="connsiteX0" fmla="*/ 693755 w 1561816"/>
                <a:gd name="connsiteY0" fmla="*/ 751986 h 751986"/>
                <a:gd name="connsiteX1" fmla="*/ 348152 w 1561816"/>
                <a:gd name="connsiteY1" fmla="*/ 751986 h 751986"/>
                <a:gd name="connsiteX2" fmla="*/ 347070 w 1561816"/>
                <a:gd name="connsiteY2" fmla="*/ 751059 h 751986"/>
                <a:gd name="connsiteX3" fmla="*/ 0 w 1561816"/>
                <a:gd name="connsiteY3" fmla="*/ 450636 h 751986"/>
                <a:gd name="connsiteX4" fmla="*/ 348306 w 1561816"/>
                <a:gd name="connsiteY4" fmla="*/ 149440 h 751986"/>
                <a:gd name="connsiteX5" fmla="*/ 779480 w 1561816"/>
                <a:gd name="connsiteY5" fmla="*/ 0 h 751986"/>
                <a:gd name="connsiteX6" fmla="*/ 781024 w 1561816"/>
                <a:gd name="connsiteY6" fmla="*/ 850 h 751986"/>
                <a:gd name="connsiteX7" fmla="*/ 1561817 w 1561816"/>
                <a:gd name="connsiteY7" fmla="*/ 451485 h 751986"/>
                <a:gd name="connsiteX8" fmla="*/ 693755 w 1561816"/>
                <a:gd name="connsiteY8" fmla="*/ 751986 h 751986"/>
                <a:gd name="connsiteX9" fmla="*/ 350932 w 1561816"/>
                <a:gd name="connsiteY9" fmla="*/ 744263 h 751986"/>
                <a:gd name="connsiteX10" fmla="*/ 692365 w 1561816"/>
                <a:gd name="connsiteY10" fmla="*/ 744263 h 751986"/>
                <a:gd name="connsiteX11" fmla="*/ 1543205 w 1561816"/>
                <a:gd name="connsiteY11" fmla="*/ 449709 h 751986"/>
                <a:gd name="connsiteX12" fmla="*/ 778553 w 1561816"/>
                <a:gd name="connsiteY12" fmla="*/ 8418 h 751986"/>
                <a:gd name="connsiteX13" fmla="*/ 351395 w 1561816"/>
                <a:gd name="connsiteY13" fmla="*/ 156468 h 751986"/>
                <a:gd name="connsiteX14" fmla="*/ 11662 w 1561816"/>
                <a:gd name="connsiteY14" fmla="*/ 450558 h 751986"/>
                <a:gd name="connsiteX15" fmla="*/ 350932 w 1561816"/>
                <a:gd name="connsiteY15" fmla="*/ 744263 h 751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561816" h="751986">
                  <a:moveTo>
                    <a:pt x="693755" y="751986"/>
                  </a:moveTo>
                  <a:lnTo>
                    <a:pt x="348152" y="751986"/>
                  </a:lnTo>
                  <a:lnTo>
                    <a:pt x="347070" y="751059"/>
                  </a:lnTo>
                  <a:lnTo>
                    <a:pt x="0" y="450636"/>
                  </a:lnTo>
                  <a:lnTo>
                    <a:pt x="348306" y="149440"/>
                  </a:lnTo>
                  <a:lnTo>
                    <a:pt x="779480" y="0"/>
                  </a:lnTo>
                  <a:lnTo>
                    <a:pt x="781024" y="850"/>
                  </a:lnTo>
                  <a:lnTo>
                    <a:pt x="1561817" y="451485"/>
                  </a:lnTo>
                  <a:lnTo>
                    <a:pt x="693755" y="751986"/>
                  </a:lnTo>
                  <a:close/>
                  <a:moveTo>
                    <a:pt x="350932" y="744263"/>
                  </a:moveTo>
                  <a:lnTo>
                    <a:pt x="692365" y="744263"/>
                  </a:lnTo>
                  <a:lnTo>
                    <a:pt x="1543205" y="449709"/>
                  </a:lnTo>
                  <a:lnTo>
                    <a:pt x="778553" y="8418"/>
                  </a:lnTo>
                  <a:lnTo>
                    <a:pt x="351395" y="156468"/>
                  </a:lnTo>
                  <a:lnTo>
                    <a:pt x="11662" y="450558"/>
                  </a:lnTo>
                  <a:lnTo>
                    <a:pt x="350932" y="744263"/>
                  </a:lnTo>
                  <a:close/>
                </a:path>
              </a:pathLst>
            </a:custGeom>
            <a:solidFill>
              <a:schemeClr val="accent6"/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5E449D7-A849-43F1-AA83-048DA1446B44}"/>
                </a:ext>
              </a:extLst>
            </p:cNvPr>
            <p:cNvSpPr/>
            <p:nvPr/>
          </p:nvSpPr>
          <p:spPr>
            <a:xfrm>
              <a:off x="5720710" y="2388370"/>
              <a:ext cx="1435033" cy="1739681"/>
            </a:xfrm>
            <a:custGeom>
              <a:avLst/>
              <a:gdLst>
                <a:gd name="connsiteX0" fmla="*/ 859258 w 859258"/>
                <a:gd name="connsiteY0" fmla="*/ 0 h 1041674"/>
                <a:gd name="connsiteX1" fmla="*/ 0 w 859258"/>
                <a:gd name="connsiteY1" fmla="*/ 297798 h 1041674"/>
                <a:gd name="connsiteX2" fmla="*/ 154 w 859258"/>
                <a:gd name="connsiteY2" fmla="*/ 893085 h 1041674"/>
                <a:gd name="connsiteX3" fmla="*/ 257870 w 859258"/>
                <a:gd name="connsiteY3" fmla="*/ 1041675 h 1041674"/>
                <a:gd name="connsiteX4" fmla="*/ 429475 w 859258"/>
                <a:gd name="connsiteY4" fmla="*/ 1041675 h 1041674"/>
                <a:gd name="connsiteX5" fmla="*/ 687190 w 859258"/>
                <a:gd name="connsiteY5" fmla="*/ 893085 h 1041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9258" h="1041674">
                  <a:moveTo>
                    <a:pt x="859258" y="0"/>
                  </a:moveTo>
                  <a:lnTo>
                    <a:pt x="0" y="297798"/>
                  </a:lnTo>
                  <a:lnTo>
                    <a:pt x="154" y="893085"/>
                  </a:lnTo>
                  <a:lnTo>
                    <a:pt x="257870" y="1041675"/>
                  </a:lnTo>
                  <a:lnTo>
                    <a:pt x="429475" y="1041675"/>
                  </a:lnTo>
                  <a:lnTo>
                    <a:pt x="687190" y="893085"/>
                  </a:lnTo>
                  <a:close/>
                </a:path>
              </a:pathLst>
            </a:custGeom>
            <a:solidFill>
              <a:schemeClr val="accent5">
                <a:alpha val="25000"/>
              </a:schemeClr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46560367-9469-4480-8446-03F002896EFE}"/>
                </a:ext>
              </a:extLst>
            </p:cNvPr>
            <p:cNvSpPr/>
            <p:nvPr/>
          </p:nvSpPr>
          <p:spPr>
            <a:xfrm>
              <a:off x="5714259" y="2378439"/>
              <a:ext cx="1449993" cy="1756060"/>
            </a:xfrm>
            <a:custGeom>
              <a:avLst/>
              <a:gdLst>
                <a:gd name="connsiteX0" fmla="*/ 434417 w 868216"/>
                <a:gd name="connsiteY0" fmla="*/ 1051483 h 1051482"/>
                <a:gd name="connsiteX1" fmla="*/ 260728 w 868216"/>
                <a:gd name="connsiteY1" fmla="*/ 1051483 h 1051482"/>
                <a:gd name="connsiteX2" fmla="*/ 259801 w 868216"/>
                <a:gd name="connsiteY2" fmla="*/ 1050942 h 1051482"/>
                <a:gd name="connsiteX3" fmla="*/ 154 w 868216"/>
                <a:gd name="connsiteY3" fmla="*/ 901194 h 1051482"/>
                <a:gd name="connsiteX4" fmla="*/ 0 w 868216"/>
                <a:gd name="connsiteY4" fmla="*/ 300887 h 1051482"/>
                <a:gd name="connsiteX5" fmla="*/ 868217 w 868216"/>
                <a:gd name="connsiteY5" fmla="*/ 0 h 1051482"/>
                <a:gd name="connsiteX6" fmla="*/ 694527 w 868216"/>
                <a:gd name="connsiteY6" fmla="*/ 901348 h 1051482"/>
                <a:gd name="connsiteX7" fmla="*/ 434417 w 868216"/>
                <a:gd name="connsiteY7" fmla="*/ 1051483 h 1051482"/>
                <a:gd name="connsiteX8" fmla="*/ 262736 w 868216"/>
                <a:gd name="connsiteY8" fmla="*/ 1043760 h 1051482"/>
                <a:gd name="connsiteX9" fmla="*/ 432332 w 868216"/>
                <a:gd name="connsiteY9" fmla="*/ 1043760 h 1051482"/>
                <a:gd name="connsiteX10" fmla="*/ 687654 w 868216"/>
                <a:gd name="connsiteY10" fmla="*/ 896560 h 1051482"/>
                <a:gd name="connsiteX11" fmla="*/ 858100 w 868216"/>
                <a:gd name="connsiteY11" fmla="*/ 11816 h 1051482"/>
                <a:gd name="connsiteX12" fmla="*/ 7723 w 868216"/>
                <a:gd name="connsiteY12" fmla="*/ 306525 h 1051482"/>
                <a:gd name="connsiteX13" fmla="*/ 7877 w 868216"/>
                <a:gd name="connsiteY13" fmla="*/ 896869 h 1051482"/>
                <a:gd name="connsiteX14" fmla="*/ 262736 w 868216"/>
                <a:gd name="connsiteY14" fmla="*/ 1043760 h 105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868216" h="1051482">
                  <a:moveTo>
                    <a:pt x="434417" y="1051483"/>
                  </a:moveTo>
                  <a:lnTo>
                    <a:pt x="260728" y="1051483"/>
                  </a:lnTo>
                  <a:lnTo>
                    <a:pt x="259801" y="1050942"/>
                  </a:lnTo>
                  <a:lnTo>
                    <a:pt x="154" y="901194"/>
                  </a:lnTo>
                  <a:lnTo>
                    <a:pt x="0" y="300887"/>
                  </a:lnTo>
                  <a:lnTo>
                    <a:pt x="868217" y="0"/>
                  </a:lnTo>
                  <a:lnTo>
                    <a:pt x="694527" y="901348"/>
                  </a:lnTo>
                  <a:lnTo>
                    <a:pt x="434417" y="1051483"/>
                  </a:lnTo>
                  <a:close/>
                  <a:moveTo>
                    <a:pt x="262736" y="1043760"/>
                  </a:moveTo>
                  <a:lnTo>
                    <a:pt x="432332" y="1043760"/>
                  </a:lnTo>
                  <a:lnTo>
                    <a:pt x="687654" y="896560"/>
                  </a:lnTo>
                  <a:lnTo>
                    <a:pt x="858100" y="11816"/>
                  </a:lnTo>
                  <a:lnTo>
                    <a:pt x="7723" y="306525"/>
                  </a:lnTo>
                  <a:lnTo>
                    <a:pt x="7877" y="896869"/>
                  </a:lnTo>
                  <a:lnTo>
                    <a:pt x="262736" y="1043760"/>
                  </a:lnTo>
                  <a:close/>
                </a:path>
              </a:pathLst>
            </a:custGeom>
            <a:solidFill>
              <a:schemeClr val="accent5"/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41D2DD3-7612-4FDE-9A33-8A19172C1C8E}"/>
                </a:ext>
              </a:extLst>
            </p:cNvPr>
            <p:cNvSpPr/>
            <p:nvPr/>
          </p:nvSpPr>
          <p:spPr>
            <a:xfrm>
              <a:off x="5146617" y="2637044"/>
              <a:ext cx="2008866" cy="1988354"/>
            </a:xfrm>
            <a:custGeom>
              <a:avLst/>
              <a:gdLst>
                <a:gd name="connsiteX0" fmla="*/ 257793 w 1202853"/>
                <a:gd name="connsiteY0" fmla="*/ 0 h 1190573"/>
                <a:gd name="connsiteX1" fmla="*/ 0 w 1202853"/>
                <a:gd name="connsiteY1" fmla="*/ 744186 h 1190573"/>
                <a:gd name="connsiteX2" fmla="*/ 429706 w 1202853"/>
                <a:gd name="connsiteY2" fmla="*/ 1190574 h 1190573"/>
                <a:gd name="connsiteX3" fmla="*/ 859181 w 1202853"/>
                <a:gd name="connsiteY3" fmla="*/ 1041675 h 1190573"/>
                <a:gd name="connsiteX4" fmla="*/ 1202853 w 1202853"/>
                <a:gd name="connsiteY4" fmla="*/ 744186 h 1190573"/>
                <a:gd name="connsiteX5" fmla="*/ 859181 w 1202853"/>
                <a:gd name="connsiteY5" fmla="*/ 446619 h 11905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202853" h="1190573">
                  <a:moveTo>
                    <a:pt x="257793" y="0"/>
                  </a:moveTo>
                  <a:lnTo>
                    <a:pt x="0" y="744186"/>
                  </a:lnTo>
                  <a:lnTo>
                    <a:pt x="429706" y="1190574"/>
                  </a:lnTo>
                  <a:lnTo>
                    <a:pt x="859181" y="1041675"/>
                  </a:lnTo>
                  <a:lnTo>
                    <a:pt x="1202853" y="744186"/>
                  </a:lnTo>
                  <a:lnTo>
                    <a:pt x="859181" y="446619"/>
                  </a:lnTo>
                  <a:close/>
                </a:path>
              </a:pathLst>
            </a:custGeom>
            <a:solidFill>
              <a:schemeClr val="accent2">
                <a:alpha val="25000"/>
              </a:schemeClr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C45A998A-6730-4ED0-AA10-B3D296F71D01}"/>
                </a:ext>
              </a:extLst>
            </p:cNvPr>
            <p:cNvSpPr/>
            <p:nvPr/>
          </p:nvSpPr>
          <p:spPr>
            <a:xfrm>
              <a:off x="5139266" y="2626724"/>
              <a:ext cx="2026019" cy="2006154"/>
            </a:xfrm>
            <a:custGeom>
              <a:avLst/>
              <a:gdLst>
                <a:gd name="connsiteX0" fmla="*/ 433027 w 1213124"/>
                <a:gd name="connsiteY0" fmla="*/ 1201231 h 1201231"/>
                <a:gd name="connsiteX1" fmla="*/ 0 w 1213124"/>
                <a:gd name="connsiteY1" fmla="*/ 751368 h 1201231"/>
                <a:gd name="connsiteX2" fmla="*/ 772 w 1213124"/>
                <a:gd name="connsiteY2" fmla="*/ 749128 h 1201231"/>
                <a:gd name="connsiteX3" fmla="*/ 260187 w 1213124"/>
                <a:gd name="connsiteY3" fmla="*/ 0 h 1201231"/>
                <a:gd name="connsiteX4" fmla="*/ 865823 w 1213124"/>
                <a:gd name="connsiteY4" fmla="*/ 449786 h 1201231"/>
                <a:gd name="connsiteX5" fmla="*/ 1213125 w 1213124"/>
                <a:gd name="connsiteY5" fmla="*/ 750364 h 1201231"/>
                <a:gd name="connsiteX6" fmla="*/ 864819 w 1213124"/>
                <a:gd name="connsiteY6" fmla="*/ 1051560 h 1201231"/>
                <a:gd name="connsiteX7" fmla="*/ 433027 w 1213124"/>
                <a:gd name="connsiteY7" fmla="*/ 1201231 h 1201231"/>
                <a:gd name="connsiteX8" fmla="*/ 8881 w 1213124"/>
                <a:gd name="connsiteY8" fmla="*/ 749360 h 1201231"/>
                <a:gd name="connsiteX9" fmla="*/ 435190 w 1213124"/>
                <a:gd name="connsiteY9" fmla="*/ 1192273 h 1201231"/>
                <a:gd name="connsiteX10" fmla="*/ 861652 w 1213124"/>
                <a:gd name="connsiteY10" fmla="*/ 1044455 h 1201231"/>
                <a:gd name="connsiteX11" fmla="*/ 1201386 w 1213124"/>
                <a:gd name="connsiteY11" fmla="*/ 750364 h 1201231"/>
                <a:gd name="connsiteX12" fmla="*/ 861112 w 1213124"/>
                <a:gd name="connsiteY12" fmla="*/ 455733 h 1201231"/>
                <a:gd name="connsiteX13" fmla="*/ 264126 w 1213124"/>
                <a:gd name="connsiteY13" fmla="*/ 12357 h 1201231"/>
                <a:gd name="connsiteX14" fmla="*/ 8881 w 1213124"/>
                <a:gd name="connsiteY14" fmla="*/ 749360 h 120123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</a:cxnLst>
              <a:rect l="l" t="t" r="r" b="b"/>
              <a:pathLst>
                <a:path w="1213124" h="1201231">
                  <a:moveTo>
                    <a:pt x="433027" y="1201231"/>
                  </a:moveTo>
                  <a:lnTo>
                    <a:pt x="0" y="751368"/>
                  </a:lnTo>
                  <a:lnTo>
                    <a:pt x="772" y="749128"/>
                  </a:lnTo>
                  <a:lnTo>
                    <a:pt x="260187" y="0"/>
                  </a:lnTo>
                  <a:lnTo>
                    <a:pt x="865823" y="449786"/>
                  </a:lnTo>
                  <a:lnTo>
                    <a:pt x="1213125" y="750364"/>
                  </a:lnTo>
                  <a:lnTo>
                    <a:pt x="864819" y="1051560"/>
                  </a:lnTo>
                  <a:lnTo>
                    <a:pt x="433027" y="1201231"/>
                  </a:lnTo>
                  <a:close/>
                  <a:moveTo>
                    <a:pt x="8881" y="749360"/>
                  </a:moveTo>
                  <a:lnTo>
                    <a:pt x="435190" y="1192273"/>
                  </a:lnTo>
                  <a:lnTo>
                    <a:pt x="861652" y="1044455"/>
                  </a:lnTo>
                  <a:lnTo>
                    <a:pt x="1201386" y="750364"/>
                  </a:lnTo>
                  <a:lnTo>
                    <a:pt x="861112" y="455733"/>
                  </a:lnTo>
                  <a:lnTo>
                    <a:pt x="264126" y="12357"/>
                  </a:lnTo>
                  <a:lnTo>
                    <a:pt x="8881" y="749360"/>
                  </a:lnTo>
                  <a:close/>
                </a:path>
              </a:pathLst>
            </a:custGeom>
            <a:solidFill>
              <a:schemeClr val="accent2"/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97A0F31-8FBB-45B6-A34D-5AE08CB18A04}"/>
                </a:ext>
              </a:extLst>
            </p:cNvPr>
            <p:cNvSpPr/>
            <p:nvPr/>
          </p:nvSpPr>
          <p:spPr>
            <a:xfrm>
              <a:off x="4284128" y="2637044"/>
              <a:ext cx="2298039" cy="1739681"/>
            </a:xfrm>
            <a:custGeom>
              <a:avLst/>
              <a:gdLst>
                <a:gd name="connsiteX0" fmla="*/ 0 w 1376002"/>
                <a:gd name="connsiteY0" fmla="*/ 744186 h 1041674"/>
                <a:gd name="connsiteX1" fmla="*/ 774228 w 1376002"/>
                <a:gd name="connsiteY1" fmla="*/ 0 h 1041674"/>
                <a:gd name="connsiteX2" fmla="*/ 1290741 w 1376002"/>
                <a:gd name="connsiteY2" fmla="*/ 595518 h 1041674"/>
                <a:gd name="connsiteX3" fmla="*/ 1376002 w 1376002"/>
                <a:gd name="connsiteY3" fmla="*/ 743259 h 1041674"/>
                <a:gd name="connsiteX4" fmla="*/ 1290741 w 1376002"/>
                <a:gd name="connsiteY4" fmla="*/ 892776 h 1041674"/>
                <a:gd name="connsiteX5" fmla="*/ 1031017 w 1376002"/>
                <a:gd name="connsiteY5" fmla="*/ 1041675 h 104167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76002" h="1041674">
                  <a:moveTo>
                    <a:pt x="0" y="744186"/>
                  </a:moveTo>
                  <a:lnTo>
                    <a:pt x="774228" y="0"/>
                  </a:lnTo>
                  <a:lnTo>
                    <a:pt x="1290741" y="595518"/>
                  </a:lnTo>
                  <a:lnTo>
                    <a:pt x="1376002" y="743259"/>
                  </a:lnTo>
                  <a:lnTo>
                    <a:pt x="1290741" y="892776"/>
                  </a:lnTo>
                  <a:lnTo>
                    <a:pt x="1031017" y="1041675"/>
                  </a:lnTo>
                  <a:close/>
                </a:path>
              </a:pathLst>
            </a:custGeom>
            <a:solidFill>
              <a:schemeClr val="accent1">
                <a:alpha val="25000"/>
              </a:schemeClr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0F3BADE2-6D44-4B5A-963C-A0B5C7062E0A}"/>
                </a:ext>
              </a:extLst>
            </p:cNvPr>
            <p:cNvSpPr/>
            <p:nvPr/>
          </p:nvSpPr>
          <p:spPr>
            <a:xfrm>
              <a:off x="4271616" y="2627627"/>
              <a:ext cx="2318030" cy="1756060"/>
            </a:xfrm>
            <a:custGeom>
              <a:avLst/>
              <a:gdLst>
                <a:gd name="connsiteX0" fmla="*/ 1038972 w 1387972"/>
                <a:gd name="connsiteY0" fmla="*/ 1051483 h 1051482"/>
                <a:gd name="connsiteX1" fmla="*/ 1037427 w 1387972"/>
                <a:gd name="connsiteY1" fmla="*/ 1051019 h 1051482"/>
                <a:gd name="connsiteX2" fmla="*/ 0 w 1387972"/>
                <a:gd name="connsiteY2" fmla="*/ 751677 h 1051482"/>
                <a:gd name="connsiteX3" fmla="*/ 781951 w 1387972"/>
                <a:gd name="connsiteY3" fmla="*/ 0 h 1051482"/>
                <a:gd name="connsiteX4" fmla="*/ 784654 w 1387972"/>
                <a:gd name="connsiteY4" fmla="*/ 3089 h 1051482"/>
                <a:gd name="connsiteX5" fmla="*/ 1301167 w 1387972"/>
                <a:gd name="connsiteY5" fmla="*/ 598608 h 1051482"/>
                <a:gd name="connsiteX6" fmla="*/ 1387973 w 1387972"/>
                <a:gd name="connsiteY6" fmla="*/ 748819 h 1051482"/>
                <a:gd name="connsiteX7" fmla="*/ 1301089 w 1387972"/>
                <a:gd name="connsiteY7" fmla="*/ 901194 h 1051482"/>
                <a:gd name="connsiteX8" fmla="*/ 1300163 w 1387972"/>
                <a:gd name="connsiteY8" fmla="*/ 901734 h 1051482"/>
                <a:gd name="connsiteX9" fmla="*/ 1038972 w 1387972"/>
                <a:gd name="connsiteY9" fmla="*/ 1051483 h 1051482"/>
                <a:gd name="connsiteX10" fmla="*/ 14983 w 1387972"/>
                <a:gd name="connsiteY10" fmla="*/ 747970 h 1051482"/>
                <a:gd name="connsiteX11" fmla="*/ 1037968 w 1387972"/>
                <a:gd name="connsiteY11" fmla="*/ 1043142 h 1051482"/>
                <a:gd name="connsiteX12" fmla="*/ 1295374 w 1387972"/>
                <a:gd name="connsiteY12" fmla="*/ 895556 h 1051482"/>
                <a:gd name="connsiteX13" fmla="*/ 1379014 w 1387972"/>
                <a:gd name="connsiteY13" fmla="*/ 748819 h 1051482"/>
                <a:gd name="connsiteX14" fmla="*/ 1294834 w 1387972"/>
                <a:gd name="connsiteY14" fmla="*/ 603010 h 1051482"/>
                <a:gd name="connsiteX15" fmla="*/ 781411 w 1387972"/>
                <a:gd name="connsiteY15" fmla="*/ 11121 h 1051482"/>
                <a:gd name="connsiteX16" fmla="*/ 14983 w 1387972"/>
                <a:gd name="connsiteY16" fmla="*/ 747970 h 10514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387972" h="1051482">
                  <a:moveTo>
                    <a:pt x="1038972" y="1051483"/>
                  </a:moveTo>
                  <a:lnTo>
                    <a:pt x="1037427" y="1051019"/>
                  </a:lnTo>
                  <a:lnTo>
                    <a:pt x="0" y="751677"/>
                  </a:lnTo>
                  <a:lnTo>
                    <a:pt x="781951" y="0"/>
                  </a:lnTo>
                  <a:lnTo>
                    <a:pt x="784654" y="3089"/>
                  </a:lnTo>
                  <a:lnTo>
                    <a:pt x="1301167" y="598608"/>
                  </a:lnTo>
                  <a:lnTo>
                    <a:pt x="1387973" y="748819"/>
                  </a:lnTo>
                  <a:lnTo>
                    <a:pt x="1301089" y="901194"/>
                  </a:lnTo>
                  <a:lnTo>
                    <a:pt x="1300163" y="901734"/>
                  </a:lnTo>
                  <a:lnTo>
                    <a:pt x="1038972" y="1051483"/>
                  </a:lnTo>
                  <a:close/>
                  <a:moveTo>
                    <a:pt x="14983" y="747970"/>
                  </a:moveTo>
                  <a:lnTo>
                    <a:pt x="1037968" y="1043142"/>
                  </a:lnTo>
                  <a:lnTo>
                    <a:pt x="1295374" y="895556"/>
                  </a:lnTo>
                  <a:lnTo>
                    <a:pt x="1379014" y="748819"/>
                  </a:lnTo>
                  <a:lnTo>
                    <a:pt x="1294834" y="603010"/>
                  </a:lnTo>
                  <a:lnTo>
                    <a:pt x="781411" y="11121"/>
                  </a:lnTo>
                  <a:lnTo>
                    <a:pt x="14983" y="747970"/>
                  </a:lnTo>
                  <a:close/>
                </a:path>
              </a:pathLst>
            </a:custGeom>
            <a:solidFill>
              <a:schemeClr val="accent1"/>
            </a:solidFill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1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FB99A0B0-2751-416C-AF68-394428DAB42F}"/>
              </a:ext>
            </a:extLst>
          </p:cNvPr>
          <p:cNvGrpSpPr/>
          <p:nvPr/>
        </p:nvGrpSpPr>
        <p:grpSpPr>
          <a:xfrm>
            <a:off x="5880017" y="4105441"/>
            <a:ext cx="1766540" cy="1352366"/>
            <a:chOff x="8727078" y="3977746"/>
            <a:chExt cx="1766540" cy="1352366"/>
          </a:xfrm>
        </p:grpSpPr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B5E17D2E-AD15-4491-9828-85B5A37C1F06}"/>
                </a:ext>
              </a:extLst>
            </p:cNvPr>
            <p:cNvGrpSpPr/>
            <p:nvPr/>
          </p:nvGrpSpPr>
          <p:grpSpPr>
            <a:xfrm>
              <a:off x="8740849" y="3977746"/>
              <a:ext cx="1744457" cy="230833"/>
              <a:chOff x="8703737" y="3768663"/>
              <a:chExt cx="2144993" cy="283833"/>
            </a:xfrm>
          </p:grpSpPr>
          <p:grpSp>
            <p:nvGrpSpPr>
              <p:cNvPr id="34" name="Group 33">
                <a:extLst>
                  <a:ext uri="{FF2B5EF4-FFF2-40B4-BE49-F238E27FC236}">
                    <a16:creationId xmlns:a16="http://schemas.microsoft.com/office/drawing/2014/main" id="{A68E7FD7-6F7F-4BE6-B9BA-F3139621700A}"/>
                  </a:ext>
                </a:extLst>
              </p:cNvPr>
              <p:cNvGrpSpPr/>
              <p:nvPr/>
            </p:nvGrpSpPr>
            <p:grpSpPr>
              <a:xfrm>
                <a:off x="10000432" y="3862767"/>
                <a:ext cx="848298" cy="98560"/>
                <a:chOff x="10364083" y="2326883"/>
                <a:chExt cx="848298" cy="98560"/>
              </a:xfrm>
            </p:grpSpPr>
            <p:sp>
              <p:nvSpPr>
                <p:cNvPr id="35" name="Freeform: Shape 34">
                  <a:extLst>
                    <a:ext uri="{FF2B5EF4-FFF2-40B4-BE49-F238E27FC236}">
                      <a16:creationId xmlns:a16="http://schemas.microsoft.com/office/drawing/2014/main" id="{C5E56647-DE39-4549-9A7B-6578946F2C79}"/>
                    </a:ext>
                  </a:extLst>
                </p:cNvPr>
                <p:cNvSpPr/>
                <p:nvPr/>
              </p:nvSpPr>
              <p:spPr>
                <a:xfrm>
                  <a:off x="10364083" y="2326883"/>
                  <a:ext cx="98434" cy="98560"/>
                </a:xfrm>
                <a:custGeom>
                  <a:avLst/>
                  <a:gdLst>
                    <a:gd name="connsiteX0" fmla="*/ 30120 w 60239"/>
                    <a:gd name="connsiteY0" fmla="*/ 0 h 60316"/>
                    <a:gd name="connsiteX1" fmla="*/ 0 w 60239"/>
                    <a:gd name="connsiteY1" fmla="*/ 30119 h 60316"/>
                    <a:gd name="connsiteX2" fmla="*/ 30120 w 60239"/>
                    <a:gd name="connsiteY2" fmla="*/ 60316 h 60316"/>
                    <a:gd name="connsiteX3" fmla="*/ 60239 w 60239"/>
                    <a:gd name="connsiteY3" fmla="*/ 30119 h 60316"/>
                    <a:gd name="connsiteX4" fmla="*/ 30120 w 60239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239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19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239" y="46801"/>
                        <a:pt x="60239" y="30119"/>
                      </a:cubicBezTo>
                      <a:cubicBezTo>
                        <a:pt x="60316" y="13515"/>
                        <a:pt x="46724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6" name="Freeform: Shape 35">
                  <a:extLst>
                    <a:ext uri="{FF2B5EF4-FFF2-40B4-BE49-F238E27FC236}">
                      <a16:creationId xmlns:a16="http://schemas.microsoft.com/office/drawing/2014/main" id="{3B5DB00D-C42B-454C-B5F2-4223017708AC}"/>
                    </a:ext>
                  </a:extLst>
                </p:cNvPr>
                <p:cNvSpPr/>
                <p:nvPr/>
              </p:nvSpPr>
              <p:spPr>
                <a:xfrm>
                  <a:off x="10490407" y="2326883"/>
                  <a:ext cx="98434" cy="98560"/>
                </a:xfrm>
                <a:custGeom>
                  <a:avLst/>
                  <a:gdLst>
                    <a:gd name="connsiteX0" fmla="*/ 30120 w 60239"/>
                    <a:gd name="connsiteY0" fmla="*/ 0 h 60316"/>
                    <a:gd name="connsiteX1" fmla="*/ 0 w 60239"/>
                    <a:gd name="connsiteY1" fmla="*/ 30119 h 60316"/>
                    <a:gd name="connsiteX2" fmla="*/ 30120 w 60239"/>
                    <a:gd name="connsiteY2" fmla="*/ 60316 h 60316"/>
                    <a:gd name="connsiteX3" fmla="*/ 60239 w 60239"/>
                    <a:gd name="connsiteY3" fmla="*/ 30119 h 60316"/>
                    <a:gd name="connsiteX4" fmla="*/ 30120 w 60239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239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19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239" y="46801"/>
                        <a:pt x="60239" y="30119"/>
                      </a:cubicBezTo>
                      <a:cubicBezTo>
                        <a:pt x="60239" y="13515"/>
                        <a:pt x="46724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7" name="Freeform: Shape 36">
                  <a:extLst>
                    <a:ext uri="{FF2B5EF4-FFF2-40B4-BE49-F238E27FC236}">
                      <a16:creationId xmlns:a16="http://schemas.microsoft.com/office/drawing/2014/main" id="{C7A94F70-384F-4A25-A9AB-097D600AEC56}"/>
                    </a:ext>
                  </a:extLst>
                </p:cNvPr>
                <p:cNvSpPr/>
                <p:nvPr/>
              </p:nvSpPr>
              <p:spPr>
                <a:xfrm>
                  <a:off x="10616603" y="2326883"/>
                  <a:ext cx="98559" cy="98560"/>
                </a:xfrm>
                <a:custGeom>
                  <a:avLst/>
                  <a:gdLst>
                    <a:gd name="connsiteX0" fmla="*/ 30197 w 60316"/>
                    <a:gd name="connsiteY0" fmla="*/ 0 h 60316"/>
                    <a:gd name="connsiteX1" fmla="*/ 0 w 60316"/>
                    <a:gd name="connsiteY1" fmla="*/ 30119 h 60316"/>
                    <a:gd name="connsiteX2" fmla="*/ 30197 w 60316"/>
                    <a:gd name="connsiteY2" fmla="*/ 60316 h 60316"/>
                    <a:gd name="connsiteX3" fmla="*/ 60317 w 60316"/>
                    <a:gd name="connsiteY3" fmla="*/ 30119 h 60316"/>
                    <a:gd name="connsiteX4" fmla="*/ 30197 w 60316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16">
                      <a:moveTo>
                        <a:pt x="30197" y="0"/>
                      </a:moveTo>
                      <a:cubicBezTo>
                        <a:pt x="13593" y="0"/>
                        <a:pt x="0" y="13515"/>
                        <a:pt x="0" y="30119"/>
                      </a:cubicBezTo>
                      <a:cubicBezTo>
                        <a:pt x="0" y="46724"/>
                        <a:pt x="13515" y="60316"/>
                        <a:pt x="30197" y="60316"/>
                      </a:cubicBezTo>
                      <a:cubicBezTo>
                        <a:pt x="46801" y="60316"/>
                        <a:pt x="60317" y="46801"/>
                        <a:pt x="60317" y="30119"/>
                      </a:cubicBezTo>
                      <a:cubicBezTo>
                        <a:pt x="60317" y="13515"/>
                        <a:pt x="46801" y="0"/>
                        <a:pt x="3019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8" name="Freeform: Shape 37">
                  <a:extLst>
                    <a:ext uri="{FF2B5EF4-FFF2-40B4-BE49-F238E27FC236}">
                      <a16:creationId xmlns:a16="http://schemas.microsoft.com/office/drawing/2014/main" id="{04C7B405-9D43-441D-8950-FC8CC065CC55}"/>
                    </a:ext>
                  </a:extLst>
                </p:cNvPr>
                <p:cNvSpPr/>
                <p:nvPr/>
              </p:nvSpPr>
              <p:spPr>
                <a:xfrm>
                  <a:off x="10742926" y="2326883"/>
                  <a:ext cx="98559" cy="98560"/>
                </a:xfrm>
                <a:custGeom>
                  <a:avLst/>
                  <a:gdLst>
                    <a:gd name="connsiteX0" fmla="*/ 30197 w 60316"/>
                    <a:gd name="connsiteY0" fmla="*/ 0 h 60316"/>
                    <a:gd name="connsiteX1" fmla="*/ 0 w 60316"/>
                    <a:gd name="connsiteY1" fmla="*/ 30119 h 60316"/>
                    <a:gd name="connsiteX2" fmla="*/ 30197 w 60316"/>
                    <a:gd name="connsiteY2" fmla="*/ 60316 h 60316"/>
                    <a:gd name="connsiteX3" fmla="*/ 60316 w 60316"/>
                    <a:gd name="connsiteY3" fmla="*/ 30119 h 60316"/>
                    <a:gd name="connsiteX4" fmla="*/ 30197 w 60316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16">
                      <a:moveTo>
                        <a:pt x="30197" y="0"/>
                      </a:moveTo>
                      <a:cubicBezTo>
                        <a:pt x="13592" y="0"/>
                        <a:pt x="0" y="13515"/>
                        <a:pt x="0" y="30119"/>
                      </a:cubicBezTo>
                      <a:cubicBezTo>
                        <a:pt x="0" y="46724"/>
                        <a:pt x="13515" y="60316"/>
                        <a:pt x="30197" y="60316"/>
                      </a:cubicBezTo>
                      <a:cubicBezTo>
                        <a:pt x="46801" y="60316"/>
                        <a:pt x="60316" y="46801"/>
                        <a:pt x="60316" y="30119"/>
                      </a:cubicBezTo>
                      <a:cubicBezTo>
                        <a:pt x="60316" y="13515"/>
                        <a:pt x="46801" y="0"/>
                        <a:pt x="30197" y="0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39" name="Freeform: Shape 38">
                  <a:extLst>
                    <a:ext uri="{FF2B5EF4-FFF2-40B4-BE49-F238E27FC236}">
                      <a16:creationId xmlns:a16="http://schemas.microsoft.com/office/drawing/2014/main" id="{FE0FAB6A-9A58-4C5D-9BE7-AED53F5548C2}"/>
                    </a:ext>
                  </a:extLst>
                </p:cNvPr>
                <p:cNvSpPr/>
                <p:nvPr/>
              </p:nvSpPr>
              <p:spPr>
                <a:xfrm>
                  <a:off x="10869250" y="2326883"/>
                  <a:ext cx="98559" cy="98560"/>
                </a:xfrm>
                <a:custGeom>
                  <a:avLst/>
                  <a:gdLst>
                    <a:gd name="connsiteX0" fmla="*/ 30120 w 60316"/>
                    <a:gd name="connsiteY0" fmla="*/ 0 h 60316"/>
                    <a:gd name="connsiteX1" fmla="*/ 0 w 60316"/>
                    <a:gd name="connsiteY1" fmla="*/ 30119 h 60316"/>
                    <a:gd name="connsiteX2" fmla="*/ 30120 w 60316"/>
                    <a:gd name="connsiteY2" fmla="*/ 60316 h 60316"/>
                    <a:gd name="connsiteX3" fmla="*/ 60316 w 60316"/>
                    <a:gd name="connsiteY3" fmla="*/ 30119 h 60316"/>
                    <a:gd name="connsiteX4" fmla="*/ 30120 w 60316"/>
                    <a:gd name="connsiteY4" fmla="*/ 0 h 60316"/>
                    <a:gd name="connsiteX5" fmla="*/ 30120 w 60316"/>
                    <a:gd name="connsiteY5" fmla="*/ 54524 h 60316"/>
                    <a:gd name="connsiteX6" fmla="*/ 5792 w 60316"/>
                    <a:gd name="connsiteY6" fmla="*/ 30197 h 60316"/>
                    <a:gd name="connsiteX7" fmla="*/ 30120 w 60316"/>
                    <a:gd name="connsiteY7" fmla="*/ 5870 h 60316"/>
                    <a:gd name="connsiteX8" fmla="*/ 54447 w 60316"/>
                    <a:gd name="connsiteY8" fmla="*/ 30197 h 60316"/>
                    <a:gd name="connsiteX9" fmla="*/ 30120 w 60316"/>
                    <a:gd name="connsiteY9" fmla="*/ 54524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316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19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316" y="46801"/>
                        <a:pt x="60316" y="30119"/>
                      </a:cubicBezTo>
                      <a:cubicBezTo>
                        <a:pt x="60316" y="13515"/>
                        <a:pt x="46801" y="0"/>
                        <a:pt x="30120" y="0"/>
                      </a:cubicBezTo>
                      <a:close/>
                      <a:moveTo>
                        <a:pt x="30120" y="54524"/>
                      </a:moveTo>
                      <a:cubicBezTo>
                        <a:pt x="16682" y="54524"/>
                        <a:pt x="5792" y="43635"/>
                        <a:pt x="5792" y="30197"/>
                      </a:cubicBezTo>
                      <a:cubicBezTo>
                        <a:pt x="5792" y="16759"/>
                        <a:pt x="16682" y="5870"/>
                        <a:pt x="30120" y="5870"/>
                      </a:cubicBezTo>
                      <a:cubicBezTo>
                        <a:pt x="43558" y="5870"/>
                        <a:pt x="54447" y="16759"/>
                        <a:pt x="54447" y="30197"/>
                      </a:cubicBezTo>
                      <a:cubicBezTo>
                        <a:pt x="54447" y="43557"/>
                        <a:pt x="43558" y="54524"/>
                        <a:pt x="30120" y="5452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0" name="Freeform: Shape 39">
                  <a:extLst>
                    <a:ext uri="{FF2B5EF4-FFF2-40B4-BE49-F238E27FC236}">
                      <a16:creationId xmlns:a16="http://schemas.microsoft.com/office/drawing/2014/main" id="{670F4F9C-8917-4384-B9BE-E25A4AD2FF8A}"/>
                    </a:ext>
                  </a:extLst>
                </p:cNvPr>
                <p:cNvSpPr/>
                <p:nvPr/>
              </p:nvSpPr>
              <p:spPr>
                <a:xfrm>
                  <a:off x="10991536" y="2326883"/>
                  <a:ext cx="98559" cy="98560"/>
                </a:xfrm>
                <a:custGeom>
                  <a:avLst/>
                  <a:gdLst>
                    <a:gd name="connsiteX0" fmla="*/ 30120 w 60316"/>
                    <a:gd name="connsiteY0" fmla="*/ 0 h 60316"/>
                    <a:gd name="connsiteX1" fmla="*/ 0 w 60316"/>
                    <a:gd name="connsiteY1" fmla="*/ 30119 h 60316"/>
                    <a:gd name="connsiteX2" fmla="*/ 30120 w 60316"/>
                    <a:gd name="connsiteY2" fmla="*/ 60316 h 60316"/>
                    <a:gd name="connsiteX3" fmla="*/ 60316 w 60316"/>
                    <a:gd name="connsiteY3" fmla="*/ 30119 h 60316"/>
                    <a:gd name="connsiteX4" fmla="*/ 30120 w 60316"/>
                    <a:gd name="connsiteY4" fmla="*/ 0 h 60316"/>
                    <a:gd name="connsiteX5" fmla="*/ 30120 w 60316"/>
                    <a:gd name="connsiteY5" fmla="*/ 54524 h 60316"/>
                    <a:gd name="connsiteX6" fmla="*/ 5792 w 60316"/>
                    <a:gd name="connsiteY6" fmla="*/ 30197 h 60316"/>
                    <a:gd name="connsiteX7" fmla="*/ 30120 w 60316"/>
                    <a:gd name="connsiteY7" fmla="*/ 5870 h 60316"/>
                    <a:gd name="connsiteX8" fmla="*/ 54447 w 60316"/>
                    <a:gd name="connsiteY8" fmla="*/ 30197 h 60316"/>
                    <a:gd name="connsiteX9" fmla="*/ 30120 w 60316"/>
                    <a:gd name="connsiteY9" fmla="*/ 54524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316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19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316" y="46801"/>
                        <a:pt x="60316" y="30119"/>
                      </a:cubicBezTo>
                      <a:cubicBezTo>
                        <a:pt x="60316" y="13515"/>
                        <a:pt x="46724" y="0"/>
                        <a:pt x="30120" y="0"/>
                      </a:cubicBezTo>
                      <a:close/>
                      <a:moveTo>
                        <a:pt x="30120" y="54524"/>
                      </a:moveTo>
                      <a:cubicBezTo>
                        <a:pt x="16682" y="54524"/>
                        <a:pt x="5792" y="43635"/>
                        <a:pt x="5792" y="30197"/>
                      </a:cubicBezTo>
                      <a:cubicBezTo>
                        <a:pt x="5792" y="16759"/>
                        <a:pt x="16682" y="5870"/>
                        <a:pt x="30120" y="5870"/>
                      </a:cubicBezTo>
                      <a:cubicBezTo>
                        <a:pt x="43557" y="5870"/>
                        <a:pt x="54447" y="16759"/>
                        <a:pt x="54447" y="30197"/>
                      </a:cubicBezTo>
                      <a:cubicBezTo>
                        <a:pt x="54447" y="43557"/>
                        <a:pt x="43557" y="54524"/>
                        <a:pt x="30120" y="5452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1" name="Freeform: Shape 40">
                  <a:extLst>
                    <a:ext uri="{FF2B5EF4-FFF2-40B4-BE49-F238E27FC236}">
                      <a16:creationId xmlns:a16="http://schemas.microsoft.com/office/drawing/2014/main" id="{7C6E9A67-B1F0-446D-B6AD-46518FE75581}"/>
                    </a:ext>
                  </a:extLst>
                </p:cNvPr>
                <p:cNvSpPr/>
                <p:nvPr/>
              </p:nvSpPr>
              <p:spPr>
                <a:xfrm>
                  <a:off x="11113822" y="2326883"/>
                  <a:ext cx="98559" cy="98560"/>
                </a:xfrm>
                <a:custGeom>
                  <a:avLst/>
                  <a:gdLst>
                    <a:gd name="connsiteX0" fmla="*/ 30120 w 60316"/>
                    <a:gd name="connsiteY0" fmla="*/ 0 h 60316"/>
                    <a:gd name="connsiteX1" fmla="*/ 0 w 60316"/>
                    <a:gd name="connsiteY1" fmla="*/ 30119 h 60316"/>
                    <a:gd name="connsiteX2" fmla="*/ 30120 w 60316"/>
                    <a:gd name="connsiteY2" fmla="*/ 60316 h 60316"/>
                    <a:gd name="connsiteX3" fmla="*/ 60316 w 60316"/>
                    <a:gd name="connsiteY3" fmla="*/ 30119 h 60316"/>
                    <a:gd name="connsiteX4" fmla="*/ 30120 w 60316"/>
                    <a:gd name="connsiteY4" fmla="*/ 0 h 60316"/>
                    <a:gd name="connsiteX5" fmla="*/ 30120 w 60316"/>
                    <a:gd name="connsiteY5" fmla="*/ 54524 h 60316"/>
                    <a:gd name="connsiteX6" fmla="*/ 5792 w 60316"/>
                    <a:gd name="connsiteY6" fmla="*/ 30197 h 60316"/>
                    <a:gd name="connsiteX7" fmla="*/ 30120 w 60316"/>
                    <a:gd name="connsiteY7" fmla="*/ 5870 h 60316"/>
                    <a:gd name="connsiteX8" fmla="*/ 54447 w 60316"/>
                    <a:gd name="connsiteY8" fmla="*/ 30197 h 60316"/>
                    <a:gd name="connsiteX9" fmla="*/ 30120 w 60316"/>
                    <a:gd name="connsiteY9" fmla="*/ 54524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316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19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316" y="46801"/>
                        <a:pt x="60316" y="30119"/>
                      </a:cubicBezTo>
                      <a:cubicBezTo>
                        <a:pt x="60239" y="13515"/>
                        <a:pt x="46724" y="0"/>
                        <a:pt x="30120" y="0"/>
                      </a:cubicBezTo>
                      <a:close/>
                      <a:moveTo>
                        <a:pt x="30120" y="54524"/>
                      </a:moveTo>
                      <a:cubicBezTo>
                        <a:pt x="16682" y="54524"/>
                        <a:pt x="5792" y="43635"/>
                        <a:pt x="5792" y="30197"/>
                      </a:cubicBezTo>
                      <a:cubicBezTo>
                        <a:pt x="5792" y="16759"/>
                        <a:pt x="16682" y="5870"/>
                        <a:pt x="30120" y="5870"/>
                      </a:cubicBezTo>
                      <a:cubicBezTo>
                        <a:pt x="43557" y="5870"/>
                        <a:pt x="54447" y="16759"/>
                        <a:pt x="54447" y="30197"/>
                      </a:cubicBezTo>
                      <a:cubicBezTo>
                        <a:pt x="54447" y="43557"/>
                        <a:pt x="43480" y="54524"/>
                        <a:pt x="30120" y="54524"/>
                      </a:cubicBezTo>
                      <a:close/>
                    </a:path>
                  </a:pathLst>
                </a:custGeom>
                <a:solidFill>
                  <a:schemeClr val="accent1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82" name="TextBox 81">
                <a:extLst>
                  <a:ext uri="{FF2B5EF4-FFF2-40B4-BE49-F238E27FC236}">
                    <a16:creationId xmlns:a16="http://schemas.microsoft.com/office/drawing/2014/main" id="{9169F8C5-6105-427C-B5BF-28BC382892FA}"/>
                  </a:ext>
                </a:extLst>
              </p:cNvPr>
              <p:cNvSpPr txBox="1"/>
              <p:nvPr/>
            </p:nvSpPr>
            <p:spPr>
              <a:xfrm>
                <a:off x="8703737" y="3768663"/>
                <a:ext cx="1147427" cy="28383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ID" sz="900" spc="0" baseline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cs typeface="Arial"/>
                    <a:sym typeface="Arial"/>
                    <a:rtl val="0"/>
                  </a:rPr>
                  <a:t>Marketing</a:t>
                </a:r>
              </a:p>
            </p:txBody>
          </p:sp>
        </p:grpSp>
        <p:grpSp>
          <p:nvGrpSpPr>
            <p:cNvPr id="93" name="Group 92">
              <a:extLst>
                <a:ext uri="{FF2B5EF4-FFF2-40B4-BE49-F238E27FC236}">
                  <a16:creationId xmlns:a16="http://schemas.microsoft.com/office/drawing/2014/main" id="{4F2A47E6-DB6B-4BAB-A6F3-3087D4C24110}"/>
                </a:ext>
              </a:extLst>
            </p:cNvPr>
            <p:cNvGrpSpPr/>
            <p:nvPr/>
          </p:nvGrpSpPr>
          <p:grpSpPr>
            <a:xfrm>
              <a:off x="8748738" y="4258129"/>
              <a:ext cx="1736565" cy="230833"/>
              <a:chOff x="8713440" y="4190388"/>
              <a:chExt cx="2135290" cy="283833"/>
            </a:xfrm>
          </p:grpSpPr>
          <p:grpSp>
            <p:nvGrpSpPr>
              <p:cNvPr id="42" name="Group 41">
                <a:extLst>
                  <a:ext uri="{FF2B5EF4-FFF2-40B4-BE49-F238E27FC236}">
                    <a16:creationId xmlns:a16="http://schemas.microsoft.com/office/drawing/2014/main" id="{B838EA21-2CA4-4D65-AC46-8CA6200CF4AA}"/>
                  </a:ext>
                </a:extLst>
              </p:cNvPr>
              <p:cNvGrpSpPr/>
              <p:nvPr/>
            </p:nvGrpSpPr>
            <p:grpSpPr>
              <a:xfrm>
                <a:off x="10000432" y="4284518"/>
                <a:ext cx="848298" cy="98560"/>
                <a:chOff x="10364083" y="2748634"/>
                <a:chExt cx="848298" cy="98560"/>
              </a:xfrm>
            </p:grpSpPr>
            <p:sp>
              <p:nvSpPr>
                <p:cNvPr id="43" name="Freeform: Shape 42">
                  <a:extLst>
                    <a:ext uri="{FF2B5EF4-FFF2-40B4-BE49-F238E27FC236}">
                      <a16:creationId xmlns:a16="http://schemas.microsoft.com/office/drawing/2014/main" id="{D2B97EAE-A805-410C-B3CD-84AB45712350}"/>
                    </a:ext>
                  </a:extLst>
                </p:cNvPr>
                <p:cNvSpPr/>
                <p:nvPr/>
              </p:nvSpPr>
              <p:spPr>
                <a:xfrm>
                  <a:off x="10364083" y="2748634"/>
                  <a:ext cx="98434" cy="98560"/>
                </a:xfrm>
                <a:custGeom>
                  <a:avLst/>
                  <a:gdLst>
                    <a:gd name="connsiteX0" fmla="*/ 30120 w 60239"/>
                    <a:gd name="connsiteY0" fmla="*/ 0 h 60316"/>
                    <a:gd name="connsiteX1" fmla="*/ 0 w 60239"/>
                    <a:gd name="connsiteY1" fmla="*/ 30120 h 60316"/>
                    <a:gd name="connsiteX2" fmla="*/ 30120 w 60239"/>
                    <a:gd name="connsiteY2" fmla="*/ 60316 h 60316"/>
                    <a:gd name="connsiteX3" fmla="*/ 60239 w 60239"/>
                    <a:gd name="connsiteY3" fmla="*/ 30120 h 60316"/>
                    <a:gd name="connsiteX4" fmla="*/ 30120 w 60239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239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239" y="46801"/>
                        <a:pt x="60239" y="30120"/>
                      </a:cubicBezTo>
                      <a:cubicBezTo>
                        <a:pt x="60316" y="13515"/>
                        <a:pt x="46724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4" name="Freeform: Shape 43">
                  <a:extLst>
                    <a:ext uri="{FF2B5EF4-FFF2-40B4-BE49-F238E27FC236}">
                      <a16:creationId xmlns:a16="http://schemas.microsoft.com/office/drawing/2014/main" id="{B12E7821-35E5-4B54-8FFF-C9C0B5AA41BA}"/>
                    </a:ext>
                  </a:extLst>
                </p:cNvPr>
                <p:cNvSpPr/>
                <p:nvPr/>
              </p:nvSpPr>
              <p:spPr>
                <a:xfrm>
                  <a:off x="10490407" y="2748634"/>
                  <a:ext cx="98434" cy="98560"/>
                </a:xfrm>
                <a:custGeom>
                  <a:avLst/>
                  <a:gdLst>
                    <a:gd name="connsiteX0" fmla="*/ 30120 w 60239"/>
                    <a:gd name="connsiteY0" fmla="*/ 0 h 60316"/>
                    <a:gd name="connsiteX1" fmla="*/ 0 w 60239"/>
                    <a:gd name="connsiteY1" fmla="*/ 30120 h 60316"/>
                    <a:gd name="connsiteX2" fmla="*/ 30120 w 60239"/>
                    <a:gd name="connsiteY2" fmla="*/ 60316 h 60316"/>
                    <a:gd name="connsiteX3" fmla="*/ 60239 w 60239"/>
                    <a:gd name="connsiteY3" fmla="*/ 30120 h 60316"/>
                    <a:gd name="connsiteX4" fmla="*/ 30120 w 60239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239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239" y="46801"/>
                        <a:pt x="60239" y="30120"/>
                      </a:cubicBezTo>
                      <a:cubicBezTo>
                        <a:pt x="60239" y="13515"/>
                        <a:pt x="46724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5" name="Freeform: Shape 44">
                  <a:extLst>
                    <a:ext uri="{FF2B5EF4-FFF2-40B4-BE49-F238E27FC236}">
                      <a16:creationId xmlns:a16="http://schemas.microsoft.com/office/drawing/2014/main" id="{49219759-C83C-4529-8B26-BA5B074D99CA}"/>
                    </a:ext>
                  </a:extLst>
                </p:cNvPr>
                <p:cNvSpPr/>
                <p:nvPr/>
              </p:nvSpPr>
              <p:spPr>
                <a:xfrm>
                  <a:off x="10616603" y="2748634"/>
                  <a:ext cx="98559" cy="98560"/>
                </a:xfrm>
                <a:custGeom>
                  <a:avLst/>
                  <a:gdLst>
                    <a:gd name="connsiteX0" fmla="*/ 30197 w 60316"/>
                    <a:gd name="connsiteY0" fmla="*/ 0 h 60316"/>
                    <a:gd name="connsiteX1" fmla="*/ 0 w 60316"/>
                    <a:gd name="connsiteY1" fmla="*/ 30120 h 60316"/>
                    <a:gd name="connsiteX2" fmla="*/ 30197 w 60316"/>
                    <a:gd name="connsiteY2" fmla="*/ 60316 h 60316"/>
                    <a:gd name="connsiteX3" fmla="*/ 60317 w 60316"/>
                    <a:gd name="connsiteY3" fmla="*/ 30120 h 60316"/>
                    <a:gd name="connsiteX4" fmla="*/ 30197 w 60316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16">
                      <a:moveTo>
                        <a:pt x="30197" y="0"/>
                      </a:moveTo>
                      <a:cubicBezTo>
                        <a:pt x="13593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97" y="60316"/>
                      </a:cubicBezTo>
                      <a:cubicBezTo>
                        <a:pt x="46801" y="60316"/>
                        <a:pt x="60317" y="46801"/>
                        <a:pt x="60317" y="30120"/>
                      </a:cubicBezTo>
                      <a:cubicBezTo>
                        <a:pt x="60317" y="13515"/>
                        <a:pt x="46801" y="0"/>
                        <a:pt x="3019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6" name="Freeform: Shape 45">
                  <a:extLst>
                    <a:ext uri="{FF2B5EF4-FFF2-40B4-BE49-F238E27FC236}">
                      <a16:creationId xmlns:a16="http://schemas.microsoft.com/office/drawing/2014/main" id="{98D1F979-87B1-4CB6-8B3A-C594761C7595}"/>
                    </a:ext>
                  </a:extLst>
                </p:cNvPr>
                <p:cNvSpPr/>
                <p:nvPr/>
              </p:nvSpPr>
              <p:spPr>
                <a:xfrm>
                  <a:off x="10742926" y="2748634"/>
                  <a:ext cx="98559" cy="98560"/>
                </a:xfrm>
                <a:custGeom>
                  <a:avLst/>
                  <a:gdLst>
                    <a:gd name="connsiteX0" fmla="*/ 30197 w 60316"/>
                    <a:gd name="connsiteY0" fmla="*/ 0 h 60316"/>
                    <a:gd name="connsiteX1" fmla="*/ 0 w 60316"/>
                    <a:gd name="connsiteY1" fmla="*/ 30120 h 60316"/>
                    <a:gd name="connsiteX2" fmla="*/ 30197 w 60316"/>
                    <a:gd name="connsiteY2" fmla="*/ 60316 h 60316"/>
                    <a:gd name="connsiteX3" fmla="*/ 60316 w 60316"/>
                    <a:gd name="connsiteY3" fmla="*/ 30120 h 60316"/>
                    <a:gd name="connsiteX4" fmla="*/ 30197 w 60316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16">
                      <a:moveTo>
                        <a:pt x="30197" y="0"/>
                      </a:moveTo>
                      <a:cubicBezTo>
                        <a:pt x="13592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97" y="60316"/>
                      </a:cubicBezTo>
                      <a:cubicBezTo>
                        <a:pt x="46801" y="60316"/>
                        <a:pt x="60316" y="46801"/>
                        <a:pt x="60316" y="30120"/>
                      </a:cubicBezTo>
                      <a:cubicBezTo>
                        <a:pt x="60316" y="13515"/>
                        <a:pt x="46801" y="0"/>
                        <a:pt x="30197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7" name="Freeform: Shape 46">
                  <a:extLst>
                    <a:ext uri="{FF2B5EF4-FFF2-40B4-BE49-F238E27FC236}">
                      <a16:creationId xmlns:a16="http://schemas.microsoft.com/office/drawing/2014/main" id="{FEDBF3FE-0E33-4B8B-BB49-736606111D27}"/>
                    </a:ext>
                  </a:extLst>
                </p:cNvPr>
                <p:cNvSpPr/>
                <p:nvPr/>
              </p:nvSpPr>
              <p:spPr>
                <a:xfrm>
                  <a:off x="10869250" y="2748634"/>
                  <a:ext cx="98559" cy="98560"/>
                </a:xfrm>
                <a:custGeom>
                  <a:avLst/>
                  <a:gdLst>
                    <a:gd name="connsiteX0" fmla="*/ 30120 w 60316"/>
                    <a:gd name="connsiteY0" fmla="*/ 0 h 60316"/>
                    <a:gd name="connsiteX1" fmla="*/ 0 w 60316"/>
                    <a:gd name="connsiteY1" fmla="*/ 30120 h 60316"/>
                    <a:gd name="connsiteX2" fmla="*/ 30120 w 60316"/>
                    <a:gd name="connsiteY2" fmla="*/ 60316 h 60316"/>
                    <a:gd name="connsiteX3" fmla="*/ 60316 w 60316"/>
                    <a:gd name="connsiteY3" fmla="*/ 30120 h 60316"/>
                    <a:gd name="connsiteX4" fmla="*/ 30120 w 60316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316" y="46801"/>
                        <a:pt x="60316" y="30120"/>
                      </a:cubicBezTo>
                      <a:cubicBezTo>
                        <a:pt x="60316" y="13515"/>
                        <a:pt x="46801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8" name="Freeform: Shape 47">
                  <a:extLst>
                    <a:ext uri="{FF2B5EF4-FFF2-40B4-BE49-F238E27FC236}">
                      <a16:creationId xmlns:a16="http://schemas.microsoft.com/office/drawing/2014/main" id="{2C070826-B533-4A90-BC60-ADC2710EFF96}"/>
                    </a:ext>
                  </a:extLst>
                </p:cNvPr>
                <p:cNvSpPr/>
                <p:nvPr/>
              </p:nvSpPr>
              <p:spPr>
                <a:xfrm>
                  <a:off x="10991536" y="2748634"/>
                  <a:ext cx="98559" cy="98560"/>
                </a:xfrm>
                <a:custGeom>
                  <a:avLst/>
                  <a:gdLst>
                    <a:gd name="connsiteX0" fmla="*/ 30120 w 60316"/>
                    <a:gd name="connsiteY0" fmla="*/ 0 h 60316"/>
                    <a:gd name="connsiteX1" fmla="*/ 0 w 60316"/>
                    <a:gd name="connsiteY1" fmla="*/ 30120 h 60316"/>
                    <a:gd name="connsiteX2" fmla="*/ 30120 w 60316"/>
                    <a:gd name="connsiteY2" fmla="*/ 60316 h 60316"/>
                    <a:gd name="connsiteX3" fmla="*/ 60316 w 60316"/>
                    <a:gd name="connsiteY3" fmla="*/ 30120 h 60316"/>
                    <a:gd name="connsiteX4" fmla="*/ 30120 w 60316"/>
                    <a:gd name="connsiteY4" fmla="*/ 0 h 60316"/>
                    <a:gd name="connsiteX5" fmla="*/ 30120 w 60316"/>
                    <a:gd name="connsiteY5" fmla="*/ 54447 h 60316"/>
                    <a:gd name="connsiteX6" fmla="*/ 5792 w 60316"/>
                    <a:gd name="connsiteY6" fmla="*/ 30120 h 60316"/>
                    <a:gd name="connsiteX7" fmla="*/ 30120 w 60316"/>
                    <a:gd name="connsiteY7" fmla="*/ 5792 h 60316"/>
                    <a:gd name="connsiteX8" fmla="*/ 54447 w 60316"/>
                    <a:gd name="connsiteY8" fmla="*/ 30120 h 60316"/>
                    <a:gd name="connsiteX9" fmla="*/ 30120 w 60316"/>
                    <a:gd name="connsiteY9" fmla="*/ 54447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316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316" y="46801"/>
                        <a:pt x="60316" y="30120"/>
                      </a:cubicBezTo>
                      <a:cubicBezTo>
                        <a:pt x="60316" y="13515"/>
                        <a:pt x="46724" y="0"/>
                        <a:pt x="30120" y="0"/>
                      </a:cubicBezTo>
                      <a:close/>
                      <a:moveTo>
                        <a:pt x="30120" y="54447"/>
                      </a:moveTo>
                      <a:cubicBezTo>
                        <a:pt x="16682" y="54447"/>
                        <a:pt x="5792" y="43558"/>
                        <a:pt x="5792" y="30120"/>
                      </a:cubicBezTo>
                      <a:cubicBezTo>
                        <a:pt x="5792" y="16681"/>
                        <a:pt x="16682" y="5792"/>
                        <a:pt x="30120" y="5792"/>
                      </a:cubicBezTo>
                      <a:cubicBezTo>
                        <a:pt x="43557" y="5792"/>
                        <a:pt x="54447" y="16681"/>
                        <a:pt x="54447" y="30120"/>
                      </a:cubicBezTo>
                      <a:cubicBezTo>
                        <a:pt x="54447" y="43558"/>
                        <a:pt x="43557" y="54447"/>
                        <a:pt x="30120" y="5444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49" name="Freeform: Shape 48">
                  <a:extLst>
                    <a:ext uri="{FF2B5EF4-FFF2-40B4-BE49-F238E27FC236}">
                      <a16:creationId xmlns:a16="http://schemas.microsoft.com/office/drawing/2014/main" id="{9D09A8C6-DA2C-43BD-8276-EDCDA9C2F9B2}"/>
                    </a:ext>
                  </a:extLst>
                </p:cNvPr>
                <p:cNvSpPr/>
                <p:nvPr/>
              </p:nvSpPr>
              <p:spPr>
                <a:xfrm>
                  <a:off x="11113822" y="2748634"/>
                  <a:ext cx="98559" cy="98560"/>
                </a:xfrm>
                <a:custGeom>
                  <a:avLst/>
                  <a:gdLst>
                    <a:gd name="connsiteX0" fmla="*/ 30120 w 60316"/>
                    <a:gd name="connsiteY0" fmla="*/ 0 h 60316"/>
                    <a:gd name="connsiteX1" fmla="*/ 0 w 60316"/>
                    <a:gd name="connsiteY1" fmla="*/ 30120 h 60316"/>
                    <a:gd name="connsiteX2" fmla="*/ 30120 w 60316"/>
                    <a:gd name="connsiteY2" fmla="*/ 60316 h 60316"/>
                    <a:gd name="connsiteX3" fmla="*/ 60316 w 60316"/>
                    <a:gd name="connsiteY3" fmla="*/ 30120 h 60316"/>
                    <a:gd name="connsiteX4" fmla="*/ 30120 w 60316"/>
                    <a:gd name="connsiteY4" fmla="*/ 0 h 60316"/>
                    <a:gd name="connsiteX5" fmla="*/ 30120 w 60316"/>
                    <a:gd name="connsiteY5" fmla="*/ 54447 h 60316"/>
                    <a:gd name="connsiteX6" fmla="*/ 5792 w 60316"/>
                    <a:gd name="connsiteY6" fmla="*/ 30120 h 60316"/>
                    <a:gd name="connsiteX7" fmla="*/ 30120 w 60316"/>
                    <a:gd name="connsiteY7" fmla="*/ 5792 h 60316"/>
                    <a:gd name="connsiteX8" fmla="*/ 54447 w 60316"/>
                    <a:gd name="connsiteY8" fmla="*/ 30120 h 60316"/>
                    <a:gd name="connsiteX9" fmla="*/ 30120 w 60316"/>
                    <a:gd name="connsiteY9" fmla="*/ 54447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316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316" y="46801"/>
                        <a:pt x="60316" y="30120"/>
                      </a:cubicBezTo>
                      <a:cubicBezTo>
                        <a:pt x="60239" y="13515"/>
                        <a:pt x="46724" y="0"/>
                        <a:pt x="30120" y="0"/>
                      </a:cubicBezTo>
                      <a:close/>
                      <a:moveTo>
                        <a:pt x="30120" y="54447"/>
                      </a:moveTo>
                      <a:cubicBezTo>
                        <a:pt x="16682" y="54447"/>
                        <a:pt x="5792" y="43558"/>
                        <a:pt x="5792" y="30120"/>
                      </a:cubicBezTo>
                      <a:cubicBezTo>
                        <a:pt x="5792" y="16681"/>
                        <a:pt x="16682" y="5792"/>
                        <a:pt x="30120" y="5792"/>
                      </a:cubicBezTo>
                      <a:cubicBezTo>
                        <a:pt x="43557" y="5792"/>
                        <a:pt x="54447" y="16681"/>
                        <a:pt x="54447" y="30120"/>
                      </a:cubicBezTo>
                      <a:cubicBezTo>
                        <a:pt x="54447" y="43558"/>
                        <a:pt x="43480" y="54447"/>
                        <a:pt x="30120" y="54447"/>
                      </a:cubicBezTo>
                      <a:close/>
                    </a:path>
                  </a:pathLst>
                </a:custGeom>
                <a:solidFill>
                  <a:schemeClr val="accent2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83" name="TextBox 82">
                <a:extLst>
                  <a:ext uri="{FF2B5EF4-FFF2-40B4-BE49-F238E27FC236}">
                    <a16:creationId xmlns:a16="http://schemas.microsoft.com/office/drawing/2014/main" id="{061B1D55-91EB-40D3-836C-013CC2FD8C60}"/>
                  </a:ext>
                </a:extLst>
              </p:cNvPr>
              <p:cNvSpPr txBox="1"/>
              <p:nvPr/>
            </p:nvSpPr>
            <p:spPr>
              <a:xfrm>
                <a:off x="8713440" y="4190388"/>
                <a:ext cx="1147427" cy="28383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ID" sz="900" spc="0" baseline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cs typeface="Arial"/>
                    <a:sym typeface="Arial"/>
                    <a:rtl val="0"/>
                  </a:rPr>
                  <a:t>Local Asset</a:t>
                </a:r>
              </a:p>
            </p:txBody>
          </p:sp>
        </p:grp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51BB22C3-8C23-4186-8C49-3B66666F57EF}"/>
                </a:ext>
              </a:extLst>
            </p:cNvPr>
            <p:cNvGrpSpPr/>
            <p:nvPr/>
          </p:nvGrpSpPr>
          <p:grpSpPr>
            <a:xfrm>
              <a:off x="8737199" y="4538512"/>
              <a:ext cx="1748103" cy="230833"/>
              <a:chOff x="8699253" y="4612112"/>
              <a:chExt cx="2149477" cy="283833"/>
            </a:xfrm>
          </p:grpSpPr>
          <p:grpSp>
            <p:nvGrpSpPr>
              <p:cNvPr id="50" name="Group 49">
                <a:extLst>
                  <a:ext uri="{FF2B5EF4-FFF2-40B4-BE49-F238E27FC236}">
                    <a16:creationId xmlns:a16="http://schemas.microsoft.com/office/drawing/2014/main" id="{D82C6FBD-AFF3-45BB-94FB-3E2DD82058D2}"/>
                  </a:ext>
                </a:extLst>
              </p:cNvPr>
              <p:cNvGrpSpPr/>
              <p:nvPr/>
            </p:nvGrpSpPr>
            <p:grpSpPr>
              <a:xfrm>
                <a:off x="10000432" y="4706270"/>
                <a:ext cx="848298" cy="98685"/>
                <a:chOff x="10364083" y="3170386"/>
                <a:chExt cx="848298" cy="98685"/>
              </a:xfrm>
            </p:grpSpPr>
            <p:sp>
              <p:nvSpPr>
                <p:cNvPr id="51" name="Freeform: Shape 50">
                  <a:extLst>
                    <a:ext uri="{FF2B5EF4-FFF2-40B4-BE49-F238E27FC236}">
                      <a16:creationId xmlns:a16="http://schemas.microsoft.com/office/drawing/2014/main" id="{FE93873E-BA75-4EA7-87FC-F0563636FD68}"/>
                    </a:ext>
                  </a:extLst>
                </p:cNvPr>
                <p:cNvSpPr/>
                <p:nvPr/>
              </p:nvSpPr>
              <p:spPr>
                <a:xfrm>
                  <a:off x="10364083" y="3170386"/>
                  <a:ext cx="98434" cy="98685"/>
                </a:xfrm>
                <a:custGeom>
                  <a:avLst/>
                  <a:gdLst>
                    <a:gd name="connsiteX0" fmla="*/ 30120 w 60239"/>
                    <a:gd name="connsiteY0" fmla="*/ 0 h 60393"/>
                    <a:gd name="connsiteX1" fmla="*/ 0 w 60239"/>
                    <a:gd name="connsiteY1" fmla="*/ 30197 h 60393"/>
                    <a:gd name="connsiteX2" fmla="*/ 30120 w 60239"/>
                    <a:gd name="connsiteY2" fmla="*/ 60394 h 60393"/>
                    <a:gd name="connsiteX3" fmla="*/ 60239 w 60239"/>
                    <a:gd name="connsiteY3" fmla="*/ 30197 h 60393"/>
                    <a:gd name="connsiteX4" fmla="*/ 30120 w 60239"/>
                    <a:gd name="connsiteY4" fmla="*/ 0 h 60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239" h="60393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97"/>
                      </a:cubicBezTo>
                      <a:cubicBezTo>
                        <a:pt x="0" y="46801"/>
                        <a:pt x="13515" y="60394"/>
                        <a:pt x="30120" y="60394"/>
                      </a:cubicBezTo>
                      <a:cubicBezTo>
                        <a:pt x="46724" y="60394"/>
                        <a:pt x="60239" y="46879"/>
                        <a:pt x="60239" y="30197"/>
                      </a:cubicBezTo>
                      <a:cubicBezTo>
                        <a:pt x="60316" y="13515"/>
                        <a:pt x="46724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2" name="Freeform: Shape 51">
                  <a:extLst>
                    <a:ext uri="{FF2B5EF4-FFF2-40B4-BE49-F238E27FC236}">
                      <a16:creationId xmlns:a16="http://schemas.microsoft.com/office/drawing/2014/main" id="{7774FC04-F311-4C69-A527-145F254064BB}"/>
                    </a:ext>
                  </a:extLst>
                </p:cNvPr>
                <p:cNvSpPr/>
                <p:nvPr/>
              </p:nvSpPr>
              <p:spPr>
                <a:xfrm>
                  <a:off x="10490407" y="3170386"/>
                  <a:ext cx="98434" cy="98685"/>
                </a:xfrm>
                <a:custGeom>
                  <a:avLst/>
                  <a:gdLst>
                    <a:gd name="connsiteX0" fmla="*/ 30120 w 60239"/>
                    <a:gd name="connsiteY0" fmla="*/ 0 h 60393"/>
                    <a:gd name="connsiteX1" fmla="*/ 0 w 60239"/>
                    <a:gd name="connsiteY1" fmla="*/ 30197 h 60393"/>
                    <a:gd name="connsiteX2" fmla="*/ 30120 w 60239"/>
                    <a:gd name="connsiteY2" fmla="*/ 60394 h 60393"/>
                    <a:gd name="connsiteX3" fmla="*/ 60239 w 60239"/>
                    <a:gd name="connsiteY3" fmla="*/ 30197 h 60393"/>
                    <a:gd name="connsiteX4" fmla="*/ 30120 w 60239"/>
                    <a:gd name="connsiteY4" fmla="*/ 0 h 60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239" h="60393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97"/>
                      </a:cubicBezTo>
                      <a:cubicBezTo>
                        <a:pt x="0" y="46801"/>
                        <a:pt x="13515" y="60394"/>
                        <a:pt x="30120" y="60394"/>
                      </a:cubicBezTo>
                      <a:cubicBezTo>
                        <a:pt x="46724" y="60394"/>
                        <a:pt x="60239" y="46879"/>
                        <a:pt x="60239" y="30197"/>
                      </a:cubicBezTo>
                      <a:cubicBezTo>
                        <a:pt x="60239" y="13515"/>
                        <a:pt x="46724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3" name="Freeform: Shape 52">
                  <a:extLst>
                    <a:ext uri="{FF2B5EF4-FFF2-40B4-BE49-F238E27FC236}">
                      <a16:creationId xmlns:a16="http://schemas.microsoft.com/office/drawing/2014/main" id="{2D2833C3-7B9E-43BA-B16C-EDF0FE452C8A}"/>
                    </a:ext>
                  </a:extLst>
                </p:cNvPr>
                <p:cNvSpPr/>
                <p:nvPr/>
              </p:nvSpPr>
              <p:spPr>
                <a:xfrm>
                  <a:off x="10616603" y="3170386"/>
                  <a:ext cx="98559" cy="98685"/>
                </a:xfrm>
                <a:custGeom>
                  <a:avLst/>
                  <a:gdLst>
                    <a:gd name="connsiteX0" fmla="*/ 30197 w 60316"/>
                    <a:gd name="connsiteY0" fmla="*/ 0 h 60393"/>
                    <a:gd name="connsiteX1" fmla="*/ 0 w 60316"/>
                    <a:gd name="connsiteY1" fmla="*/ 30197 h 60393"/>
                    <a:gd name="connsiteX2" fmla="*/ 30197 w 60316"/>
                    <a:gd name="connsiteY2" fmla="*/ 60394 h 60393"/>
                    <a:gd name="connsiteX3" fmla="*/ 60317 w 60316"/>
                    <a:gd name="connsiteY3" fmla="*/ 30197 h 60393"/>
                    <a:gd name="connsiteX4" fmla="*/ 30197 w 60316"/>
                    <a:gd name="connsiteY4" fmla="*/ 0 h 60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93">
                      <a:moveTo>
                        <a:pt x="30197" y="0"/>
                      </a:moveTo>
                      <a:cubicBezTo>
                        <a:pt x="13593" y="0"/>
                        <a:pt x="0" y="13515"/>
                        <a:pt x="0" y="30197"/>
                      </a:cubicBezTo>
                      <a:cubicBezTo>
                        <a:pt x="0" y="46801"/>
                        <a:pt x="13515" y="60394"/>
                        <a:pt x="30197" y="60394"/>
                      </a:cubicBezTo>
                      <a:cubicBezTo>
                        <a:pt x="46801" y="60394"/>
                        <a:pt x="60317" y="46879"/>
                        <a:pt x="60317" y="30197"/>
                      </a:cubicBezTo>
                      <a:cubicBezTo>
                        <a:pt x="60317" y="13515"/>
                        <a:pt x="46801" y="0"/>
                        <a:pt x="30197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4" name="Freeform: Shape 53">
                  <a:extLst>
                    <a:ext uri="{FF2B5EF4-FFF2-40B4-BE49-F238E27FC236}">
                      <a16:creationId xmlns:a16="http://schemas.microsoft.com/office/drawing/2014/main" id="{0955843D-2DE9-44E0-8E06-11A0074452BF}"/>
                    </a:ext>
                  </a:extLst>
                </p:cNvPr>
                <p:cNvSpPr/>
                <p:nvPr/>
              </p:nvSpPr>
              <p:spPr>
                <a:xfrm>
                  <a:off x="10742926" y="3170386"/>
                  <a:ext cx="98559" cy="98685"/>
                </a:xfrm>
                <a:custGeom>
                  <a:avLst/>
                  <a:gdLst>
                    <a:gd name="connsiteX0" fmla="*/ 30197 w 60316"/>
                    <a:gd name="connsiteY0" fmla="*/ 0 h 60393"/>
                    <a:gd name="connsiteX1" fmla="*/ 0 w 60316"/>
                    <a:gd name="connsiteY1" fmla="*/ 30197 h 60393"/>
                    <a:gd name="connsiteX2" fmla="*/ 30197 w 60316"/>
                    <a:gd name="connsiteY2" fmla="*/ 60394 h 60393"/>
                    <a:gd name="connsiteX3" fmla="*/ 60316 w 60316"/>
                    <a:gd name="connsiteY3" fmla="*/ 30197 h 60393"/>
                    <a:gd name="connsiteX4" fmla="*/ 30197 w 60316"/>
                    <a:gd name="connsiteY4" fmla="*/ 0 h 60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93">
                      <a:moveTo>
                        <a:pt x="30197" y="0"/>
                      </a:moveTo>
                      <a:cubicBezTo>
                        <a:pt x="13592" y="0"/>
                        <a:pt x="0" y="13515"/>
                        <a:pt x="0" y="30197"/>
                      </a:cubicBezTo>
                      <a:cubicBezTo>
                        <a:pt x="0" y="46801"/>
                        <a:pt x="13515" y="60394"/>
                        <a:pt x="30197" y="60394"/>
                      </a:cubicBezTo>
                      <a:cubicBezTo>
                        <a:pt x="46801" y="60394"/>
                        <a:pt x="60316" y="46879"/>
                        <a:pt x="60316" y="30197"/>
                      </a:cubicBezTo>
                      <a:cubicBezTo>
                        <a:pt x="60316" y="13515"/>
                        <a:pt x="46801" y="0"/>
                        <a:pt x="30197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5" name="Freeform: Shape 54">
                  <a:extLst>
                    <a:ext uri="{FF2B5EF4-FFF2-40B4-BE49-F238E27FC236}">
                      <a16:creationId xmlns:a16="http://schemas.microsoft.com/office/drawing/2014/main" id="{B0C2F4DD-6437-4859-BFDE-87166441E11B}"/>
                    </a:ext>
                  </a:extLst>
                </p:cNvPr>
                <p:cNvSpPr/>
                <p:nvPr/>
              </p:nvSpPr>
              <p:spPr>
                <a:xfrm>
                  <a:off x="10869250" y="3170386"/>
                  <a:ext cx="98559" cy="98685"/>
                </a:xfrm>
                <a:custGeom>
                  <a:avLst/>
                  <a:gdLst>
                    <a:gd name="connsiteX0" fmla="*/ 30120 w 60316"/>
                    <a:gd name="connsiteY0" fmla="*/ 0 h 60393"/>
                    <a:gd name="connsiteX1" fmla="*/ 0 w 60316"/>
                    <a:gd name="connsiteY1" fmla="*/ 30197 h 60393"/>
                    <a:gd name="connsiteX2" fmla="*/ 30120 w 60316"/>
                    <a:gd name="connsiteY2" fmla="*/ 60394 h 60393"/>
                    <a:gd name="connsiteX3" fmla="*/ 60316 w 60316"/>
                    <a:gd name="connsiteY3" fmla="*/ 30197 h 60393"/>
                    <a:gd name="connsiteX4" fmla="*/ 30120 w 60316"/>
                    <a:gd name="connsiteY4" fmla="*/ 0 h 60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93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97"/>
                      </a:cubicBezTo>
                      <a:cubicBezTo>
                        <a:pt x="0" y="46801"/>
                        <a:pt x="13515" y="60394"/>
                        <a:pt x="30120" y="60394"/>
                      </a:cubicBezTo>
                      <a:cubicBezTo>
                        <a:pt x="46724" y="60394"/>
                        <a:pt x="60316" y="46879"/>
                        <a:pt x="60316" y="30197"/>
                      </a:cubicBezTo>
                      <a:cubicBezTo>
                        <a:pt x="60316" y="13515"/>
                        <a:pt x="46801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6" name="Freeform: Shape 55">
                  <a:extLst>
                    <a:ext uri="{FF2B5EF4-FFF2-40B4-BE49-F238E27FC236}">
                      <a16:creationId xmlns:a16="http://schemas.microsoft.com/office/drawing/2014/main" id="{B3C8A2BB-43AF-4760-A8CE-4C4640AECB10}"/>
                    </a:ext>
                  </a:extLst>
                </p:cNvPr>
                <p:cNvSpPr/>
                <p:nvPr/>
              </p:nvSpPr>
              <p:spPr>
                <a:xfrm>
                  <a:off x="10991536" y="3170386"/>
                  <a:ext cx="98559" cy="98685"/>
                </a:xfrm>
                <a:custGeom>
                  <a:avLst/>
                  <a:gdLst>
                    <a:gd name="connsiteX0" fmla="*/ 30120 w 60316"/>
                    <a:gd name="connsiteY0" fmla="*/ 0 h 60393"/>
                    <a:gd name="connsiteX1" fmla="*/ 0 w 60316"/>
                    <a:gd name="connsiteY1" fmla="*/ 30197 h 60393"/>
                    <a:gd name="connsiteX2" fmla="*/ 30120 w 60316"/>
                    <a:gd name="connsiteY2" fmla="*/ 60394 h 60393"/>
                    <a:gd name="connsiteX3" fmla="*/ 60316 w 60316"/>
                    <a:gd name="connsiteY3" fmla="*/ 30197 h 60393"/>
                    <a:gd name="connsiteX4" fmla="*/ 30120 w 60316"/>
                    <a:gd name="connsiteY4" fmla="*/ 0 h 60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93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97"/>
                      </a:cubicBezTo>
                      <a:cubicBezTo>
                        <a:pt x="0" y="46801"/>
                        <a:pt x="13515" y="60394"/>
                        <a:pt x="30120" y="60394"/>
                      </a:cubicBezTo>
                      <a:cubicBezTo>
                        <a:pt x="46724" y="60394"/>
                        <a:pt x="60316" y="46879"/>
                        <a:pt x="60316" y="30197"/>
                      </a:cubicBezTo>
                      <a:cubicBezTo>
                        <a:pt x="60316" y="13515"/>
                        <a:pt x="46724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57" name="Freeform: Shape 56">
                  <a:extLst>
                    <a:ext uri="{FF2B5EF4-FFF2-40B4-BE49-F238E27FC236}">
                      <a16:creationId xmlns:a16="http://schemas.microsoft.com/office/drawing/2014/main" id="{DD055F40-A334-4C69-82A1-685FC0053D83}"/>
                    </a:ext>
                  </a:extLst>
                </p:cNvPr>
                <p:cNvSpPr/>
                <p:nvPr/>
              </p:nvSpPr>
              <p:spPr>
                <a:xfrm>
                  <a:off x="11113822" y="3170386"/>
                  <a:ext cx="98559" cy="98685"/>
                </a:xfrm>
                <a:custGeom>
                  <a:avLst/>
                  <a:gdLst>
                    <a:gd name="connsiteX0" fmla="*/ 30120 w 60316"/>
                    <a:gd name="connsiteY0" fmla="*/ 0 h 60393"/>
                    <a:gd name="connsiteX1" fmla="*/ 0 w 60316"/>
                    <a:gd name="connsiteY1" fmla="*/ 30197 h 60393"/>
                    <a:gd name="connsiteX2" fmla="*/ 30120 w 60316"/>
                    <a:gd name="connsiteY2" fmla="*/ 60394 h 60393"/>
                    <a:gd name="connsiteX3" fmla="*/ 60316 w 60316"/>
                    <a:gd name="connsiteY3" fmla="*/ 30197 h 60393"/>
                    <a:gd name="connsiteX4" fmla="*/ 30120 w 60316"/>
                    <a:gd name="connsiteY4" fmla="*/ 0 h 60393"/>
                    <a:gd name="connsiteX5" fmla="*/ 30120 w 60316"/>
                    <a:gd name="connsiteY5" fmla="*/ 54447 h 60393"/>
                    <a:gd name="connsiteX6" fmla="*/ 5792 w 60316"/>
                    <a:gd name="connsiteY6" fmla="*/ 30120 h 60393"/>
                    <a:gd name="connsiteX7" fmla="*/ 30120 w 60316"/>
                    <a:gd name="connsiteY7" fmla="*/ 5792 h 60393"/>
                    <a:gd name="connsiteX8" fmla="*/ 54447 w 60316"/>
                    <a:gd name="connsiteY8" fmla="*/ 30120 h 60393"/>
                    <a:gd name="connsiteX9" fmla="*/ 30120 w 60316"/>
                    <a:gd name="connsiteY9" fmla="*/ 54447 h 6039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316" h="60393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97"/>
                      </a:cubicBezTo>
                      <a:cubicBezTo>
                        <a:pt x="0" y="46801"/>
                        <a:pt x="13515" y="60394"/>
                        <a:pt x="30120" y="60394"/>
                      </a:cubicBezTo>
                      <a:cubicBezTo>
                        <a:pt x="46724" y="60394"/>
                        <a:pt x="60316" y="46879"/>
                        <a:pt x="60316" y="30197"/>
                      </a:cubicBezTo>
                      <a:cubicBezTo>
                        <a:pt x="60239" y="13515"/>
                        <a:pt x="46724" y="0"/>
                        <a:pt x="30120" y="0"/>
                      </a:cubicBezTo>
                      <a:close/>
                      <a:moveTo>
                        <a:pt x="30120" y="54447"/>
                      </a:moveTo>
                      <a:cubicBezTo>
                        <a:pt x="16682" y="54447"/>
                        <a:pt x="5792" y="43558"/>
                        <a:pt x="5792" y="30120"/>
                      </a:cubicBezTo>
                      <a:cubicBezTo>
                        <a:pt x="5792" y="16682"/>
                        <a:pt x="16682" y="5792"/>
                        <a:pt x="30120" y="5792"/>
                      </a:cubicBezTo>
                      <a:cubicBezTo>
                        <a:pt x="43557" y="5792"/>
                        <a:pt x="54447" y="16682"/>
                        <a:pt x="54447" y="30120"/>
                      </a:cubicBezTo>
                      <a:cubicBezTo>
                        <a:pt x="54447" y="43558"/>
                        <a:pt x="43480" y="54447"/>
                        <a:pt x="30120" y="54447"/>
                      </a:cubicBezTo>
                      <a:close/>
                    </a:path>
                  </a:pathLst>
                </a:custGeom>
                <a:solidFill>
                  <a:schemeClr val="accent5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84" name="TextBox 83">
                <a:extLst>
                  <a:ext uri="{FF2B5EF4-FFF2-40B4-BE49-F238E27FC236}">
                    <a16:creationId xmlns:a16="http://schemas.microsoft.com/office/drawing/2014/main" id="{5807499E-CF56-477D-9CA7-960B8D901ACF}"/>
                  </a:ext>
                </a:extLst>
              </p:cNvPr>
              <p:cNvSpPr txBox="1"/>
              <p:nvPr/>
            </p:nvSpPr>
            <p:spPr>
              <a:xfrm>
                <a:off x="8699253" y="4612112"/>
                <a:ext cx="1142522" cy="28383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ID" sz="900" spc="0" baseline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cs typeface="Arial"/>
                    <a:sym typeface="Arial"/>
                    <a:rtl val="0"/>
                  </a:rPr>
                  <a:t>Product</a:t>
                </a:r>
              </a:p>
            </p:txBody>
          </p:sp>
        </p:grpSp>
        <p:grpSp>
          <p:nvGrpSpPr>
            <p:cNvPr id="91" name="Group 90">
              <a:extLst>
                <a:ext uri="{FF2B5EF4-FFF2-40B4-BE49-F238E27FC236}">
                  <a16:creationId xmlns:a16="http://schemas.microsoft.com/office/drawing/2014/main" id="{77CD2CC6-F2F4-4CD6-9F3B-A12E15BF4449}"/>
                </a:ext>
              </a:extLst>
            </p:cNvPr>
            <p:cNvGrpSpPr/>
            <p:nvPr/>
          </p:nvGrpSpPr>
          <p:grpSpPr>
            <a:xfrm>
              <a:off x="8737199" y="4818895"/>
              <a:ext cx="1756419" cy="230833"/>
              <a:chOff x="8699248" y="5033840"/>
              <a:chExt cx="2159702" cy="283833"/>
            </a:xfrm>
          </p:grpSpPr>
          <p:grpSp>
            <p:nvGrpSpPr>
              <p:cNvPr id="58" name="Group 57">
                <a:extLst>
                  <a:ext uri="{FF2B5EF4-FFF2-40B4-BE49-F238E27FC236}">
                    <a16:creationId xmlns:a16="http://schemas.microsoft.com/office/drawing/2014/main" id="{77D918E8-B7D1-44B0-9B5E-A6473D987C38}"/>
                  </a:ext>
                </a:extLst>
              </p:cNvPr>
              <p:cNvGrpSpPr/>
              <p:nvPr/>
            </p:nvGrpSpPr>
            <p:grpSpPr>
              <a:xfrm>
                <a:off x="9994120" y="5121710"/>
                <a:ext cx="864830" cy="111306"/>
                <a:chOff x="10357771" y="3585826"/>
                <a:chExt cx="864830" cy="111306"/>
              </a:xfrm>
            </p:grpSpPr>
            <p:sp>
              <p:nvSpPr>
                <p:cNvPr id="59" name="Freeform: Shape 58">
                  <a:extLst>
                    <a:ext uri="{FF2B5EF4-FFF2-40B4-BE49-F238E27FC236}">
                      <a16:creationId xmlns:a16="http://schemas.microsoft.com/office/drawing/2014/main" id="{385707C2-986E-4E0C-AD83-C68548EC83D4}"/>
                    </a:ext>
                  </a:extLst>
                </p:cNvPr>
                <p:cNvSpPr/>
                <p:nvPr/>
              </p:nvSpPr>
              <p:spPr>
                <a:xfrm>
                  <a:off x="10357771" y="3585826"/>
                  <a:ext cx="111053" cy="111306"/>
                </a:xfrm>
                <a:custGeom>
                  <a:avLst/>
                  <a:gdLst>
                    <a:gd name="connsiteX0" fmla="*/ 33981 w 67962"/>
                    <a:gd name="connsiteY0" fmla="*/ 0 h 68116"/>
                    <a:gd name="connsiteX1" fmla="*/ 0 w 67962"/>
                    <a:gd name="connsiteY1" fmla="*/ 34058 h 68116"/>
                    <a:gd name="connsiteX2" fmla="*/ 33981 w 67962"/>
                    <a:gd name="connsiteY2" fmla="*/ 68116 h 68116"/>
                    <a:gd name="connsiteX3" fmla="*/ 67962 w 67962"/>
                    <a:gd name="connsiteY3" fmla="*/ 34058 h 68116"/>
                    <a:gd name="connsiteX4" fmla="*/ 33981 w 67962"/>
                    <a:gd name="connsiteY4" fmla="*/ 0 h 68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7962" h="68116">
                      <a:moveTo>
                        <a:pt x="33981" y="0"/>
                      </a:moveTo>
                      <a:cubicBezTo>
                        <a:pt x="15214" y="0"/>
                        <a:pt x="0" y="15291"/>
                        <a:pt x="0" y="34058"/>
                      </a:cubicBezTo>
                      <a:cubicBezTo>
                        <a:pt x="0" y="52825"/>
                        <a:pt x="15291" y="68116"/>
                        <a:pt x="33981" y="68116"/>
                      </a:cubicBezTo>
                      <a:cubicBezTo>
                        <a:pt x="52748" y="68116"/>
                        <a:pt x="67962" y="52825"/>
                        <a:pt x="67962" y="34058"/>
                      </a:cubicBezTo>
                      <a:cubicBezTo>
                        <a:pt x="68039" y="15214"/>
                        <a:pt x="52748" y="0"/>
                        <a:pt x="33981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0" name="Freeform: Shape 59">
                  <a:extLst>
                    <a:ext uri="{FF2B5EF4-FFF2-40B4-BE49-F238E27FC236}">
                      <a16:creationId xmlns:a16="http://schemas.microsoft.com/office/drawing/2014/main" id="{E61A6C74-4847-4BF3-8B7E-9DDBA3CD6B69}"/>
                    </a:ext>
                  </a:extLst>
                </p:cNvPr>
                <p:cNvSpPr/>
                <p:nvPr/>
              </p:nvSpPr>
              <p:spPr>
                <a:xfrm>
                  <a:off x="10483969" y="3585826"/>
                  <a:ext cx="111179" cy="111306"/>
                </a:xfrm>
                <a:custGeom>
                  <a:avLst/>
                  <a:gdLst>
                    <a:gd name="connsiteX0" fmla="*/ 34058 w 68039"/>
                    <a:gd name="connsiteY0" fmla="*/ 0 h 68116"/>
                    <a:gd name="connsiteX1" fmla="*/ 0 w 68039"/>
                    <a:gd name="connsiteY1" fmla="*/ 34058 h 68116"/>
                    <a:gd name="connsiteX2" fmla="*/ 34058 w 68039"/>
                    <a:gd name="connsiteY2" fmla="*/ 68116 h 68116"/>
                    <a:gd name="connsiteX3" fmla="*/ 68039 w 68039"/>
                    <a:gd name="connsiteY3" fmla="*/ 34058 h 68116"/>
                    <a:gd name="connsiteX4" fmla="*/ 34058 w 68039"/>
                    <a:gd name="connsiteY4" fmla="*/ 0 h 68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039" h="68116">
                      <a:moveTo>
                        <a:pt x="34058" y="0"/>
                      </a:moveTo>
                      <a:cubicBezTo>
                        <a:pt x="15291" y="0"/>
                        <a:pt x="0" y="15291"/>
                        <a:pt x="0" y="34058"/>
                      </a:cubicBezTo>
                      <a:cubicBezTo>
                        <a:pt x="0" y="52825"/>
                        <a:pt x="15291" y="68116"/>
                        <a:pt x="34058" y="68116"/>
                      </a:cubicBezTo>
                      <a:cubicBezTo>
                        <a:pt x="52825" y="68116"/>
                        <a:pt x="68039" y="52825"/>
                        <a:pt x="68039" y="34058"/>
                      </a:cubicBezTo>
                      <a:cubicBezTo>
                        <a:pt x="68039" y="15214"/>
                        <a:pt x="52825" y="0"/>
                        <a:pt x="34058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1" name="Freeform: Shape 60">
                  <a:extLst>
                    <a:ext uri="{FF2B5EF4-FFF2-40B4-BE49-F238E27FC236}">
                      <a16:creationId xmlns:a16="http://schemas.microsoft.com/office/drawing/2014/main" id="{0DC99DD7-69D0-40CA-80BC-3F6784283B8D}"/>
                    </a:ext>
                  </a:extLst>
                </p:cNvPr>
                <p:cNvSpPr/>
                <p:nvPr/>
              </p:nvSpPr>
              <p:spPr>
                <a:xfrm>
                  <a:off x="10610292" y="3585826"/>
                  <a:ext cx="111305" cy="111306"/>
                </a:xfrm>
                <a:custGeom>
                  <a:avLst/>
                  <a:gdLst>
                    <a:gd name="connsiteX0" fmla="*/ 34058 w 68116"/>
                    <a:gd name="connsiteY0" fmla="*/ 0 h 68116"/>
                    <a:gd name="connsiteX1" fmla="*/ 0 w 68116"/>
                    <a:gd name="connsiteY1" fmla="*/ 34058 h 68116"/>
                    <a:gd name="connsiteX2" fmla="*/ 34058 w 68116"/>
                    <a:gd name="connsiteY2" fmla="*/ 68116 h 68116"/>
                    <a:gd name="connsiteX3" fmla="*/ 68117 w 68116"/>
                    <a:gd name="connsiteY3" fmla="*/ 34058 h 68116"/>
                    <a:gd name="connsiteX4" fmla="*/ 34058 w 68116"/>
                    <a:gd name="connsiteY4" fmla="*/ 0 h 68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116" h="68116">
                      <a:moveTo>
                        <a:pt x="34058" y="0"/>
                      </a:moveTo>
                      <a:cubicBezTo>
                        <a:pt x="15292" y="0"/>
                        <a:pt x="0" y="15291"/>
                        <a:pt x="0" y="34058"/>
                      </a:cubicBezTo>
                      <a:cubicBezTo>
                        <a:pt x="0" y="52825"/>
                        <a:pt x="15292" y="68116"/>
                        <a:pt x="34058" y="68116"/>
                      </a:cubicBezTo>
                      <a:cubicBezTo>
                        <a:pt x="52825" y="68116"/>
                        <a:pt x="68117" y="52825"/>
                        <a:pt x="68117" y="34058"/>
                      </a:cubicBezTo>
                      <a:cubicBezTo>
                        <a:pt x="68040" y="15214"/>
                        <a:pt x="52825" y="0"/>
                        <a:pt x="34058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2" name="Freeform: Shape 61">
                  <a:extLst>
                    <a:ext uri="{FF2B5EF4-FFF2-40B4-BE49-F238E27FC236}">
                      <a16:creationId xmlns:a16="http://schemas.microsoft.com/office/drawing/2014/main" id="{D168384F-0B3A-43ED-BD0F-194A18F3B44E}"/>
                    </a:ext>
                  </a:extLst>
                </p:cNvPr>
                <p:cNvSpPr/>
                <p:nvPr/>
              </p:nvSpPr>
              <p:spPr>
                <a:xfrm>
                  <a:off x="10736490" y="3585826"/>
                  <a:ext cx="111179" cy="111306"/>
                </a:xfrm>
                <a:custGeom>
                  <a:avLst/>
                  <a:gdLst>
                    <a:gd name="connsiteX0" fmla="*/ 34058 w 68039"/>
                    <a:gd name="connsiteY0" fmla="*/ 0 h 68116"/>
                    <a:gd name="connsiteX1" fmla="*/ 0 w 68039"/>
                    <a:gd name="connsiteY1" fmla="*/ 34058 h 68116"/>
                    <a:gd name="connsiteX2" fmla="*/ 34058 w 68039"/>
                    <a:gd name="connsiteY2" fmla="*/ 68116 h 68116"/>
                    <a:gd name="connsiteX3" fmla="*/ 68040 w 68039"/>
                    <a:gd name="connsiteY3" fmla="*/ 34058 h 68116"/>
                    <a:gd name="connsiteX4" fmla="*/ 34058 w 68039"/>
                    <a:gd name="connsiteY4" fmla="*/ 0 h 68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039" h="68116">
                      <a:moveTo>
                        <a:pt x="34058" y="0"/>
                      </a:moveTo>
                      <a:cubicBezTo>
                        <a:pt x="15292" y="0"/>
                        <a:pt x="0" y="15291"/>
                        <a:pt x="0" y="34058"/>
                      </a:cubicBezTo>
                      <a:cubicBezTo>
                        <a:pt x="0" y="52825"/>
                        <a:pt x="15292" y="68116"/>
                        <a:pt x="34058" y="68116"/>
                      </a:cubicBezTo>
                      <a:cubicBezTo>
                        <a:pt x="52825" y="68116"/>
                        <a:pt x="68040" y="52825"/>
                        <a:pt x="68040" y="34058"/>
                      </a:cubicBezTo>
                      <a:cubicBezTo>
                        <a:pt x="68117" y="15214"/>
                        <a:pt x="52825" y="0"/>
                        <a:pt x="34058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3" name="Freeform: Shape 62">
                  <a:extLst>
                    <a:ext uri="{FF2B5EF4-FFF2-40B4-BE49-F238E27FC236}">
                      <a16:creationId xmlns:a16="http://schemas.microsoft.com/office/drawing/2014/main" id="{0D7A6656-2ACF-46C2-9933-ED248230B20B}"/>
                    </a:ext>
                  </a:extLst>
                </p:cNvPr>
                <p:cNvSpPr/>
                <p:nvPr/>
              </p:nvSpPr>
              <p:spPr>
                <a:xfrm>
                  <a:off x="10858775" y="3585826"/>
                  <a:ext cx="111179" cy="111306"/>
                </a:xfrm>
                <a:custGeom>
                  <a:avLst/>
                  <a:gdLst>
                    <a:gd name="connsiteX0" fmla="*/ 34058 w 68039"/>
                    <a:gd name="connsiteY0" fmla="*/ 0 h 68116"/>
                    <a:gd name="connsiteX1" fmla="*/ 0 w 68039"/>
                    <a:gd name="connsiteY1" fmla="*/ 34058 h 68116"/>
                    <a:gd name="connsiteX2" fmla="*/ 34058 w 68039"/>
                    <a:gd name="connsiteY2" fmla="*/ 68116 h 68116"/>
                    <a:gd name="connsiteX3" fmla="*/ 68039 w 68039"/>
                    <a:gd name="connsiteY3" fmla="*/ 34058 h 68116"/>
                    <a:gd name="connsiteX4" fmla="*/ 34058 w 68039"/>
                    <a:gd name="connsiteY4" fmla="*/ 0 h 68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8039" h="68116">
                      <a:moveTo>
                        <a:pt x="34058" y="0"/>
                      </a:moveTo>
                      <a:cubicBezTo>
                        <a:pt x="15291" y="0"/>
                        <a:pt x="0" y="15291"/>
                        <a:pt x="0" y="34058"/>
                      </a:cubicBezTo>
                      <a:cubicBezTo>
                        <a:pt x="0" y="52825"/>
                        <a:pt x="15291" y="68116"/>
                        <a:pt x="34058" y="68116"/>
                      </a:cubicBezTo>
                      <a:cubicBezTo>
                        <a:pt x="52825" y="68116"/>
                        <a:pt x="68039" y="52825"/>
                        <a:pt x="68039" y="34058"/>
                      </a:cubicBezTo>
                      <a:cubicBezTo>
                        <a:pt x="68116" y="15214"/>
                        <a:pt x="52825" y="0"/>
                        <a:pt x="34058" y="0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4" name="Freeform: Shape 63">
                  <a:extLst>
                    <a:ext uri="{FF2B5EF4-FFF2-40B4-BE49-F238E27FC236}">
                      <a16:creationId xmlns:a16="http://schemas.microsoft.com/office/drawing/2014/main" id="{174C4EC3-2E3A-463B-9408-2944817CCF4A}"/>
                    </a:ext>
                  </a:extLst>
                </p:cNvPr>
                <p:cNvSpPr/>
                <p:nvPr/>
              </p:nvSpPr>
              <p:spPr>
                <a:xfrm>
                  <a:off x="10985098" y="3585826"/>
                  <a:ext cx="111305" cy="111306"/>
                </a:xfrm>
                <a:custGeom>
                  <a:avLst/>
                  <a:gdLst>
                    <a:gd name="connsiteX0" fmla="*/ 34058 w 68116"/>
                    <a:gd name="connsiteY0" fmla="*/ 0 h 68116"/>
                    <a:gd name="connsiteX1" fmla="*/ 0 w 68116"/>
                    <a:gd name="connsiteY1" fmla="*/ 34058 h 68116"/>
                    <a:gd name="connsiteX2" fmla="*/ 34058 w 68116"/>
                    <a:gd name="connsiteY2" fmla="*/ 68116 h 68116"/>
                    <a:gd name="connsiteX3" fmla="*/ 68117 w 68116"/>
                    <a:gd name="connsiteY3" fmla="*/ 34058 h 68116"/>
                    <a:gd name="connsiteX4" fmla="*/ 34058 w 68116"/>
                    <a:gd name="connsiteY4" fmla="*/ 0 h 68116"/>
                    <a:gd name="connsiteX5" fmla="*/ 34058 w 68116"/>
                    <a:gd name="connsiteY5" fmla="*/ 60316 h 68116"/>
                    <a:gd name="connsiteX6" fmla="*/ 7723 w 68116"/>
                    <a:gd name="connsiteY6" fmla="*/ 33981 h 68116"/>
                    <a:gd name="connsiteX7" fmla="*/ 34058 w 68116"/>
                    <a:gd name="connsiteY7" fmla="*/ 7646 h 68116"/>
                    <a:gd name="connsiteX8" fmla="*/ 60394 w 68116"/>
                    <a:gd name="connsiteY8" fmla="*/ 33981 h 68116"/>
                    <a:gd name="connsiteX9" fmla="*/ 34058 w 68116"/>
                    <a:gd name="connsiteY9" fmla="*/ 60316 h 68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8116" h="68116">
                      <a:moveTo>
                        <a:pt x="34058" y="0"/>
                      </a:moveTo>
                      <a:cubicBezTo>
                        <a:pt x="15292" y="0"/>
                        <a:pt x="0" y="15291"/>
                        <a:pt x="0" y="34058"/>
                      </a:cubicBezTo>
                      <a:cubicBezTo>
                        <a:pt x="0" y="52825"/>
                        <a:pt x="15292" y="68116"/>
                        <a:pt x="34058" y="68116"/>
                      </a:cubicBezTo>
                      <a:cubicBezTo>
                        <a:pt x="52825" y="68116"/>
                        <a:pt x="68117" y="52825"/>
                        <a:pt x="68117" y="34058"/>
                      </a:cubicBezTo>
                      <a:cubicBezTo>
                        <a:pt x="68117" y="15214"/>
                        <a:pt x="52825" y="0"/>
                        <a:pt x="34058" y="0"/>
                      </a:cubicBezTo>
                      <a:close/>
                      <a:moveTo>
                        <a:pt x="34058" y="60316"/>
                      </a:moveTo>
                      <a:cubicBezTo>
                        <a:pt x="19539" y="60316"/>
                        <a:pt x="7723" y="48500"/>
                        <a:pt x="7723" y="33981"/>
                      </a:cubicBezTo>
                      <a:cubicBezTo>
                        <a:pt x="7723" y="19462"/>
                        <a:pt x="19539" y="7646"/>
                        <a:pt x="34058" y="7646"/>
                      </a:cubicBezTo>
                      <a:cubicBezTo>
                        <a:pt x="48578" y="7646"/>
                        <a:pt x="60394" y="19462"/>
                        <a:pt x="60394" y="33981"/>
                      </a:cubicBezTo>
                      <a:cubicBezTo>
                        <a:pt x="60394" y="48500"/>
                        <a:pt x="48578" y="60316"/>
                        <a:pt x="34058" y="603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5" name="Freeform: Shape 64">
                  <a:extLst>
                    <a:ext uri="{FF2B5EF4-FFF2-40B4-BE49-F238E27FC236}">
                      <a16:creationId xmlns:a16="http://schemas.microsoft.com/office/drawing/2014/main" id="{647126C5-65A7-47D6-B87A-8E906C7DEF0E}"/>
                    </a:ext>
                  </a:extLst>
                </p:cNvPr>
                <p:cNvSpPr/>
                <p:nvPr/>
              </p:nvSpPr>
              <p:spPr>
                <a:xfrm>
                  <a:off x="11111422" y="3585826"/>
                  <a:ext cx="111179" cy="111306"/>
                </a:xfrm>
                <a:custGeom>
                  <a:avLst/>
                  <a:gdLst>
                    <a:gd name="connsiteX0" fmla="*/ 34058 w 68039"/>
                    <a:gd name="connsiteY0" fmla="*/ 0 h 68116"/>
                    <a:gd name="connsiteX1" fmla="*/ 0 w 68039"/>
                    <a:gd name="connsiteY1" fmla="*/ 34058 h 68116"/>
                    <a:gd name="connsiteX2" fmla="*/ 34058 w 68039"/>
                    <a:gd name="connsiteY2" fmla="*/ 68116 h 68116"/>
                    <a:gd name="connsiteX3" fmla="*/ 68039 w 68039"/>
                    <a:gd name="connsiteY3" fmla="*/ 34058 h 68116"/>
                    <a:gd name="connsiteX4" fmla="*/ 34058 w 68039"/>
                    <a:gd name="connsiteY4" fmla="*/ 0 h 68116"/>
                    <a:gd name="connsiteX5" fmla="*/ 34058 w 68039"/>
                    <a:gd name="connsiteY5" fmla="*/ 60316 h 68116"/>
                    <a:gd name="connsiteX6" fmla="*/ 7723 w 68039"/>
                    <a:gd name="connsiteY6" fmla="*/ 33981 h 68116"/>
                    <a:gd name="connsiteX7" fmla="*/ 34058 w 68039"/>
                    <a:gd name="connsiteY7" fmla="*/ 7646 h 68116"/>
                    <a:gd name="connsiteX8" fmla="*/ 60316 w 68039"/>
                    <a:gd name="connsiteY8" fmla="*/ 33981 h 68116"/>
                    <a:gd name="connsiteX9" fmla="*/ 34058 w 68039"/>
                    <a:gd name="connsiteY9" fmla="*/ 60316 h 681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8039" h="68116">
                      <a:moveTo>
                        <a:pt x="34058" y="0"/>
                      </a:moveTo>
                      <a:cubicBezTo>
                        <a:pt x="15292" y="0"/>
                        <a:pt x="0" y="15291"/>
                        <a:pt x="0" y="34058"/>
                      </a:cubicBezTo>
                      <a:cubicBezTo>
                        <a:pt x="0" y="52825"/>
                        <a:pt x="15292" y="68116"/>
                        <a:pt x="34058" y="68116"/>
                      </a:cubicBezTo>
                      <a:cubicBezTo>
                        <a:pt x="52825" y="68116"/>
                        <a:pt x="68039" y="52825"/>
                        <a:pt x="68039" y="34058"/>
                      </a:cubicBezTo>
                      <a:cubicBezTo>
                        <a:pt x="68039" y="15214"/>
                        <a:pt x="52825" y="0"/>
                        <a:pt x="34058" y="0"/>
                      </a:cubicBezTo>
                      <a:close/>
                      <a:moveTo>
                        <a:pt x="34058" y="60316"/>
                      </a:moveTo>
                      <a:cubicBezTo>
                        <a:pt x="19539" y="60316"/>
                        <a:pt x="7723" y="48500"/>
                        <a:pt x="7723" y="33981"/>
                      </a:cubicBezTo>
                      <a:cubicBezTo>
                        <a:pt x="7723" y="19462"/>
                        <a:pt x="19539" y="7646"/>
                        <a:pt x="34058" y="7646"/>
                      </a:cubicBezTo>
                      <a:cubicBezTo>
                        <a:pt x="48578" y="7646"/>
                        <a:pt x="60316" y="19462"/>
                        <a:pt x="60316" y="33981"/>
                      </a:cubicBezTo>
                      <a:cubicBezTo>
                        <a:pt x="60316" y="48500"/>
                        <a:pt x="48578" y="60316"/>
                        <a:pt x="34058" y="60316"/>
                      </a:cubicBezTo>
                      <a:close/>
                    </a:path>
                  </a:pathLst>
                </a:custGeom>
                <a:solidFill>
                  <a:schemeClr val="accent6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85" name="TextBox 84">
                <a:extLst>
                  <a:ext uri="{FF2B5EF4-FFF2-40B4-BE49-F238E27FC236}">
                    <a16:creationId xmlns:a16="http://schemas.microsoft.com/office/drawing/2014/main" id="{223A72F3-C1BC-462D-9138-C7C6A8A398DE}"/>
                  </a:ext>
                </a:extLst>
              </p:cNvPr>
              <p:cNvSpPr txBox="1"/>
              <p:nvPr/>
            </p:nvSpPr>
            <p:spPr>
              <a:xfrm>
                <a:off x="8699248" y="5033840"/>
                <a:ext cx="1171431" cy="28383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ID" sz="900" spc="0" baseline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cs typeface="Arial"/>
                    <a:sym typeface="Arial"/>
                    <a:rtl val="0"/>
                  </a:rPr>
                  <a:t>Team Work</a:t>
                </a:r>
              </a:p>
            </p:txBody>
          </p:sp>
        </p:grpSp>
        <p:grpSp>
          <p:nvGrpSpPr>
            <p:cNvPr id="90" name="Group 89">
              <a:extLst>
                <a:ext uri="{FF2B5EF4-FFF2-40B4-BE49-F238E27FC236}">
                  <a16:creationId xmlns:a16="http://schemas.microsoft.com/office/drawing/2014/main" id="{F01D81CE-2877-4853-9137-9DF1BD8DBBE5}"/>
                </a:ext>
              </a:extLst>
            </p:cNvPr>
            <p:cNvGrpSpPr/>
            <p:nvPr/>
          </p:nvGrpSpPr>
          <p:grpSpPr>
            <a:xfrm>
              <a:off x="8727078" y="5099279"/>
              <a:ext cx="1758226" cy="230833"/>
              <a:chOff x="8686806" y="5455552"/>
              <a:chExt cx="2161924" cy="283833"/>
            </a:xfrm>
          </p:grpSpPr>
          <p:grpSp>
            <p:nvGrpSpPr>
              <p:cNvPr id="66" name="Group 65">
                <a:extLst>
                  <a:ext uri="{FF2B5EF4-FFF2-40B4-BE49-F238E27FC236}">
                    <a16:creationId xmlns:a16="http://schemas.microsoft.com/office/drawing/2014/main" id="{B1196404-309F-4EDA-A007-D8343B1C53C7}"/>
                  </a:ext>
                </a:extLst>
              </p:cNvPr>
              <p:cNvGrpSpPr/>
              <p:nvPr/>
            </p:nvGrpSpPr>
            <p:grpSpPr>
              <a:xfrm>
                <a:off x="10000432" y="5549645"/>
                <a:ext cx="848298" cy="98560"/>
                <a:chOff x="10364083" y="4013761"/>
                <a:chExt cx="848298" cy="98560"/>
              </a:xfrm>
            </p:grpSpPr>
            <p:sp>
              <p:nvSpPr>
                <p:cNvPr id="67" name="Freeform: Shape 66">
                  <a:extLst>
                    <a:ext uri="{FF2B5EF4-FFF2-40B4-BE49-F238E27FC236}">
                      <a16:creationId xmlns:a16="http://schemas.microsoft.com/office/drawing/2014/main" id="{B19CBE13-F3E0-49E6-9566-028CF9D344A2}"/>
                    </a:ext>
                  </a:extLst>
                </p:cNvPr>
                <p:cNvSpPr/>
                <p:nvPr/>
              </p:nvSpPr>
              <p:spPr>
                <a:xfrm>
                  <a:off x="10364083" y="4013761"/>
                  <a:ext cx="98434" cy="98560"/>
                </a:xfrm>
                <a:custGeom>
                  <a:avLst/>
                  <a:gdLst>
                    <a:gd name="connsiteX0" fmla="*/ 30120 w 60239"/>
                    <a:gd name="connsiteY0" fmla="*/ 0 h 60316"/>
                    <a:gd name="connsiteX1" fmla="*/ 0 w 60239"/>
                    <a:gd name="connsiteY1" fmla="*/ 30120 h 60316"/>
                    <a:gd name="connsiteX2" fmla="*/ 30120 w 60239"/>
                    <a:gd name="connsiteY2" fmla="*/ 60316 h 60316"/>
                    <a:gd name="connsiteX3" fmla="*/ 60239 w 60239"/>
                    <a:gd name="connsiteY3" fmla="*/ 30120 h 60316"/>
                    <a:gd name="connsiteX4" fmla="*/ 30120 w 60239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239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239" y="46801"/>
                        <a:pt x="60239" y="30120"/>
                      </a:cubicBezTo>
                      <a:cubicBezTo>
                        <a:pt x="60316" y="13515"/>
                        <a:pt x="46724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8" name="Freeform: Shape 67">
                  <a:extLst>
                    <a:ext uri="{FF2B5EF4-FFF2-40B4-BE49-F238E27FC236}">
                      <a16:creationId xmlns:a16="http://schemas.microsoft.com/office/drawing/2014/main" id="{69FD59EA-8D1E-4845-9A77-7D02BE055847}"/>
                    </a:ext>
                  </a:extLst>
                </p:cNvPr>
                <p:cNvSpPr/>
                <p:nvPr/>
              </p:nvSpPr>
              <p:spPr>
                <a:xfrm>
                  <a:off x="10490407" y="4013761"/>
                  <a:ext cx="98434" cy="98560"/>
                </a:xfrm>
                <a:custGeom>
                  <a:avLst/>
                  <a:gdLst>
                    <a:gd name="connsiteX0" fmla="*/ 30120 w 60239"/>
                    <a:gd name="connsiteY0" fmla="*/ 0 h 60316"/>
                    <a:gd name="connsiteX1" fmla="*/ 0 w 60239"/>
                    <a:gd name="connsiteY1" fmla="*/ 30120 h 60316"/>
                    <a:gd name="connsiteX2" fmla="*/ 30120 w 60239"/>
                    <a:gd name="connsiteY2" fmla="*/ 60316 h 60316"/>
                    <a:gd name="connsiteX3" fmla="*/ 60239 w 60239"/>
                    <a:gd name="connsiteY3" fmla="*/ 30120 h 60316"/>
                    <a:gd name="connsiteX4" fmla="*/ 30120 w 60239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239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239" y="46801"/>
                        <a:pt x="60239" y="30120"/>
                      </a:cubicBezTo>
                      <a:cubicBezTo>
                        <a:pt x="60239" y="13515"/>
                        <a:pt x="46724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69" name="Freeform: Shape 68">
                  <a:extLst>
                    <a:ext uri="{FF2B5EF4-FFF2-40B4-BE49-F238E27FC236}">
                      <a16:creationId xmlns:a16="http://schemas.microsoft.com/office/drawing/2014/main" id="{AE544E44-0206-4019-9A2E-9D7B91FB847D}"/>
                    </a:ext>
                  </a:extLst>
                </p:cNvPr>
                <p:cNvSpPr/>
                <p:nvPr/>
              </p:nvSpPr>
              <p:spPr>
                <a:xfrm>
                  <a:off x="10616603" y="4013761"/>
                  <a:ext cx="98559" cy="98560"/>
                </a:xfrm>
                <a:custGeom>
                  <a:avLst/>
                  <a:gdLst>
                    <a:gd name="connsiteX0" fmla="*/ 30197 w 60316"/>
                    <a:gd name="connsiteY0" fmla="*/ 0 h 60316"/>
                    <a:gd name="connsiteX1" fmla="*/ 0 w 60316"/>
                    <a:gd name="connsiteY1" fmla="*/ 30120 h 60316"/>
                    <a:gd name="connsiteX2" fmla="*/ 30197 w 60316"/>
                    <a:gd name="connsiteY2" fmla="*/ 60316 h 60316"/>
                    <a:gd name="connsiteX3" fmla="*/ 60317 w 60316"/>
                    <a:gd name="connsiteY3" fmla="*/ 30120 h 60316"/>
                    <a:gd name="connsiteX4" fmla="*/ 30197 w 60316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16">
                      <a:moveTo>
                        <a:pt x="30197" y="0"/>
                      </a:moveTo>
                      <a:cubicBezTo>
                        <a:pt x="13593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97" y="60316"/>
                      </a:cubicBezTo>
                      <a:cubicBezTo>
                        <a:pt x="46801" y="60316"/>
                        <a:pt x="60317" y="46801"/>
                        <a:pt x="60317" y="30120"/>
                      </a:cubicBezTo>
                      <a:cubicBezTo>
                        <a:pt x="60317" y="13515"/>
                        <a:pt x="46801" y="0"/>
                        <a:pt x="30197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0" name="Freeform: Shape 69">
                  <a:extLst>
                    <a:ext uri="{FF2B5EF4-FFF2-40B4-BE49-F238E27FC236}">
                      <a16:creationId xmlns:a16="http://schemas.microsoft.com/office/drawing/2014/main" id="{E8AC1F85-3B67-4AEB-BD4E-DF257572EFCA}"/>
                    </a:ext>
                  </a:extLst>
                </p:cNvPr>
                <p:cNvSpPr/>
                <p:nvPr/>
              </p:nvSpPr>
              <p:spPr>
                <a:xfrm>
                  <a:off x="10742926" y="4013761"/>
                  <a:ext cx="98559" cy="98560"/>
                </a:xfrm>
                <a:custGeom>
                  <a:avLst/>
                  <a:gdLst>
                    <a:gd name="connsiteX0" fmla="*/ 30197 w 60316"/>
                    <a:gd name="connsiteY0" fmla="*/ 0 h 60316"/>
                    <a:gd name="connsiteX1" fmla="*/ 0 w 60316"/>
                    <a:gd name="connsiteY1" fmla="*/ 30120 h 60316"/>
                    <a:gd name="connsiteX2" fmla="*/ 30197 w 60316"/>
                    <a:gd name="connsiteY2" fmla="*/ 60316 h 60316"/>
                    <a:gd name="connsiteX3" fmla="*/ 60316 w 60316"/>
                    <a:gd name="connsiteY3" fmla="*/ 30120 h 60316"/>
                    <a:gd name="connsiteX4" fmla="*/ 30197 w 60316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16">
                      <a:moveTo>
                        <a:pt x="30197" y="0"/>
                      </a:moveTo>
                      <a:cubicBezTo>
                        <a:pt x="13592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97" y="60316"/>
                      </a:cubicBezTo>
                      <a:cubicBezTo>
                        <a:pt x="46801" y="60316"/>
                        <a:pt x="60316" y="46801"/>
                        <a:pt x="60316" y="30120"/>
                      </a:cubicBezTo>
                      <a:cubicBezTo>
                        <a:pt x="60316" y="13515"/>
                        <a:pt x="46801" y="0"/>
                        <a:pt x="30197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1" name="Freeform: Shape 70">
                  <a:extLst>
                    <a:ext uri="{FF2B5EF4-FFF2-40B4-BE49-F238E27FC236}">
                      <a16:creationId xmlns:a16="http://schemas.microsoft.com/office/drawing/2014/main" id="{FFE9963E-3A29-4D06-8BB8-0BC7659965FC}"/>
                    </a:ext>
                  </a:extLst>
                </p:cNvPr>
                <p:cNvSpPr/>
                <p:nvPr/>
              </p:nvSpPr>
              <p:spPr>
                <a:xfrm>
                  <a:off x="10869250" y="4013761"/>
                  <a:ext cx="98559" cy="98560"/>
                </a:xfrm>
                <a:custGeom>
                  <a:avLst/>
                  <a:gdLst>
                    <a:gd name="connsiteX0" fmla="*/ 30120 w 60316"/>
                    <a:gd name="connsiteY0" fmla="*/ 0 h 60316"/>
                    <a:gd name="connsiteX1" fmla="*/ 0 w 60316"/>
                    <a:gd name="connsiteY1" fmla="*/ 30120 h 60316"/>
                    <a:gd name="connsiteX2" fmla="*/ 30120 w 60316"/>
                    <a:gd name="connsiteY2" fmla="*/ 60316 h 60316"/>
                    <a:gd name="connsiteX3" fmla="*/ 60316 w 60316"/>
                    <a:gd name="connsiteY3" fmla="*/ 30120 h 60316"/>
                    <a:gd name="connsiteX4" fmla="*/ 30120 w 60316"/>
                    <a:gd name="connsiteY4" fmla="*/ 0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60316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316" y="46801"/>
                        <a:pt x="60316" y="30120"/>
                      </a:cubicBezTo>
                      <a:cubicBezTo>
                        <a:pt x="60316" y="13515"/>
                        <a:pt x="46801" y="0"/>
                        <a:pt x="30120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2" name="Freeform: Shape 71">
                  <a:extLst>
                    <a:ext uri="{FF2B5EF4-FFF2-40B4-BE49-F238E27FC236}">
                      <a16:creationId xmlns:a16="http://schemas.microsoft.com/office/drawing/2014/main" id="{53B07924-124A-4BED-BC34-0249B013AFB2}"/>
                    </a:ext>
                  </a:extLst>
                </p:cNvPr>
                <p:cNvSpPr/>
                <p:nvPr/>
              </p:nvSpPr>
              <p:spPr>
                <a:xfrm>
                  <a:off x="10991536" y="4013761"/>
                  <a:ext cx="98559" cy="98560"/>
                </a:xfrm>
                <a:custGeom>
                  <a:avLst/>
                  <a:gdLst>
                    <a:gd name="connsiteX0" fmla="*/ 30120 w 60316"/>
                    <a:gd name="connsiteY0" fmla="*/ 0 h 60316"/>
                    <a:gd name="connsiteX1" fmla="*/ 0 w 60316"/>
                    <a:gd name="connsiteY1" fmla="*/ 30120 h 60316"/>
                    <a:gd name="connsiteX2" fmla="*/ 30120 w 60316"/>
                    <a:gd name="connsiteY2" fmla="*/ 60316 h 60316"/>
                    <a:gd name="connsiteX3" fmla="*/ 60316 w 60316"/>
                    <a:gd name="connsiteY3" fmla="*/ 30120 h 60316"/>
                    <a:gd name="connsiteX4" fmla="*/ 30120 w 60316"/>
                    <a:gd name="connsiteY4" fmla="*/ 0 h 60316"/>
                    <a:gd name="connsiteX5" fmla="*/ 30120 w 60316"/>
                    <a:gd name="connsiteY5" fmla="*/ 54524 h 60316"/>
                    <a:gd name="connsiteX6" fmla="*/ 5792 w 60316"/>
                    <a:gd name="connsiteY6" fmla="*/ 30197 h 60316"/>
                    <a:gd name="connsiteX7" fmla="*/ 30120 w 60316"/>
                    <a:gd name="connsiteY7" fmla="*/ 5870 h 60316"/>
                    <a:gd name="connsiteX8" fmla="*/ 54447 w 60316"/>
                    <a:gd name="connsiteY8" fmla="*/ 30197 h 60316"/>
                    <a:gd name="connsiteX9" fmla="*/ 30120 w 60316"/>
                    <a:gd name="connsiteY9" fmla="*/ 54524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316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316" y="46801"/>
                        <a:pt x="60316" y="30120"/>
                      </a:cubicBezTo>
                      <a:cubicBezTo>
                        <a:pt x="60316" y="13515"/>
                        <a:pt x="46724" y="0"/>
                        <a:pt x="30120" y="0"/>
                      </a:cubicBezTo>
                      <a:close/>
                      <a:moveTo>
                        <a:pt x="30120" y="54524"/>
                      </a:moveTo>
                      <a:cubicBezTo>
                        <a:pt x="16682" y="54524"/>
                        <a:pt x="5792" y="43635"/>
                        <a:pt x="5792" y="30197"/>
                      </a:cubicBezTo>
                      <a:cubicBezTo>
                        <a:pt x="5792" y="16759"/>
                        <a:pt x="16682" y="5870"/>
                        <a:pt x="30120" y="5870"/>
                      </a:cubicBezTo>
                      <a:cubicBezTo>
                        <a:pt x="43557" y="5870"/>
                        <a:pt x="54447" y="16759"/>
                        <a:pt x="54447" y="30197"/>
                      </a:cubicBezTo>
                      <a:cubicBezTo>
                        <a:pt x="54447" y="43635"/>
                        <a:pt x="43557" y="54524"/>
                        <a:pt x="30120" y="5452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  <p:sp>
              <p:nvSpPr>
                <p:cNvPr id="73" name="Freeform: Shape 72">
                  <a:extLst>
                    <a:ext uri="{FF2B5EF4-FFF2-40B4-BE49-F238E27FC236}">
                      <a16:creationId xmlns:a16="http://schemas.microsoft.com/office/drawing/2014/main" id="{A988DE72-74DB-450E-BC24-994E72B80BF5}"/>
                    </a:ext>
                  </a:extLst>
                </p:cNvPr>
                <p:cNvSpPr/>
                <p:nvPr/>
              </p:nvSpPr>
              <p:spPr>
                <a:xfrm>
                  <a:off x="11113822" y="4013761"/>
                  <a:ext cx="98559" cy="98560"/>
                </a:xfrm>
                <a:custGeom>
                  <a:avLst/>
                  <a:gdLst>
                    <a:gd name="connsiteX0" fmla="*/ 30120 w 60316"/>
                    <a:gd name="connsiteY0" fmla="*/ 0 h 60316"/>
                    <a:gd name="connsiteX1" fmla="*/ 0 w 60316"/>
                    <a:gd name="connsiteY1" fmla="*/ 30120 h 60316"/>
                    <a:gd name="connsiteX2" fmla="*/ 30120 w 60316"/>
                    <a:gd name="connsiteY2" fmla="*/ 60316 h 60316"/>
                    <a:gd name="connsiteX3" fmla="*/ 60316 w 60316"/>
                    <a:gd name="connsiteY3" fmla="*/ 30120 h 60316"/>
                    <a:gd name="connsiteX4" fmla="*/ 30120 w 60316"/>
                    <a:gd name="connsiteY4" fmla="*/ 0 h 60316"/>
                    <a:gd name="connsiteX5" fmla="*/ 30120 w 60316"/>
                    <a:gd name="connsiteY5" fmla="*/ 54524 h 60316"/>
                    <a:gd name="connsiteX6" fmla="*/ 5792 w 60316"/>
                    <a:gd name="connsiteY6" fmla="*/ 30197 h 60316"/>
                    <a:gd name="connsiteX7" fmla="*/ 30120 w 60316"/>
                    <a:gd name="connsiteY7" fmla="*/ 5870 h 60316"/>
                    <a:gd name="connsiteX8" fmla="*/ 54447 w 60316"/>
                    <a:gd name="connsiteY8" fmla="*/ 30197 h 60316"/>
                    <a:gd name="connsiteX9" fmla="*/ 30120 w 60316"/>
                    <a:gd name="connsiteY9" fmla="*/ 54524 h 603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0316" h="60316">
                      <a:moveTo>
                        <a:pt x="30120" y="0"/>
                      </a:moveTo>
                      <a:cubicBezTo>
                        <a:pt x="13515" y="0"/>
                        <a:pt x="0" y="13515"/>
                        <a:pt x="0" y="30120"/>
                      </a:cubicBezTo>
                      <a:cubicBezTo>
                        <a:pt x="0" y="46724"/>
                        <a:pt x="13515" y="60316"/>
                        <a:pt x="30120" y="60316"/>
                      </a:cubicBezTo>
                      <a:cubicBezTo>
                        <a:pt x="46724" y="60316"/>
                        <a:pt x="60316" y="46801"/>
                        <a:pt x="60316" y="30120"/>
                      </a:cubicBezTo>
                      <a:cubicBezTo>
                        <a:pt x="60239" y="13515"/>
                        <a:pt x="46724" y="0"/>
                        <a:pt x="30120" y="0"/>
                      </a:cubicBezTo>
                      <a:close/>
                      <a:moveTo>
                        <a:pt x="30120" y="54524"/>
                      </a:moveTo>
                      <a:cubicBezTo>
                        <a:pt x="16682" y="54524"/>
                        <a:pt x="5792" y="43635"/>
                        <a:pt x="5792" y="30197"/>
                      </a:cubicBezTo>
                      <a:cubicBezTo>
                        <a:pt x="5792" y="16759"/>
                        <a:pt x="16682" y="5870"/>
                        <a:pt x="30120" y="5870"/>
                      </a:cubicBezTo>
                      <a:cubicBezTo>
                        <a:pt x="43557" y="5870"/>
                        <a:pt x="54447" y="16759"/>
                        <a:pt x="54447" y="30197"/>
                      </a:cubicBezTo>
                      <a:cubicBezTo>
                        <a:pt x="54447" y="43635"/>
                        <a:pt x="43480" y="54524"/>
                        <a:pt x="30120" y="5452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770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ID" sz="900">
                    <a:solidFill>
                      <a:schemeClr val="tx2">
                        <a:lumMod val="75000"/>
                        <a:lumOff val="25000"/>
                      </a:schemeClr>
                    </a:solidFill>
                  </a:endParaRPr>
                </a:p>
              </p:txBody>
            </p:sp>
          </p:grpSp>
          <p:sp>
            <p:nvSpPr>
              <p:cNvPr id="86" name="TextBox 85">
                <a:extLst>
                  <a:ext uri="{FF2B5EF4-FFF2-40B4-BE49-F238E27FC236}">
                    <a16:creationId xmlns:a16="http://schemas.microsoft.com/office/drawing/2014/main" id="{534DB1C0-6420-4F93-8D43-2DE0BF1EFEA8}"/>
                  </a:ext>
                </a:extLst>
              </p:cNvPr>
              <p:cNvSpPr txBox="1"/>
              <p:nvPr/>
            </p:nvSpPr>
            <p:spPr>
              <a:xfrm>
                <a:off x="8686806" y="5455552"/>
                <a:ext cx="1171431" cy="283833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r"/>
                <a:r>
                  <a:rPr lang="en-ID" sz="900" spc="0" baseline="0" dirty="0">
                    <a:solidFill>
                      <a:schemeClr val="tx2">
                        <a:lumMod val="75000"/>
                        <a:lumOff val="25000"/>
                      </a:schemeClr>
                    </a:solidFill>
                    <a:cs typeface="Arial"/>
                    <a:sym typeface="Arial"/>
                    <a:rtl val="0"/>
                  </a:rPr>
                  <a:t>Promotion</a:t>
                </a:r>
              </a:p>
            </p:txBody>
          </p:sp>
        </p:grpSp>
      </p:grpSp>
      <p:sp>
        <p:nvSpPr>
          <p:cNvPr id="102" name="TextBox 101">
            <a:extLst>
              <a:ext uri="{FF2B5EF4-FFF2-40B4-BE49-F238E27FC236}">
                <a16:creationId xmlns:a16="http://schemas.microsoft.com/office/drawing/2014/main" id="{94C55CCC-5288-4127-AD09-C63CC76E939E}"/>
              </a:ext>
            </a:extLst>
          </p:cNvPr>
          <p:cNvSpPr txBox="1"/>
          <p:nvPr/>
        </p:nvSpPr>
        <p:spPr>
          <a:xfrm>
            <a:off x="9995174" y="4336374"/>
            <a:ext cx="1143819" cy="890500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</a:p>
        </p:txBody>
      </p:sp>
      <p:sp>
        <p:nvSpPr>
          <p:cNvPr id="107" name="Oval 106">
            <a:extLst>
              <a:ext uri="{FF2B5EF4-FFF2-40B4-BE49-F238E27FC236}">
                <a16:creationId xmlns:a16="http://schemas.microsoft.com/office/drawing/2014/main" id="{483899B4-020C-42DC-838B-445C8BB76E2B}"/>
              </a:ext>
            </a:extLst>
          </p:cNvPr>
          <p:cNvSpPr/>
          <p:nvPr/>
        </p:nvSpPr>
        <p:spPr>
          <a:xfrm>
            <a:off x="6695441" y="5753974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37078649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9F95E10-226E-96C1-607F-A0263291F13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B58DC49-87A7-F291-B468-AE84BFA85F23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1AF0C81-2B1C-81AA-402D-FAA37F55DAFF}"/>
              </a:ext>
            </a:extLst>
          </p:cNvPr>
          <p:cNvSpPr/>
          <p:nvPr/>
        </p:nvSpPr>
        <p:spPr>
          <a:xfrm>
            <a:off x="8712226" y="1767840"/>
            <a:ext cx="3479774" cy="3479774"/>
          </a:xfrm>
          <a:prstGeom prst="ellipse">
            <a:avLst/>
          </a:prstGeom>
          <a:solidFill>
            <a:schemeClr val="accent2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3E722D1-36F0-BC66-8470-19A61D151621}"/>
              </a:ext>
            </a:extLst>
          </p:cNvPr>
          <p:cNvSpPr/>
          <p:nvPr/>
        </p:nvSpPr>
        <p:spPr>
          <a:xfrm>
            <a:off x="-1526541" y="590549"/>
            <a:ext cx="5676902" cy="5676902"/>
          </a:xfrm>
          <a:prstGeom prst="ellipse">
            <a:avLst/>
          </a:prstGeom>
          <a:solidFill>
            <a:schemeClr val="accent2">
              <a:alpha val="1299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E9D0C36B-CA1E-5B6A-0063-94739404FA53}"/>
              </a:ext>
            </a:extLst>
          </p:cNvPr>
          <p:cNvSpPr/>
          <p:nvPr/>
        </p:nvSpPr>
        <p:spPr>
          <a:xfrm>
            <a:off x="2669540" y="1357630"/>
            <a:ext cx="4142740" cy="4142740"/>
          </a:xfrm>
          <a:prstGeom prst="ellipse">
            <a:avLst/>
          </a:prstGeom>
          <a:solidFill>
            <a:schemeClr val="accent3">
              <a:alpha val="763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8A0F89D2-1383-3A28-9E43-0C366AD87E4B}"/>
              </a:ext>
            </a:extLst>
          </p:cNvPr>
          <p:cNvSpPr/>
          <p:nvPr/>
        </p:nvSpPr>
        <p:spPr>
          <a:xfrm>
            <a:off x="7645657" y="4806341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E1F9905-58B9-FE78-B69A-284BD588EB0E}"/>
              </a:ext>
            </a:extLst>
          </p:cNvPr>
          <p:cNvSpPr/>
          <p:nvPr/>
        </p:nvSpPr>
        <p:spPr>
          <a:xfrm>
            <a:off x="11476280" y="1748760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DBE95E8-9336-8B7E-04C6-E4292715DE19}"/>
              </a:ext>
            </a:extLst>
          </p:cNvPr>
          <p:cNvSpPr/>
          <p:nvPr/>
        </p:nvSpPr>
        <p:spPr>
          <a:xfrm>
            <a:off x="9946461" y="1672258"/>
            <a:ext cx="399746" cy="399746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9A25160A-F534-17A3-1FDA-4C10856930DF}"/>
              </a:ext>
            </a:extLst>
          </p:cNvPr>
          <p:cNvSpPr/>
          <p:nvPr/>
        </p:nvSpPr>
        <p:spPr>
          <a:xfrm>
            <a:off x="11583137" y="3016068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2190A0BC-B8A2-9A86-BBE9-1231F562461A}"/>
              </a:ext>
            </a:extLst>
          </p:cNvPr>
          <p:cNvGrpSpPr/>
          <p:nvPr/>
        </p:nvGrpSpPr>
        <p:grpSpPr>
          <a:xfrm>
            <a:off x="8738708" y="2551172"/>
            <a:ext cx="2289399" cy="521694"/>
            <a:chOff x="1025301" y="907948"/>
            <a:chExt cx="2289399" cy="5216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12" name="Freeform: Shape 33">
              <a:extLst>
                <a:ext uri="{FF2B5EF4-FFF2-40B4-BE49-F238E27FC236}">
                  <a16:creationId xmlns:a16="http://schemas.microsoft.com/office/drawing/2014/main" id="{9B9C8EA5-1168-794E-ABAB-E909D9531347}"/>
                </a:ext>
              </a:extLst>
            </p:cNvPr>
            <p:cNvSpPr/>
            <p:nvPr/>
          </p:nvSpPr>
          <p:spPr>
            <a:xfrm>
              <a:off x="1025301" y="907948"/>
              <a:ext cx="2289399" cy="521694"/>
            </a:xfrm>
            <a:custGeom>
              <a:avLst/>
              <a:gdLst/>
              <a:ahLst/>
              <a:cxnLst/>
              <a:rect l="l" t="t" r="r" b="b"/>
              <a:pathLst>
                <a:path w="1118178" h="254803">
                  <a:moveTo>
                    <a:pt x="311420" y="169869"/>
                  </a:moveTo>
                  <a:cubicBezTo>
                    <a:pt x="306486" y="169869"/>
                    <a:pt x="301846" y="170162"/>
                    <a:pt x="297500" y="170750"/>
                  </a:cubicBezTo>
                  <a:cubicBezTo>
                    <a:pt x="293153" y="171337"/>
                    <a:pt x="289335" y="172453"/>
                    <a:pt x="286046" y="174098"/>
                  </a:cubicBezTo>
                  <a:cubicBezTo>
                    <a:pt x="282756" y="175742"/>
                    <a:pt x="280172" y="177974"/>
                    <a:pt x="278292" y="180794"/>
                  </a:cubicBezTo>
                  <a:cubicBezTo>
                    <a:pt x="276413" y="183613"/>
                    <a:pt x="275473" y="187137"/>
                    <a:pt x="275473" y="191367"/>
                  </a:cubicBezTo>
                  <a:cubicBezTo>
                    <a:pt x="275473" y="199590"/>
                    <a:pt x="278234" y="205287"/>
                    <a:pt x="283755" y="208459"/>
                  </a:cubicBezTo>
                  <a:cubicBezTo>
                    <a:pt x="289276" y="211631"/>
                    <a:pt x="296853" y="213217"/>
                    <a:pt x="306486" y="213217"/>
                  </a:cubicBezTo>
                  <a:cubicBezTo>
                    <a:pt x="311655" y="213217"/>
                    <a:pt x="316589" y="213099"/>
                    <a:pt x="321288" y="212865"/>
                  </a:cubicBezTo>
                  <a:cubicBezTo>
                    <a:pt x="325987" y="212630"/>
                    <a:pt x="329746" y="212277"/>
                    <a:pt x="332566" y="211807"/>
                  </a:cubicBezTo>
                  <a:lnTo>
                    <a:pt x="332566" y="171983"/>
                  </a:lnTo>
                  <a:cubicBezTo>
                    <a:pt x="330451" y="171513"/>
                    <a:pt x="327279" y="171043"/>
                    <a:pt x="323050" y="170574"/>
                  </a:cubicBezTo>
                  <a:cubicBezTo>
                    <a:pt x="318821" y="170104"/>
                    <a:pt x="314945" y="169869"/>
                    <a:pt x="311420" y="169869"/>
                  </a:cubicBezTo>
                  <a:close/>
                  <a:moveTo>
                    <a:pt x="868804" y="102908"/>
                  </a:moveTo>
                  <a:cubicBezTo>
                    <a:pt x="862931" y="102908"/>
                    <a:pt x="857879" y="103906"/>
                    <a:pt x="853650" y="105904"/>
                  </a:cubicBezTo>
                  <a:cubicBezTo>
                    <a:pt x="849421" y="107901"/>
                    <a:pt x="845897" y="110544"/>
                    <a:pt x="843077" y="113833"/>
                  </a:cubicBezTo>
                  <a:cubicBezTo>
                    <a:pt x="840258" y="117122"/>
                    <a:pt x="838085" y="120940"/>
                    <a:pt x="836557" y="125287"/>
                  </a:cubicBezTo>
                  <a:cubicBezTo>
                    <a:pt x="835030" y="129633"/>
                    <a:pt x="833914" y="134039"/>
                    <a:pt x="833209" y="138503"/>
                  </a:cubicBezTo>
                  <a:lnTo>
                    <a:pt x="902637" y="138503"/>
                  </a:lnTo>
                  <a:cubicBezTo>
                    <a:pt x="902402" y="134039"/>
                    <a:pt x="901639" y="129692"/>
                    <a:pt x="900346" y="125463"/>
                  </a:cubicBezTo>
                  <a:cubicBezTo>
                    <a:pt x="899054" y="121234"/>
                    <a:pt x="897057" y="117475"/>
                    <a:pt x="894355" y="114186"/>
                  </a:cubicBezTo>
                  <a:cubicBezTo>
                    <a:pt x="891653" y="110896"/>
                    <a:pt x="888246" y="108194"/>
                    <a:pt x="884135" y="106080"/>
                  </a:cubicBezTo>
                  <a:cubicBezTo>
                    <a:pt x="880023" y="103965"/>
                    <a:pt x="874913" y="102908"/>
                    <a:pt x="868804" y="102908"/>
                  </a:cubicBezTo>
                  <a:close/>
                  <a:moveTo>
                    <a:pt x="659254" y="102908"/>
                  </a:moveTo>
                  <a:cubicBezTo>
                    <a:pt x="653381" y="102908"/>
                    <a:pt x="648329" y="103906"/>
                    <a:pt x="644100" y="105904"/>
                  </a:cubicBezTo>
                  <a:cubicBezTo>
                    <a:pt x="639871" y="107901"/>
                    <a:pt x="636347" y="110544"/>
                    <a:pt x="633527" y="113833"/>
                  </a:cubicBezTo>
                  <a:cubicBezTo>
                    <a:pt x="630708" y="117122"/>
                    <a:pt x="628535" y="120940"/>
                    <a:pt x="627007" y="125287"/>
                  </a:cubicBezTo>
                  <a:cubicBezTo>
                    <a:pt x="625480" y="129633"/>
                    <a:pt x="624364" y="134039"/>
                    <a:pt x="623659" y="138503"/>
                  </a:cubicBezTo>
                  <a:lnTo>
                    <a:pt x="693087" y="138503"/>
                  </a:lnTo>
                  <a:cubicBezTo>
                    <a:pt x="692852" y="134039"/>
                    <a:pt x="692089" y="129692"/>
                    <a:pt x="690796" y="125463"/>
                  </a:cubicBezTo>
                  <a:cubicBezTo>
                    <a:pt x="689504" y="121234"/>
                    <a:pt x="687507" y="117475"/>
                    <a:pt x="684805" y="114186"/>
                  </a:cubicBezTo>
                  <a:cubicBezTo>
                    <a:pt x="682103" y="110896"/>
                    <a:pt x="678696" y="108194"/>
                    <a:pt x="674585" y="106080"/>
                  </a:cubicBezTo>
                  <a:cubicBezTo>
                    <a:pt x="670473" y="103965"/>
                    <a:pt x="665363" y="102908"/>
                    <a:pt x="659254" y="102908"/>
                  </a:cubicBezTo>
                  <a:close/>
                  <a:moveTo>
                    <a:pt x="1073773" y="60617"/>
                  </a:moveTo>
                  <a:cubicBezTo>
                    <a:pt x="1076592" y="60617"/>
                    <a:pt x="1079999" y="60793"/>
                    <a:pt x="1083993" y="61146"/>
                  </a:cubicBezTo>
                  <a:cubicBezTo>
                    <a:pt x="1087987" y="61498"/>
                    <a:pt x="1091981" y="61968"/>
                    <a:pt x="1095976" y="62555"/>
                  </a:cubicBezTo>
                  <a:cubicBezTo>
                    <a:pt x="1099970" y="63143"/>
                    <a:pt x="1103964" y="63847"/>
                    <a:pt x="1107958" y="64670"/>
                  </a:cubicBezTo>
                  <a:cubicBezTo>
                    <a:pt x="1111952" y="65492"/>
                    <a:pt x="1115359" y="66491"/>
                    <a:pt x="1118178" y="67665"/>
                  </a:cubicBezTo>
                  <a:lnTo>
                    <a:pt x="1109368" y="111014"/>
                  </a:lnTo>
                  <a:cubicBezTo>
                    <a:pt x="1104669" y="109839"/>
                    <a:pt x="1099147" y="108605"/>
                    <a:pt x="1092804" y="107313"/>
                  </a:cubicBezTo>
                  <a:cubicBezTo>
                    <a:pt x="1086460" y="106021"/>
                    <a:pt x="1079646" y="105375"/>
                    <a:pt x="1072363" y="105375"/>
                  </a:cubicBezTo>
                  <a:cubicBezTo>
                    <a:pt x="1069074" y="105375"/>
                    <a:pt x="1065138" y="105669"/>
                    <a:pt x="1060557" y="106256"/>
                  </a:cubicBezTo>
                  <a:cubicBezTo>
                    <a:pt x="1055975" y="106843"/>
                    <a:pt x="1052510" y="107489"/>
                    <a:pt x="1050160" y="108194"/>
                  </a:cubicBezTo>
                  <a:lnTo>
                    <a:pt x="1050160" y="249869"/>
                  </a:lnTo>
                  <a:lnTo>
                    <a:pt x="997649" y="249869"/>
                  </a:lnTo>
                  <a:lnTo>
                    <a:pt x="997649" y="74361"/>
                  </a:lnTo>
                  <a:cubicBezTo>
                    <a:pt x="1007047" y="71072"/>
                    <a:pt x="1018148" y="67959"/>
                    <a:pt x="1030953" y="65022"/>
                  </a:cubicBezTo>
                  <a:cubicBezTo>
                    <a:pt x="1043758" y="62085"/>
                    <a:pt x="1058031" y="60617"/>
                    <a:pt x="1073773" y="60617"/>
                  </a:cubicBezTo>
                  <a:close/>
                  <a:moveTo>
                    <a:pt x="502273" y="60617"/>
                  </a:moveTo>
                  <a:cubicBezTo>
                    <a:pt x="505092" y="60617"/>
                    <a:pt x="508499" y="60793"/>
                    <a:pt x="512493" y="61146"/>
                  </a:cubicBezTo>
                  <a:cubicBezTo>
                    <a:pt x="516487" y="61498"/>
                    <a:pt x="520481" y="61968"/>
                    <a:pt x="524476" y="62555"/>
                  </a:cubicBezTo>
                  <a:cubicBezTo>
                    <a:pt x="528470" y="63143"/>
                    <a:pt x="532464" y="63847"/>
                    <a:pt x="536458" y="64670"/>
                  </a:cubicBezTo>
                  <a:cubicBezTo>
                    <a:pt x="540452" y="65492"/>
                    <a:pt x="543859" y="66491"/>
                    <a:pt x="546678" y="67665"/>
                  </a:cubicBezTo>
                  <a:lnTo>
                    <a:pt x="537868" y="111014"/>
                  </a:lnTo>
                  <a:cubicBezTo>
                    <a:pt x="533169" y="109839"/>
                    <a:pt x="527647" y="108605"/>
                    <a:pt x="521304" y="107313"/>
                  </a:cubicBezTo>
                  <a:cubicBezTo>
                    <a:pt x="514960" y="106021"/>
                    <a:pt x="508147" y="105375"/>
                    <a:pt x="500863" y="105375"/>
                  </a:cubicBezTo>
                  <a:cubicBezTo>
                    <a:pt x="497574" y="105375"/>
                    <a:pt x="493638" y="105669"/>
                    <a:pt x="489057" y="106256"/>
                  </a:cubicBezTo>
                  <a:cubicBezTo>
                    <a:pt x="484475" y="106843"/>
                    <a:pt x="481010" y="107489"/>
                    <a:pt x="478660" y="108194"/>
                  </a:cubicBezTo>
                  <a:lnTo>
                    <a:pt x="478660" y="249869"/>
                  </a:lnTo>
                  <a:lnTo>
                    <a:pt x="426149" y="249869"/>
                  </a:lnTo>
                  <a:lnTo>
                    <a:pt x="426149" y="74361"/>
                  </a:lnTo>
                  <a:cubicBezTo>
                    <a:pt x="435547" y="71072"/>
                    <a:pt x="446648" y="67959"/>
                    <a:pt x="459453" y="65022"/>
                  </a:cubicBezTo>
                  <a:cubicBezTo>
                    <a:pt x="472258" y="62085"/>
                    <a:pt x="486531" y="60617"/>
                    <a:pt x="502273" y="60617"/>
                  </a:cubicBezTo>
                  <a:close/>
                  <a:moveTo>
                    <a:pt x="868099" y="59560"/>
                  </a:moveTo>
                  <a:cubicBezTo>
                    <a:pt x="894414" y="59560"/>
                    <a:pt x="915207" y="67607"/>
                    <a:pt x="930479" y="83701"/>
                  </a:cubicBezTo>
                  <a:cubicBezTo>
                    <a:pt x="945750" y="99795"/>
                    <a:pt x="953386" y="123466"/>
                    <a:pt x="953386" y="154714"/>
                  </a:cubicBezTo>
                  <a:cubicBezTo>
                    <a:pt x="953386" y="157769"/>
                    <a:pt x="953269" y="161117"/>
                    <a:pt x="953034" y="164758"/>
                  </a:cubicBezTo>
                  <a:cubicBezTo>
                    <a:pt x="952799" y="168400"/>
                    <a:pt x="952564" y="171631"/>
                    <a:pt x="952329" y="174450"/>
                  </a:cubicBezTo>
                  <a:lnTo>
                    <a:pt x="833209" y="174450"/>
                  </a:lnTo>
                  <a:cubicBezTo>
                    <a:pt x="834384" y="185258"/>
                    <a:pt x="839436" y="193834"/>
                    <a:pt x="848364" y="200177"/>
                  </a:cubicBezTo>
                  <a:cubicBezTo>
                    <a:pt x="857292" y="206521"/>
                    <a:pt x="869274" y="209693"/>
                    <a:pt x="884311" y="209693"/>
                  </a:cubicBezTo>
                  <a:cubicBezTo>
                    <a:pt x="893944" y="209693"/>
                    <a:pt x="903401" y="208812"/>
                    <a:pt x="912681" y="207050"/>
                  </a:cubicBezTo>
                  <a:cubicBezTo>
                    <a:pt x="921962" y="205287"/>
                    <a:pt x="929539" y="203114"/>
                    <a:pt x="935413" y="200530"/>
                  </a:cubicBezTo>
                  <a:lnTo>
                    <a:pt x="942461" y="243173"/>
                  </a:lnTo>
                  <a:cubicBezTo>
                    <a:pt x="939642" y="244583"/>
                    <a:pt x="935883" y="245992"/>
                    <a:pt x="931183" y="247402"/>
                  </a:cubicBezTo>
                  <a:cubicBezTo>
                    <a:pt x="926485" y="248812"/>
                    <a:pt x="921257" y="250045"/>
                    <a:pt x="915501" y="251103"/>
                  </a:cubicBezTo>
                  <a:cubicBezTo>
                    <a:pt x="909744" y="252160"/>
                    <a:pt x="903577" y="253041"/>
                    <a:pt x="896998" y="253746"/>
                  </a:cubicBezTo>
                  <a:cubicBezTo>
                    <a:pt x="890420" y="254451"/>
                    <a:pt x="883841" y="254803"/>
                    <a:pt x="877263" y="254803"/>
                  </a:cubicBezTo>
                  <a:cubicBezTo>
                    <a:pt x="860581" y="254803"/>
                    <a:pt x="846073" y="252336"/>
                    <a:pt x="833738" y="247402"/>
                  </a:cubicBezTo>
                  <a:cubicBezTo>
                    <a:pt x="821403" y="242468"/>
                    <a:pt x="811183" y="235713"/>
                    <a:pt x="803077" y="227138"/>
                  </a:cubicBezTo>
                  <a:cubicBezTo>
                    <a:pt x="794971" y="218562"/>
                    <a:pt x="788980" y="208400"/>
                    <a:pt x="785103" y="196653"/>
                  </a:cubicBezTo>
                  <a:cubicBezTo>
                    <a:pt x="781227" y="184905"/>
                    <a:pt x="779288" y="172218"/>
                    <a:pt x="779288" y="158591"/>
                  </a:cubicBezTo>
                  <a:cubicBezTo>
                    <a:pt x="779288" y="142145"/>
                    <a:pt x="781814" y="127754"/>
                    <a:pt x="786865" y="115419"/>
                  </a:cubicBezTo>
                  <a:cubicBezTo>
                    <a:pt x="791917" y="103084"/>
                    <a:pt x="798554" y="92805"/>
                    <a:pt x="806778" y="84582"/>
                  </a:cubicBezTo>
                  <a:cubicBezTo>
                    <a:pt x="815001" y="76359"/>
                    <a:pt x="824457" y="70132"/>
                    <a:pt x="835148" y="65903"/>
                  </a:cubicBezTo>
                  <a:cubicBezTo>
                    <a:pt x="845838" y="61674"/>
                    <a:pt x="856822" y="59560"/>
                    <a:pt x="868099" y="59560"/>
                  </a:cubicBezTo>
                  <a:close/>
                  <a:moveTo>
                    <a:pt x="658549" y="59560"/>
                  </a:moveTo>
                  <a:cubicBezTo>
                    <a:pt x="684864" y="59560"/>
                    <a:pt x="705657" y="67607"/>
                    <a:pt x="720929" y="83701"/>
                  </a:cubicBezTo>
                  <a:cubicBezTo>
                    <a:pt x="736200" y="99795"/>
                    <a:pt x="743836" y="123466"/>
                    <a:pt x="743836" y="154714"/>
                  </a:cubicBezTo>
                  <a:cubicBezTo>
                    <a:pt x="743836" y="157769"/>
                    <a:pt x="743719" y="161117"/>
                    <a:pt x="743484" y="164758"/>
                  </a:cubicBezTo>
                  <a:cubicBezTo>
                    <a:pt x="743249" y="168400"/>
                    <a:pt x="743014" y="171631"/>
                    <a:pt x="742779" y="174450"/>
                  </a:cubicBezTo>
                  <a:lnTo>
                    <a:pt x="623659" y="174450"/>
                  </a:lnTo>
                  <a:cubicBezTo>
                    <a:pt x="624834" y="185258"/>
                    <a:pt x="629886" y="193834"/>
                    <a:pt x="638814" y="200177"/>
                  </a:cubicBezTo>
                  <a:cubicBezTo>
                    <a:pt x="647742" y="206521"/>
                    <a:pt x="659724" y="209693"/>
                    <a:pt x="674761" y="209693"/>
                  </a:cubicBezTo>
                  <a:cubicBezTo>
                    <a:pt x="684394" y="209693"/>
                    <a:pt x="693851" y="208812"/>
                    <a:pt x="703131" y="207050"/>
                  </a:cubicBezTo>
                  <a:cubicBezTo>
                    <a:pt x="712412" y="205287"/>
                    <a:pt x="719989" y="203114"/>
                    <a:pt x="725863" y="200530"/>
                  </a:cubicBezTo>
                  <a:lnTo>
                    <a:pt x="732911" y="243173"/>
                  </a:lnTo>
                  <a:cubicBezTo>
                    <a:pt x="730092" y="244583"/>
                    <a:pt x="726332" y="245992"/>
                    <a:pt x="721633" y="247402"/>
                  </a:cubicBezTo>
                  <a:cubicBezTo>
                    <a:pt x="716935" y="248812"/>
                    <a:pt x="711707" y="250045"/>
                    <a:pt x="705951" y="251103"/>
                  </a:cubicBezTo>
                  <a:cubicBezTo>
                    <a:pt x="700194" y="252160"/>
                    <a:pt x="694027" y="253041"/>
                    <a:pt x="687448" y="253746"/>
                  </a:cubicBezTo>
                  <a:cubicBezTo>
                    <a:pt x="680870" y="254451"/>
                    <a:pt x="674291" y="254803"/>
                    <a:pt x="667713" y="254803"/>
                  </a:cubicBezTo>
                  <a:cubicBezTo>
                    <a:pt x="651031" y="254803"/>
                    <a:pt x="636523" y="252336"/>
                    <a:pt x="624188" y="247402"/>
                  </a:cubicBezTo>
                  <a:cubicBezTo>
                    <a:pt x="611853" y="242468"/>
                    <a:pt x="601633" y="235713"/>
                    <a:pt x="593527" y="227138"/>
                  </a:cubicBezTo>
                  <a:cubicBezTo>
                    <a:pt x="585421" y="218562"/>
                    <a:pt x="579430" y="208400"/>
                    <a:pt x="575553" y="196653"/>
                  </a:cubicBezTo>
                  <a:cubicBezTo>
                    <a:pt x="571677" y="184905"/>
                    <a:pt x="569738" y="172218"/>
                    <a:pt x="569738" y="158591"/>
                  </a:cubicBezTo>
                  <a:cubicBezTo>
                    <a:pt x="569738" y="142145"/>
                    <a:pt x="572264" y="127754"/>
                    <a:pt x="577315" y="115419"/>
                  </a:cubicBezTo>
                  <a:cubicBezTo>
                    <a:pt x="582367" y="103084"/>
                    <a:pt x="589004" y="92805"/>
                    <a:pt x="597228" y="84582"/>
                  </a:cubicBezTo>
                  <a:cubicBezTo>
                    <a:pt x="605451" y="76359"/>
                    <a:pt x="614907" y="70132"/>
                    <a:pt x="625598" y="65903"/>
                  </a:cubicBezTo>
                  <a:cubicBezTo>
                    <a:pt x="636288" y="61674"/>
                    <a:pt x="647272" y="59560"/>
                    <a:pt x="658549" y="59560"/>
                  </a:cubicBezTo>
                  <a:close/>
                  <a:moveTo>
                    <a:pt x="302257" y="59560"/>
                  </a:moveTo>
                  <a:cubicBezTo>
                    <a:pt x="317764" y="59560"/>
                    <a:pt x="330686" y="61322"/>
                    <a:pt x="341024" y="64846"/>
                  </a:cubicBezTo>
                  <a:cubicBezTo>
                    <a:pt x="351362" y="68370"/>
                    <a:pt x="359644" y="73422"/>
                    <a:pt x="365870" y="80000"/>
                  </a:cubicBezTo>
                  <a:cubicBezTo>
                    <a:pt x="372096" y="86579"/>
                    <a:pt x="376501" y="94567"/>
                    <a:pt x="379086" y="103965"/>
                  </a:cubicBezTo>
                  <a:cubicBezTo>
                    <a:pt x="381670" y="113363"/>
                    <a:pt x="382963" y="123818"/>
                    <a:pt x="382963" y="135331"/>
                  </a:cubicBezTo>
                  <a:lnTo>
                    <a:pt x="382963" y="244583"/>
                  </a:lnTo>
                  <a:cubicBezTo>
                    <a:pt x="375444" y="246227"/>
                    <a:pt x="364989" y="248166"/>
                    <a:pt x="351597" y="250398"/>
                  </a:cubicBezTo>
                  <a:cubicBezTo>
                    <a:pt x="338205" y="252630"/>
                    <a:pt x="321993" y="253746"/>
                    <a:pt x="302962" y="253746"/>
                  </a:cubicBezTo>
                  <a:cubicBezTo>
                    <a:pt x="290980" y="253746"/>
                    <a:pt x="280113" y="252689"/>
                    <a:pt x="270363" y="250574"/>
                  </a:cubicBezTo>
                  <a:cubicBezTo>
                    <a:pt x="260612" y="248459"/>
                    <a:pt x="252213" y="244994"/>
                    <a:pt x="245164" y="240177"/>
                  </a:cubicBezTo>
                  <a:cubicBezTo>
                    <a:pt x="238116" y="235361"/>
                    <a:pt x="232712" y="229076"/>
                    <a:pt x="228953" y="221323"/>
                  </a:cubicBezTo>
                  <a:cubicBezTo>
                    <a:pt x="225194" y="213569"/>
                    <a:pt x="223314" y="204054"/>
                    <a:pt x="223314" y="192776"/>
                  </a:cubicBezTo>
                  <a:cubicBezTo>
                    <a:pt x="223314" y="181969"/>
                    <a:pt x="225487" y="172806"/>
                    <a:pt x="229834" y="165287"/>
                  </a:cubicBezTo>
                  <a:cubicBezTo>
                    <a:pt x="234180" y="157769"/>
                    <a:pt x="239995" y="151778"/>
                    <a:pt x="247279" y="147313"/>
                  </a:cubicBezTo>
                  <a:cubicBezTo>
                    <a:pt x="254562" y="142849"/>
                    <a:pt x="262903" y="139619"/>
                    <a:pt x="272301" y="137622"/>
                  </a:cubicBezTo>
                  <a:cubicBezTo>
                    <a:pt x="281699" y="135625"/>
                    <a:pt x="291450" y="134626"/>
                    <a:pt x="301552" y="134626"/>
                  </a:cubicBezTo>
                  <a:cubicBezTo>
                    <a:pt x="308366" y="134626"/>
                    <a:pt x="314416" y="134920"/>
                    <a:pt x="319702" y="135507"/>
                  </a:cubicBezTo>
                  <a:cubicBezTo>
                    <a:pt x="324989" y="136095"/>
                    <a:pt x="329277" y="136858"/>
                    <a:pt x="332566" y="137798"/>
                  </a:cubicBezTo>
                  <a:lnTo>
                    <a:pt x="332566" y="132864"/>
                  </a:lnTo>
                  <a:cubicBezTo>
                    <a:pt x="332566" y="123936"/>
                    <a:pt x="329864" y="116770"/>
                    <a:pt x="324460" y="111366"/>
                  </a:cubicBezTo>
                  <a:cubicBezTo>
                    <a:pt x="319056" y="105962"/>
                    <a:pt x="309658" y="103260"/>
                    <a:pt x="296266" y="103260"/>
                  </a:cubicBezTo>
                  <a:cubicBezTo>
                    <a:pt x="287338" y="103260"/>
                    <a:pt x="278527" y="103906"/>
                    <a:pt x="269834" y="105199"/>
                  </a:cubicBezTo>
                  <a:cubicBezTo>
                    <a:pt x="261141" y="106491"/>
                    <a:pt x="253623" y="108312"/>
                    <a:pt x="247279" y="110661"/>
                  </a:cubicBezTo>
                  <a:lnTo>
                    <a:pt x="240583" y="68370"/>
                  </a:lnTo>
                  <a:cubicBezTo>
                    <a:pt x="243637" y="67430"/>
                    <a:pt x="247455" y="66432"/>
                    <a:pt x="252037" y="65375"/>
                  </a:cubicBezTo>
                  <a:cubicBezTo>
                    <a:pt x="256618" y="64317"/>
                    <a:pt x="261611" y="63378"/>
                    <a:pt x="267015" y="62555"/>
                  </a:cubicBezTo>
                  <a:cubicBezTo>
                    <a:pt x="272419" y="61733"/>
                    <a:pt x="278116" y="61028"/>
                    <a:pt x="284107" y="60441"/>
                  </a:cubicBezTo>
                  <a:cubicBezTo>
                    <a:pt x="290099" y="59853"/>
                    <a:pt x="296149" y="59560"/>
                    <a:pt x="302257" y="59560"/>
                  </a:cubicBezTo>
                  <a:close/>
                  <a:moveTo>
                    <a:pt x="124759" y="0"/>
                  </a:moveTo>
                  <a:cubicBezTo>
                    <a:pt x="135097" y="0"/>
                    <a:pt x="144495" y="763"/>
                    <a:pt x="152953" y="2291"/>
                  </a:cubicBezTo>
                  <a:cubicBezTo>
                    <a:pt x="161411" y="3818"/>
                    <a:pt x="168812" y="5580"/>
                    <a:pt x="175156" y="7577"/>
                  </a:cubicBezTo>
                  <a:cubicBezTo>
                    <a:pt x="181499" y="9574"/>
                    <a:pt x="186786" y="11630"/>
                    <a:pt x="191015" y="13744"/>
                  </a:cubicBezTo>
                  <a:cubicBezTo>
                    <a:pt x="195244" y="15859"/>
                    <a:pt x="198298" y="17504"/>
                    <a:pt x="200178" y="18678"/>
                  </a:cubicBezTo>
                  <a:lnTo>
                    <a:pt x="184319" y="63084"/>
                  </a:lnTo>
                  <a:cubicBezTo>
                    <a:pt x="176800" y="59090"/>
                    <a:pt x="168048" y="55683"/>
                    <a:pt x="158063" y="52864"/>
                  </a:cubicBezTo>
                  <a:cubicBezTo>
                    <a:pt x="148078" y="50044"/>
                    <a:pt x="136741" y="48634"/>
                    <a:pt x="124054" y="48634"/>
                  </a:cubicBezTo>
                  <a:cubicBezTo>
                    <a:pt x="115596" y="48634"/>
                    <a:pt x="107314" y="50044"/>
                    <a:pt x="99208" y="52864"/>
                  </a:cubicBezTo>
                  <a:cubicBezTo>
                    <a:pt x="91102" y="55683"/>
                    <a:pt x="83936" y="60206"/>
                    <a:pt x="77710" y="66432"/>
                  </a:cubicBezTo>
                  <a:cubicBezTo>
                    <a:pt x="71484" y="72658"/>
                    <a:pt x="66491" y="80705"/>
                    <a:pt x="62732" y="90573"/>
                  </a:cubicBezTo>
                  <a:cubicBezTo>
                    <a:pt x="58973" y="100441"/>
                    <a:pt x="57093" y="112423"/>
                    <a:pt x="57093" y="126520"/>
                  </a:cubicBezTo>
                  <a:cubicBezTo>
                    <a:pt x="57093" y="137798"/>
                    <a:pt x="58327" y="148312"/>
                    <a:pt x="60794" y="158062"/>
                  </a:cubicBezTo>
                  <a:cubicBezTo>
                    <a:pt x="63261" y="167813"/>
                    <a:pt x="67255" y="176212"/>
                    <a:pt x="72776" y="183261"/>
                  </a:cubicBezTo>
                  <a:cubicBezTo>
                    <a:pt x="78297" y="190309"/>
                    <a:pt x="85522" y="195889"/>
                    <a:pt x="94450" y="200001"/>
                  </a:cubicBezTo>
                  <a:cubicBezTo>
                    <a:pt x="103378" y="204113"/>
                    <a:pt x="114186" y="206168"/>
                    <a:pt x="126873" y="206168"/>
                  </a:cubicBezTo>
                  <a:cubicBezTo>
                    <a:pt x="134862" y="206168"/>
                    <a:pt x="142028" y="205699"/>
                    <a:pt x="148371" y="204759"/>
                  </a:cubicBezTo>
                  <a:cubicBezTo>
                    <a:pt x="154715" y="203819"/>
                    <a:pt x="160354" y="202703"/>
                    <a:pt x="165288" y="201411"/>
                  </a:cubicBezTo>
                  <a:cubicBezTo>
                    <a:pt x="170222" y="200118"/>
                    <a:pt x="174568" y="198650"/>
                    <a:pt x="178327" y="197005"/>
                  </a:cubicBezTo>
                  <a:cubicBezTo>
                    <a:pt x="182087" y="195361"/>
                    <a:pt x="185493" y="193834"/>
                    <a:pt x="188548" y="192424"/>
                  </a:cubicBezTo>
                  <a:lnTo>
                    <a:pt x="203702" y="236477"/>
                  </a:lnTo>
                  <a:cubicBezTo>
                    <a:pt x="195949" y="241176"/>
                    <a:pt x="185024" y="245405"/>
                    <a:pt x="170927" y="249164"/>
                  </a:cubicBezTo>
                  <a:cubicBezTo>
                    <a:pt x="156830" y="252923"/>
                    <a:pt x="140500" y="254803"/>
                    <a:pt x="121939" y="254803"/>
                  </a:cubicBezTo>
                  <a:cubicBezTo>
                    <a:pt x="82233" y="254803"/>
                    <a:pt x="51983" y="243760"/>
                    <a:pt x="31190" y="221675"/>
                  </a:cubicBezTo>
                  <a:cubicBezTo>
                    <a:pt x="10397" y="199590"/>
                    <a:pt x="0" y="168224"/>
                    <a:pt x="0" y="127578"/>
                  </a:cubicBezTo>
                  <a:cubicBezTo>
                    <a:pt x="0" y="107372"/>
                    <a:pt x="3172" y="89340"/>
                    <a:pt x="9516" y="73480"/>
                  </a:cubicBezTo>
                  <a:cubicBezTo>
                    <a:pt x="15860" y="57621"/>
                    <a:pt x="24553" y="44229"/>
                    <a:pt x="35595" y="33304"/>
                  </a:cubicBezTo>
                  <a:cubicBezTo>
                    <a:pt x="46638" y="22379"/>
                    <a:pt x="59795" y="14097"/>
                    <a:pt x="75067" y="8458"/>
                  </a:cubicBezTo>
                  <a:cubicBezTo>
                    <a:pt x="90339" y="2819"/>
                    <a:pt x="106903" y="0"/>
                    <a:pt x="12475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13" name="Freeform: Shape 34">
              <a:extLst>
                <a:ext uri="{FF2B5EF4-FFF2-40B4-BE49-F238E27FC236}">
                  <a16:creationId xmlns:a16="http://schemas.microsoft.com/office/drawing/2014/main" id="{91B9C9D7-0F70-A37A-2BFC-B851264B4DBD}"/>
                </a:ext>
              </a:extLst>
            </p:cNvPr>
            <p:cNvSpPr/>
            <p:nvPr/>
          </p:nvSpPr>
          <p:spPr>
            <a:xfrm>
              <a:off x="2191804" y="1029895"/>
              <a:ext cx="785496" cy="399747"/>
            </a:xfrm>
            <a:custGeom>
              <a:avLst/>
              <a:gdLst>
                <a:gd name="connsiteX0" fmla="*/ 299066 w 383648"/>
                <a:gd name="connsiteY0" fmla="*/ 43348 h 195243"/>
                <a:gd name="connsiteX1" fmla="*/ 283912 w 383648"/>
                <a:gd name="connsiteY1" fmla="*/ 46344 h 195243"/>
                <a:gd name="connsiteX2" fmla="*/ 273339 w 383648"/>
                <a:gd name="connsiteY2" fmla="*/ 54273 h 195243"/>
                <a:gd name="connsiteX3" fmla="*/ 266819 w 383648"/>
                <a:gd name="connsiteY3" fmla="*/ 65727 h 195243"/>
                <a:gd name="connsiteX4" fmla="*/ 263471 w 383648"/>
                <a:gd name="connsiteY4" fmla="*/ 78943 h 195243"/>
                <a:gd name="connsiteX5" fmla="*/ 332899 w 383648"/>
                <a:gd name="connsiteY5" fmla="*/ 78943 h 195243"/>
                <a:gd name="connsiteX6" fmla="*/ 330608 w 383648"/>
                <a:gd name="connsiteY6" fmla="*/ 65903 h 195243"/>
                <a:gd name="connsiteX7" fmla="*/ 324617 w 383648"/>
                <a:gd name="connsiteY7" fmla="*/ 54626 h 195243"/>
                <a:gd name="connsiteX8" fmla="*/ 314397 w 383648"/>
                <a:gd name="connsiteY8" fmla="*/ 46520 h 195243"/>
                <a:gd name="connsiteX9" fmla="*/ 299066 w 383648"/>
                <a:gd name="connsiteY9" fmla="*/ 43348 h 195243"/>
                <a:gd name="connsiteX10" fmla="*/ 89516 w 383648"/>
                <a:gd name="connsiteY10" fmla="*/ 43348 h 195243"/>
                <a:gd name="connsiteX11" fmla="*/ 74362 w 383648"/>
                <a:gd name="connsiteY11" fmla="*/ 46344 h 195243"/>
                <a:gd name="connsiteX12" fmla="*/ 63789 w 383648"/>
                <a:gd name="connsiteY12" fmla="*/ 54273 h 195243"/>
                <a:gd name="connsiteX13" fmla="*/ 57269 w 383648"/>
                <a:gd name="connsiteY13" fmla="*/ 65727 h 195243"/>
                <a:gd name="connsiteX14" fmla="*/ 53921 w 383648"/>
                <a:gd name="connsiteY14" fmla="*/ 78943 h 195243"/>
                <a:gd name="connsiteX15" fmla="*/ 123349 w 383648"/>
                <a:gd name="connsiteY15" fmla="*/ 78943 h 195243"/>
                <a:gd name="connsiteX16" fmla="*/ 121058 w 383648"/>
                <a:gd name="connsiteY16" fmla="*/ 65903 h 195243"/>
                <a:gd name="connsiteX17" fmla="*/ 115067 w 383648"/>
                <a:gd name="connsiteY17" fmla="*/ 54626 h 195243"/>
                <a:gd name="connsiteX18" fmla="*/ 104847 w 383648"/>
                <a:gd name="connsiteY18" fmla="*/ 46520 h 195243"/>
                <a:gd name="connsiteX19" fmla="*/ 89516 w 383648"/>
                <a:gd name="connsiteY19" fmla="*/ 43348 h 195243"/>
                <a:gd name="connsiteX20" fmla="*/ 298361 w 383648"/>
                <a:gd name="connsiteY20" fmla="*/ 0 h 195243"/>
                <a:gd name="connsiteX21" fmla="*/ 360741 w 383648"/>
                <a:gd name="connsiteY21" fmla="*/ 24141 h 195243"/>
                <a:gd name="connsiteX22" fmla="*/ 383648 w 383648"/>
                <a:gd name="connsiteY22" fmla="*/ 95154 h 195243"/>
                <a:gd name="connsiteX23" fmla="*/ 383296 w 383648"/>
                <a:gd name="connsiteY23" fmla="*/ 105198 h 195243"/>
                <a:gd name="connsiteX24" fmla="*/ 382591 w 383648"/>
                <a:gd name="connsiteY24" fmla="*/ 114890 h 195243"/>
                <a:gd name="connsiteX25" fmla="*/ 263471 w 383648"/>
                <a:gd name="connsiteY25" fmla="*/ 114890 h 195243"/>
                <a:gd name="connsiteX26" fmla="*/ 278626 w 383648"/>
                <a:gd name="connsiteY26" fmla="*/ 140617 h 195243"/>
                <a:gd name="connsiteX27" fmla="*/ 314573 w 383648"/>
                <a:gd name="connsiteY27" fmla="*/ 150133 h 195243"/>
                <a:gd name="connsiteX28" fmla="*/ 342943 w 383648"/>
                <a:gd name="connsiteY28" fmla="*/ 147490 h 195243"/>
                <a:gd name="connsiteX29" fmla="*/ 365675 w 383648"/>
                <a:gd name="connsiteY29" fmla="*/ 140970 h 195243"/>
                <a:gd name="connsiteX30" fmla="*/ 372723 w 383648"/>
                <a:gd name="connsiteY30" fmla="*/ 183613 h 195243"/>
                <a:gd name="connsiteX31" fmla="*/ 361445 w 383648"/>
                <a:gd name="connsiteY31" fmla="*/ 187842 h 195243"/>
                <a:gd name="connsiteX32" fmla="*/ 345763 w 383648"/>
                <a:gd name="connsiteY32" fmla="*/ 191543 h 195243"/>
                <a:gd name="connsiteX33" fmla="*/ 327260 w 383648"/>
                <a:gd name="connsiteY33" fmla="*/ 194186 h 195243"/>
                <a:gd name="connsiteX34" fmla="*/ 307525 w 383648"/>
                <a:gd name="connsiteY34" fmla="*/ 195243 h 195243"/>
                <a:gd name="connsiteX35" fmla="*/ 264000 w 383648"/>
                <a:gd name="connsiteY35" fmla="*/ 187842 h 195243"/>
                <a:gd name="connsiteX36" fmla="*/ 233339 w 383648"/>
                <a:gd name="connsiteY36" fmla="*/ 167578 h 195243"/>
                <a:gd name="connsiteX37" fmla="*/ 215365 w 383648"/>
                <a:gd name="connsiteY37" fmla="*/ 137093 h 195243"/>
                <a:gd name="connsiteX38" fmla="*/ 209550 w 383648"/>
                <a:gd name="connsiteY38" fmla="*/ 99031 h 195243"/>
                <a:gd name="connsiteX39" fmla="*/ 217127 w 383648"/>
                <a:gd name="connsiteY39" fmla="*/ 55859 h 195243"/>
                <a:gd name="connsiteX40" fmla="*/ 237040 w 383648"/>
                <a:gd name="connsiteY40" fmla="*/ 25022 h 195243"/>
                <a:gd name="connsiteX41" fmla="*/ 265410 w 383648"/>
                <a:gd name="connsiteY41" fmla="*/ 6343 h 195243"/>
                <a:gd name="connsiteX42" fmla="*/ 298361 w 383648"/>
                <a:gd name="connsiteY42" fmla="*/ 0 h 195243"/>
                <a:gd name="connsiteX43" fmla="*/ 88811 w 383648"/>
                <a:gd name="connsiteY43" fmla="*/ 0 h 195243"/>
                <a:gd name="connsiteX44" fmla="*/ 151191 w 383648"/>
                <a:gd name="connsiteY44" fmla="*/ 24141 h 195243"/>
                <a:gd name="connsiteX45" fmla="*/ 174098 w 383648"/>
                <a:gd name="connsiteY45" fmla="*/ 95154 h 195243"/>
                <a:gd name="connsiteX46" fmla="*/ 173746 w 383648"/>
                <a:gd name="connsiteY46" fmla="*/ 105198 h 195243"/>
                <a:gd name="connsiteX47" fmla="*/ 173041 w 383648"/>
                <a:gd name="connsiteY47" fmla="*/ 114890 h 195243"/>
                <a:gd name="connsiteX48" fmla="*/ 53921 w 383648"/>
                <a:gd name="connsiteY48" fmla="*/ 114890 h 195243"/>
                <a:gd name="connsiteX49" fmla="*/ 69076 w 383648"/>
                <a:gd name="connsiteY49" fmla="*/ 140617 h 195243"/>
                <a:gd name="connsiteX50" fmla="*/ 105023 w 383648"/>
                <a:gd name="connsiteY50" fmla="*/ 150133 h 195243"/>
                <a:gd name="connsiteX51" fmla="*/ 133393 w 383648"/>
                <a:gd name="connsiteY51" fmla="*/ 147490 h 195243"/>
                <a:gd name="connsiteX52" fmla="*/ 156125 w 383648"/>
                <a:gd name="connsiteY52" fmla="*/ 140970 h 195243"/>
                <a:gd name="connsiteX53" fmla="*/ 163173 w 383648"/>
                <a:gd name="connsiteY53" fmla="*/ 183613 h 195243"/>
                <a:gd name="connsiteX54" fmla="*/ 151895 w 383648"/>
                <a:gd name="connsiteY54" fmla="*/ 187842 h 195243"/>
                <a:gd name="connsiteX55" fmla="*/ 136213 w 383648"/>
                <a:gd name="connsiteY55" fmla="*/ 191543 h 195243"/>
                <a:gd name="connsiteX56" fmla="*/ 117710 w 383648"/>
                <a:gd name="connsiteY56" fmla="*/ 194186 h 195243"/>
                <a:gd name="connsiteX57" fmla="*/ 97975 w 383648"/>
                <a:gd name="connsiteY57" fmla="*/ 195243 h 195243"/>
                <a:gd name="connsiteX58" fmla="*/ 54450 w 383648"/>
                <a:gd name="connsiteY58" fmla="*/ 187842 h 195243"/>
                <a:gd name="connsiteX59" fmla="*/ 23789 w 383648"/>
                <a:gd name="connsiteY59" fmla="*/ 167578 h 195243"/>
                <a:gd name="connsiteX60" fmla="*/ 5815 w 383648"/>
                <a:gd name="connsiteY60" fmla="*/ 137093 h 195243"/>
                <a:gd name="connsiteX61" fmla="*/ 0 w 383648"/>
                <a:gd name="connsiteY61" fmla="*/ 99031 h 195243"/>
                <a:gd name="connsiteX62" fmla="*/ 7577 w 383648"/>
                <a:gd name="connsiteY62" fmla="*/ 55859 h 195243"/>
                <a:gd name="connsiteX63" fmla="*/ 27490 w 383648"/>
                <a:gd name="connsiteY63" fmla="*/ 25022 h 195243"/>
                <a:gd name="connsiteX64" fmla="*/ 55860 w 383648"/>
                <a:gd name="connsiteY64" fmla="*/ 6343 h 195243"/>
                <a:gd name="connsiteX65" fmla="*/ 88811 w 383648"/>
                <a:gd name="connsiteY65" fmla="*/ 0 h 19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383648" h="195243">
                  <a:moveTo>
                    <a:pt x="299066" y="43348"/>
                  </a:moveTo>
                  <a:cubicBezTo>
                    <a:pt x="293193" y="43348"/>
                    <a:pt x="288141" y="44346"/>
                    <a:pt x="283912" y="46344"/>
                  </a:cubicBezTo>
                  <a:cubicBezTo>
                    <a:pt x="279683" y="48341"/>
                    <a:pt x="276159" y="50984"/>
                    <a:pt x="273339" y="54273"/>
                  </a:cubicBezTo>
                  <a:cubicBezTo>
                    <a:pt x="270520" y="57562"/>
                    <a:pt x="268347" y="61380"/>
                    <a:pt x="266819" y="65727"/>
                  </a:cubicBezTo>
                  <a:cubicBezTo>
                    <a:pt x="265292" y="70073"/>
                    <a:pt x="264176" y="74479"/>
                    <a:pt x="263471" y="78943"/>
                  </a:cubicBezTo>
                  <a:lnTo>
                    <a:pt x="332899" y="78943"/>
                  </a:lnTo>
                  <a:cubicBezTo>
                    <a:pt x="332664" y="74479"/>
                    <a:pt x="331901" y="70132"/>
                    <a:pt x="330608" y="65903"/>
                  </a:cubicBezTo>
                  <a:cubicBezTo>
                    <a:pt x="329316" y="61674"/>
                    <a:pt x="327319" y="57915"/>
                    <a:pt x="324617" y="54626"/>
                  </a:cubicBezTo>
                  <a:cubicBezTo>
                    <a:pt x="321915" y="51336"/>
                    <a:pt x="318508" y="48634"/>
                    <a:pt x="314397" y="46520"/>
                  </a:cubicBezTo>
                  <a:cubicBezTo>
                    <a:pt x="310285" y="44405"/>
                    <a:pt x="305175" y="43348"/>
                    <a:pt x="299066" y="43348"/>
                  </a:cubicBezTo>
                  <a:close/>
                  <a:moveTo>
                    <a:pt x="89516" y="43348"/>
                  </a:moveTo>
                  <a:cubicBezTo>
                    <a:pt x="83643" y="43348"/>
                    <a:pt x="78591" y="44346"/>
                    <a:pt x="74362" y="46344"/>
                  </a:cubicBezTo>
                  <a:cubicBezTo>
                    <a:pt x="70133" y="48341"/>
                    <a:pt x="66609" y="50984"/>
                    <a:pt x="63789" y="54273"/>
                  </a:cubicBezTo>
                  <a:cubicBezTo>
                    <a:pt x="60970" y="57562"/>
                    <a:pt x="58797" y="61380"/>
                    <a:pt x="57269" y="65727"/>
                  </a:cubicBezTo>
                  <a:cubicBezTo>
                    <a:pt x="55742" y="70073"/>
                    <a:pt x="54626" y="74479"/>
                    <a:pt x="53921" y="78943"/>
                  </a:cubicBezTo>
                  <a:lnTo>
                    <a:pt x="123349" y="78943"/>
                  </a:lnTo>
                  <a:cubicBezTo>
                    <a:pt x="123114" y="74479"/>
                    <a:pt x="122351" y="70132"/>
                    <a:pt x="121058" y="65903"/>
                  </a:cubicBezTo>
                  <a:cubicBezTo>
                    <a:pt x="119766" y="61674"/>
                    <a:pt x="117769" y="57915"/>
                    <a:pt x="115067" y="54626"/>
                  </a:cubicBezTo>
                  <a:cubicBezTo>
                    <a:pt x="112365" y="51336"/>
                    <a:pt x="108958" y="48634"/>
                    <a:pt x="104847" y="46520"/>
                  </a:cubicBezTo>
                  <a:cubicBezTo>
                    <a:pt x="100735" y="44405"/>
                    <a:pt x="95625" y="43348"/>
                    <a:pt x="89516" y="43348"/>
                  </a:cubicBezTo>
                  <a:close/>
                  <a:moveTo>
                    <a:pt x="298361" y="0"/>
                  </a:moveTo>
                  <a:cubicBezTo>
                    <a:pt x="324676" y="0"/>
                    <a:pt x="345469" y="8047"/>
                    <a:pt x="360741" y="24141"/>
                  </a:cubicBezTo>
                  <a:cubicBezTo>
                    <a:pt x="376012" y="40235"/>
                    <a:pt x="383648" y="63906"/>
                    <a:pt x="383648" y="95154"/>
                  </a:cubicBezTo>
                  <a:cubicBezTo>
                    <a:pt x="383648" y="98209"/>
                    <a:pt x="383531" y="101557"/>
                    <a:pt x="383296" y="105198"/>
                  </a:cubicBezTo>
                  <a:cubicBezTo>
                    <a:pt x="383061" y="108840"/>
                    <a:pt x="382826" y="112071"/>
                    <a:pt x="382591" y="114890"/>
                  </a:cubicBezTo>
                  <a:lnTo>
                    <a:pt x="263471" y="114890"/>
                  </a:lnTo>
                  <a:cubicBezTo>
                    <a:pt x="264646" y="125698"/>
                    <a:pt x="269698" y="134274"/>
                    <a:pt x="278626" y="140617"/>
                  </a:cubicBezTo>
                  <a:cubicBezTo>
                    <a:pt x="287554" y="146961"/>
                    <a:pt x="299536" y="150133"/>
                    <a:pt x="314573" y="150133"/>
                  </a:cubicBezTo>
                  <a:cubicBezTo>
                    <a:pt x="324206" y="150133"/>
                    <a:pt x="333663" y="149252"/>
                    <a:pt x="342943" y="147490"/>
                  </a:cubicBezTo>
                  <a:cubicBezTo>
                    <a:pt x="352224" y="145727"/>
                    <a:pt x="359801" y="143554"/>
                    <a:pt x="365675" y="140970"/>
                  </a:cubicBezTo>
                  <a:lnTo>
                    <a:pt x="372723" y="183613"/>
                  </a:lnTo>
                  <a:cubicBezTo>
                    <a:pt x="369904" y="185023"/>
                    <a:pt x="366145" y="186432"/>
                    <a:pt x="361445" y="187842"/>
                  </a:cubicBezTo>
                  <a:cubicBezTo>
                    <a:pt x="356747" y="189252"/>
                    <a:pt x="351519" y="190485"/>
                    <a:pt x="345763" y="191543"/>
                  </a:cubicBezTo>
                  <a:cubicBezTo>
                    <a:pt x="340006" y="192600"/>
                    <a:pt x="333839" y="193481"/>
                    <a:pt x="327260" y="194186"/>
                  </a:cubicBezTo>
                  <a:cubicBezTo>
                    <a:pt x="320682" y="194891"/>
                    <a:pt x="314103" y="195243"/>
                    <a:pt x="307525" y="195243"/>
                  </a:cubicBezTo>
                  <a:cubicBezTo>
                    <a:pt x="290843" y="195243"/>
                    <a:pt x="276335" y="192776"/>
                    <a:pt x="264000" y="187842"/>
                  </a:cubicBezTo>
                  <a:cubicBezTo>
                    <a:pt x="251665" y="182908"/>
                    <a:pt x="241445" y="176153"/>
                    <a:pt x="233339" y="167578"/>
                  </a:cubicBezTo>
                  <a:cubicBezTo>
                    <a:pt x="225233" y="159002"/>
                    <a:pt x="219242" y="148840"/>
                    <a:pt x="215365" y="137093"/>
                  </a:cubicBezTo>
                  <a:cubicBezTo>
                    <a:pt x="211489" y="125345"/>
                    <a:pt x="209550" y="112658"/>
                    <a:pt x="209550" y="99031"/>
                  </a:cubicBezTo>
                  <a:cubicBezTo>
                    <a:pt x="209550" y="82585"/>
                    <a:pt x="212076" y="68194"/>
                    <a:pt x="217127" y="55859"/>
                  </a:cubicBezTo>
                  <a:cubicBezTo>
                    <a:pt x="222179" y="43524"/>
                    <a:pt x="228816" y="33245"/>
                    <a:pt x="237040" y="25022"/>
                  </a:cubicBezTo>
                  <a:cubicBezTo>
                    <a:pt x="245263" y="16799"/>
                    <a:pt x="254719" y="10572"/>
                    <a:pt x="265410" y="6343"/>
                  </a:cubicBezTo>
                  <a:cubicBezTo>
                    <a:pt x="276100" y="2114"/>
                    <a:pt x="287084" y="0"/>
                    <a:pt x="298361" y="0"/>
                  </a:cubicBezTo>
                  <a:close/>
                  <a:moveTo>
                    <a:pt x="88811" y="0"/>
                  </a:moveTo>
                  <a:cubicBezTo>
                    <a:pt x="115126" y="0"/>
                    <a:pt x="135919" y="8047"/>
                    <a:pt x="151191" y="24141"/>
                  </a:cubicBezTo>
                  <a:cubicBezTo>
                    <a:pt x="166462" y="40235"/>
                    <a:pt x="174098" y="63906"/>
                    <a:pt x="174098" y="95154"/>
                  </a:cubicBezTo>
                  <a:cubicBezTo>
                    <a:pt x="174098" y="98209"/>
                    <a:pt x="173981" y="101557"/>
                    <a:pt x="173746" y="105198"/>
                  </a:cubicBezTo>
                  <a:cubicBezTo>
                    <a:pt x="173511" y="108840"/>
                    <a:pt x="173276" y="112071"/>
                    <a:pt x="173041" y="114890"/>
                  </a:cubicBezTo>
                  <a:lnTo>
                    <a:pt x="53921" y="114890"/>
                  </a:lnTo>
                  <a:cubicBezTo>
                    <a:pt x="55096" y="125698"/>
                    <a:pt x="60148" y="134274"/>
                    <a:pt x="69076" y="140617"/>
                  </a:cubicBezTo>
                  <a:cubicBezTo>
                    <a:pt x="78004" y="146961"/>
                    <a:pt x="89986" y="150133"/>
                    <a:pt x="105023" y="150133"/>
                  </a:cubicBezTo>
                  <a:cubicBezTo>
                    <a:pt x="114656" y="150133"/>
                    <a:pt x="124113" y="149252"/>
                    <a:pt x="133393" y="147490"/>
                  </a:cubicBezTo>
                  <a:cubicBezTo>
                    <a:pt x="142674" y="145727"/>
                    <a:pt x="150251" y="143554"/>
                    <a:pt x="156125" y="140970"/>
                  </a:cubicBezTo>
                  <a:lnTo>
                    <a:pt x="163173" y="183613"/>
                  </a:lnTo>
                  <a:cubicBezTo>
                    <a:pt x="160354" y="185023"/>
                    <a:pt x="156594" y="186432"/>
                    <a:pt x="151895" y="187842"/>
                  </a:cubicBezTo>
                  <a:cubicBezTo>
                    <a:pt x="147197" y="189252"/>
                    <a:pt x="141969" y="190485"/>
                    <a:pt x="136213" y="191543"/>
                  </a:cubicBezTo>
                  <a:cubicBezTo>
                    <a:pt x="130456" y="192600"/>
                    <a:pt x="124289" y="193481"/>
                    <a:pt x="117710" y="194186"/>
                  </a:cubicBezTo>
                  <a:cubicBezTo>
                    <a:pt x="111132" y="194891"/>
                    <a:pt x="104553" y="195243"/>
                    <a:pt x="97975" y="195243"/>
                  </a:cubicBezTo>
                  <a:cubicBezTo>
                    <a:pt x="81293" y="195243"/>
                    <a:pt x="66785" y="192776"/>
                    <a:pt x="54450" y="187842"/>
                  </a:cubicBezTo>
                  <a:cubicBezTo>
                    <a:pt x="42115" y="182908"/>
                    <a:pt x="31895" y="176153"/>
                    <a:pt x="23789" y="167578"/>
                  </a:cubicBezTo>
                  <a:cubicBezTo>
                    <a:pt x="15683" y="159002"/>
                    <a:pt x="9692" y="148840"/>
                    <a:pt x="5815" y="137093"/>
                  </a:cubicBezTo>
                  <a:cubicBezTo>
                    <a:pt x="1939" y="125345"/>
                    <a:pt x="0" y="112658"/>
                    <a:pt x="0" y="99031"/>
                  </a:cubicBezTo>
                  <a:cubicBezTo>
                    <a:pt x="0" y="82585"/>
                    <a:pt x="2526" y="68194"/>
                    <a:pt x="7577" y="55859"/>
                  </a:cubicBezTo>
                  <a:cubicBezTo>
                    <a:pt x="12629" y="43524"/>
                    <a:pt x="19266" y="33245"/>
                    <a:pt x="27490" y="25022"/>
                  </a:cubicBezTo>
                  <a:cubicBezTo>
                    <a:pt x="35713" y="16799"/>
                    <a:pt x="45169" y="10572"/>
                    <a:pt x="55860" y="6343"/>
                  </a:cubicBezTo>
                  <a:cubicBezTo>
                    <a:pt x="66550" y="2114"/>
                    <a:pt x="77534" y="0"/>
                    <a:pt x="888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6DEF7261-64FA-FA36-EC7C-7F36CEA0E2C0}"/>
              </a:ext>
            </a:extLst>
          </p:cNvPr>
          <p:cNvSpPr txBox="1"/>
          <p:nvPr/>
        </p:nvSpPr>
        <p:spPr>
          <a:xfrm>
            <a:off x="3810000" y="3143798"/>
            <a:ext cx="7315853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r"/>
            <a:r>
              <a:rPr lang="en-ID" sz="5400" dirty="0">
                <a:solidFill>
                  <a:schemeClr val="bg2"/>
                </a:solidFill>
              </a:rPr>
              <a:t>Pitch Deck Business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1337D9DE-FC3B-9310-C847-17721970AC30}"/>
              </a:ext>
            </a:extLst>
          </p:cNvPr>
          <p:cNvSpPr txBox="1"/>
          <p:nvPr/>
        </p:nvSpPr>
        <p:spPr>
          <a:xfrm>
            <a:off x="4770120" y="3937496"/>
            <a:ext cx="6355733" cy="36933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r"/>
            <a:r>
              <a:rPr lang="en-US" spc="600" dirty="0">
                <a:solidFill>
                  <a:schemeClr val="bg2"/>
                </a:solidFill>
              </a:rPr>
              <a:t>Presentation Template</a:t>
            </a:r>
            <a:endParaRPr lang="en-ID" spc="600" dirty="0">
              <a:solidFill>
                <a:schemeClr val="bg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7983278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Oval 22">
            <a:extLst>
              <a:ext uri="{FF2B5EF4-FFF2-40B4-BE49-F238E27FC236}">
                <a16:creationId xmlns:a16="http://schemas.microsoft.com/office/drawing/2014/main" id="{168E92CD-38D7-5247-A0CC-DDD91439F941}"/>
              </a:ext>
            </a:extLst>
          </p:cNvPr>
          <p:cNvSpPr/>
          <p:nvPr/>
        </p:nvSpPr>
        <p:spPr>
          <a:xfrm>
            <a:off x="3207790" y="-1318904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07ED7249-B7E0-8809-032E-EFE4E9371B1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19" name="Picture 18" descr="iPhoneX_Mock_up.png">
            <a:extLst>
              <a:ext uri="{FF2B5EF4-FFF2-40B4-BE49-F238E27FC236}">
                <a16:creationId xmlns:a16="http://schemas.microsoft.com/office/drawing/2014/main" id="{05F63736-91FB-AA44-55CB-F58B67B1917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28982" y="422032"/>
            <a:ext cx="3153238" cy="6025006"/>
          </a:xfrm>
          <a:prstGeom prst="rect">
            <a:avLst/>
          </a:prstGeom>
        </p:spPr>
      </p:pic>
      <p:sp>
        <p:nvSpPr>
          <p:cNvPr id="5" name="Rectangle 4">
            <a:extLst>
              <a:ext uri="{FF2B5EF4-FFF2-40B4-BE49-F238E27FC236}">
                <a16:creationId xmlns:a16="http://schemas.microsoft.com/office/drawing/2014/main" id="{9B394293-9754-4463-93D7-869B9B54FEB4}"/>
              </a:ext>
            </a:extLst>
          </p:cNvPr>
          <p:cNvSpPr/>
          <p:nvPr/>
        </p:nvSpPr>
        <p:spPr>
          <a:xfrm>
            <a:off x="7140524" y="1676402"/>
            <a:ext cx="3584626" cy="3505195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8DCE063-465C-4B13-97EE-7C870918C0D6}"/>
              </a:ext>
            </a:extLst>
          </p:cNvPr>
          <p:cNvSpPr/>
          <p:nvPr/>
        </p:nvSpPr>
        <p:spPr>
          <a:xfrm>
            <a:off x="8979533" y="1676400"/>
            <a:ext cx="1745617" cy="3505196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D01CEEF5-7C50-E146-AE47-D8A7BE20BC54}"/>
              </a:ext>
            </a:extLst>
          </p:cNvPr>
          <p:cNvSpPr/>
          <p:nvPr/>
        </p:nvSpPr>
        <p:spPr>
          <a:xfrm flipH="1">
            <a:off x="8037323" y="6397318"/>
            <a:ext cx="2404601" cy="2404601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E0B836D-5166-BE5E-16C6-76FF0D6F9160}"/>
              </a:ext>
            </a:extLst>
          </p:cNvPr>
          <p:cNvSpPr/>
          <p:nvPr/>
        </p:nvSpPr>
        <p:spPr>
          <a:xfrm>
            <a:off x="8248892" y="6244891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1EB6E0BB-0B2C-6198-156F-CB3E85719AC5}"/>
              </a:ext>
            </a:extLst>
          </p:cNvPr>
          <p:cNvSpPr/>
          <p:nvPr/>
        </p:nvSpPr>
        <p:spPr>
          <a:xfrm>
            <a:off x="10411147" y="608195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46A35E03-6E44-ED38-3C35-8783F2A42C5D}"/>
              </a:ext>
            </a:extLst>
          </p:cNvPr>
          <p:cNvGrpSpPr/>
          <p:nvPr/>
        </p:nvGrpSpPr>
        <p:grpSpPr>
          <a:xfrm>
            <a:off x="895349" y="1716044"/>
            <a:ext cx="3761081" cy="3425913"/>
            <a:chOff x="895349" y="2183531"/>
            <a:chExt cx="3761081" cy="3425913"/>
          </a:xfrm>
        </p:grpSpPr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E4A39480-0E19-1CA8-AC33-5CE9B1AD42DE}"/>
                </a:ext>
              </a:extLst>
            </p:cNvPr>
            <p:cNvSpPr txBox="1"/>
            <p:nvPr/>
          </p:nvSpPr>
          <p:spPr>
            <a:xfrm>
              <a:off x="895350" y="2183531"/>
              <a:ext cx="3761080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spc="600" dirty="0">
                  <a:solidFill>
                    <a:schemeClr val="accent1"/>
                  </a:solidFill>
                </a:rPr>
                <a:t>Product</a:t>
              </a:r>
              <a:endParaRPr lang="en-ID" sz="2000" spc="600" dirty="0">
                <a:solidFill>
                  <a:schemeClr val="accent1"/>
                </a:solidFill>
              </a:endParaRPr>
            </a:p>
          </p:txBody>
        </p:sp>
        <p:sp>
          <p:nvSpPr>
            <p:cNvPr id="18" name="TextBox 17">
              <a:extLst>
                <a:ext uri="{FF2B5EF4-FFF2-40B4-BE49-F238E27FC236}">
                  <a16:creationId xmlns:a16="http://schemas.microsoft.com/office/drawing/2014/main" id="{CF4A5FC9-D0E3-B402-F57D-34275893F02A}"/>
                </a:ext>
              </a:extLst>
            </p:cNvPr>
            <p:cNvSpPr txBox="1"/>
            <p:nvPr/>
          </p:nvSpPr>
          <p:spPr>
            <a:xfrm>
              <a:off x="895349" y="2583641"/>
              <a:ext cx="3761081" cy="175432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Perfect App to Grow Your Business</a:t>
              </a:r>
              <a:endParaRPr lang="en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27" name="TextBox 26">
              <a:extLst>
                <a:ext uri="{FF2B5EF4-FFF2-40B4-BE49-F238E27FC236}">
                  <a16:creationId xmlns:a16="http://schemas.microsoft.com/office/drawing/2014/main" id="{ECAAFDDB-60F2-902B-F5BE-8CBDCB14C08A}"/>
                </a:ext>
              </a:extLst>
            </p:cNvPr>
            <p:cNvSpPr txBox="1"/>
            <p:nvPr/>
          </p:nvSpPr>
          <p:spPr>
            <a:xfrm>
              <a:off x="895349" y="4515811"/>
              <a:ext cx="2990851" cy="1093633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Ut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enim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ad minim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veniam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quis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nostrud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exercitation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ullamco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</p:grpSp>
      <p:sp>
        <p:nvSpPr>
          <p:cNvPr id="29" name="Oval 28">
            <a:extLst>
              <a:ext uri="{FF2B5EF4-FFF2-40B4-BE49-F238E27FC236}">
                <a16:creationId xmlns:a16="http://schemas.microsoft.com/office/drawing/2014/main" id="{BC8D667F-6F89-ACFE-8D6E-68F5C0E6CAF5}"/>
              </a:ext>
            </a:extLst>
          </p:cNvPr>
          <p:cNvSpPr/>
          <p:nvPr/>
        </p:nvSpPr>
        <p:spPr>
          <a:xfrm>
            <a:off x="2105198" y="898669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B715CFB-4555-0900-AAE3-60E4B2AC7638}"/>
              </a:ext>
            </a:extLst>
          </p:cNvPr>
          <p:cNvSpPr txBox="1"/>
          <p:nvPr/>
        </p:nvSpPr>
        <p:spPr>
          <a:xfrm>
            <a:off x="9131069" y="2171218"/>
            <a:ext cx="1483279" cy="251556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do </a:t>
            </a:r>
            <a:r>
              <a:rPr lang="en-ID" sz="1100" dirty="0" err="1">
                <a:solidFill>
                  <a:schemeClr val="bg2"/>
                </a:solidFill>
              </a:rPr>
              <a:t>eiusmod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tempor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incididunt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ut</a:t>
            </a:r>
            <a:r>
              <a:rPr lang="en-ID" sz="1100" dirty="0">
                <a:solidFill>
                  <a:schemeClr val="bg2"/>
                </a:solidFill>
              </a:rPr>
              <a:t> labore et dolore magna </a:t>
            </a:r>
            <a:r>
              <a:rPr lang="en-ID" sz="1100" dirty="0" err="1">
                <a:solidFill>
                  <a:schemeClr val="bg2"/>
                </a:solidFill>
              </a:rPr>
              <a:t>aliqua</a:t>
            </a:r>
            <a:r>
              <a:rPr lang="en-ID" sz="1100" dirty="0">
                <a:solidFill>
                  <a:schemeClr val="bg2"/>
                </a:solidFill>
              </a:rPr>
              <a:t>. Ut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 ad minim </a:t>
            </a:r>
            <a:r>
              <a:rPr lang="en-ID" sz="1100" dirty="0" err="1">
                <a:solidFill>
                  <a:schemeClr val="bg2"/>
                </a:solidFill>
              </a:rPr>
              <a:t>veniam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quis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nostrud</a:t>
            </a:r>
            <a:r>
              <a:rPr lang="en-ID" sz="1100" dirty="0">
                <a:solidFill>
                  <a:schemeClr val="bg2"/>
                </a:solidFill>
              </a:rPr>
              <a:t> exercitation </a:t>
            </a:r>
            <a:r>
              <a:rPr lang="en-ID" sz="1100" dirty="0" err="1">
                <a:solidFill>
                  <a:schemeClr val="bg2"/>
                </a:solidFill>
              </a:rPr>
              <a:t>ullamco</a:t>
            </a:r>
            <a:r>
              <a:rPr lang="en-ID" sz="1100" dirty="0">
                <a:solidFill>
                  <a:schemeClr val="bg2"/>
                </a:solidFill>
              </a:rPr>
              <a:t>.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142B935-837E-0EE0-AD6F-7A00CAF754EA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433270307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D587DB8-70B1-709A-4196-215ECF19CB0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1F0C1BDC-EBAB-360B-D6C8-A5BA4E6D4D30}"/>
              </a:ext>
            </a:extLst>
          </p:cNvPr>
          <p:cNvSpPr/>
          <p:nvPr/>
        </p:nvSpPr>
        <p:spPr>
          <a:xfrm>
            <a:off x="3084698" y="4571942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4C528A9A-5D87-BEDC-F705-30637CC0C71D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hq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9473" r="-438"/>
          <a:stretch/>
        </p:blipFill>
        <p:spPr>
          <a:xfrm>
            <a:off x="0" y="1423853"/>
            <a:ext cx="6451534" cy="467850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00C316FA-D9A5-3D1F-7515-B1631AE78009}"/>
              </a:ext>
            </a:extLst>
          </p:cNvPr>
          <p:cNvSpPr txBox="1"/>
          <p:nvPr/>
        </p:nvSpPr>
        <p:spPr>
          <a:xfrm>
            <a:off x="6381748" y="1581318"/>
            <a:ext cx="45207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Overview </a:t>
            </a:r>
            <a:r>
              <a:rPr lang="en-US" sz="3600" b="1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Procuct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562541B5-B402-EAF0-429D-E31D1E8DF262}"/>
              </a:ext>
            </a:extLst>
          </p:cNvPr>
          <p:cNvSpPr txBox="1"/>
          <p:nvPr/>
        </p:nvSpPr>
        <p:spPr>
          <a:xfrm>
            <a:off x="6381748" y="2306862"/>
            <a:ext cx="5162552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115B0BE-A12E-4FF7-9719-11AE6AC6E87F}"/>
              </a:ext>
            </a:extLst>
          </p:cNvPr>
          <p:cNvSpPr txBox="1"/>
          <p:nvPr/>
        </p:nvSpPr>
        <p:spPr>
          <a:xfrm>
            <a:off x="6381748" y="1329182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Product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CF995ED4-B78E-743B-6AEB-7A5D1E4AC306}"/>
              </a:ext>
            </a:extLst>
          </p:cNvPr>
          <p:cNvSpPr/>
          <p:nvPr/>
        </p:nvSpPr>
        <p:spPr>
          <a:xfrm>
            <a:off x="11173098" y="1088654"/>
            <a:ext cx="812074" cy="81207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F0BC4D41-8D95-A363-4BCB-307F097943C5}"/>
              </a:ext>
            </a:extLst>
          </p:cNvPr>
          <p:cNvSpPr/>
          <p:nvPr/>
        </p:nvSpPr>
        <p:spPr>
          <a:xfrm flipH="1">
            <a:off x="11332609" y="605593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Rectangle: Rounded Corners 8">
            <a:extLst>
              <a:ext uri="{FF2B5EF4-FFF2-40B4-BE49-F238E27FC236}">
                <a16:creationId xmlns:a16="http://schemas.microsoft.com/office/drawing/2014/main" id="{4F4FC434-82B5-FC17-6307-5901ED9A2F11}"/>
              </a:ext>
            </a:extLst>
          </p:cNvPr>
          <p:cNvSpPr/>
          <p:nvPr/>
        </p:nvSpPr>
        <p:spPr>
          <a:xfrm>
            <a:off x="4913406" y="3379175"/>
            <a:ext cx="3442217" cy="1941509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Rectangle: Rounded Corners 40">
            <a:extLst>
              <a:ext uri="{FF2B5EF4-FFF2-40B4-BE49-F238E27FC236}">
                <a16:creationId xmlns:a16="http://schemas.microsoft.com/office/drawing/2014/main" id="{C8CEF938-D3D0-29CF-287A-656FFE842AB7}"/>
              </a:ext>
            </a:extLst>
          </p:cNvPr>
          <p:cNvSpPr/>
          <p:nvPr/>
        </p:nvSpPr>
        <p:spPr>
          <a:xfrm>
            <a:off x="4997385" y="3455723"/>
            <a:ext cx="3274256" cy="1788413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653E016C-0F2D-F46D-9F6B-83B63514DBBB}"/>
              </a:ext>
            </a:extLst>
          </p:cNvPr>
          <p:cNvSpPr txBox="1"/>
          <p:nvPr/>
        </p:nvSpPr>
        <p:spPr>
          <a:xfrm>
            <a:off x="5556006" y="3868387"/>
            <a:ext cx="2518263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 Ut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FDFD3D6-CCE9-E4F1-B144-4650E312CC26}"/>
              </a:ext>
            </a:extLst>
          </p:cNvPr>
          <p:cNvSpPr/>
          <p:nvPr/>
        </p:nvSpPr>
        <p:spPr>
          <a:xfrm>
            <a:off x="4523556" y="3937380"/>
            <a:ext cx="825098" cy="825098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A7F6600A-0957-49F6-ACDC-648315400E86}"/>
              </a:ext>
            </a:extLst>
          </p:cNvPr>
          <p:cNvSpPr/>
          <p:nvPr/>
        </p:nvSpPr>
        <p:spPr>
          <a:xfrm>
            <a:off x="2010531" y="633047"/>
            <a:ext cx="1484302" cy="1484302"/>
          </a:xfrm>
          <a:prstGeom prst="ellipse">
            <a:avLst/>
          </a:prstGeom>
          <a:solidFill>
            <a:schemeClr val="bg1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51EFCD4F-89BB-16A9-571E-EFB21A26C93F}"/>
              </a:ext>
            </a:extLst>
          </p:cNvPr>
          <p:cNvGrpSpPr/>
          <p:nvPr/>
        </p:nvGrpSpPr>
        <p:grpSpPr>
          <a:xfrm flipH="1">
            <a:off x="8683043" y="3638948"/>
            <a:ext cx="817970" cy="95036"/>
            <a:chOff x="10364083" y="2326883"/>
            <a:chExt cx="848298" cy="98560"/>
          </a:xfrm>
          <a:solidFill>
            <a:schemeClr val="bg2">
              <a:lumMod val="85000"/>
            </a:schemeClr>
          </a:solidFill>
        </p:grpSpPr>
        <p:sp>
          <p:nvSpPr>
            <p:cNvPr id="64" name="Freeform: Shape 34">
              <a:extLst>
                <a:ext uri="{FF2B5EF4-FFF2-40B4-BE49-F238E27FC236}">
                  <a16:creationId xmlns:a16="http://schemas.microsoft.com/office/drawing/2014/main" id="{661AF8EA-5970-9740-CD84-F2063FC287F0}"/>
                </a:ext>
              </a:extLst>
            </p:cNvPr>
            <p:cNvSpPr/>
            <p:nvPr/>
          </p:nvSpPr>
          <p:spPr>
            <a:xfrm>
              <a:off x="10364083" y="2326883"/>
              <a:ext cx="98434" cy="98560"/>
            </a:xfrm>
            <a:custGeom>
              <a:avLst/>
              <a:gdLst>
                <a:gd name="connsiteX0" fmla="*/ 30120 w 60239"/>
                <a:gd name="connsiteY0" fmla="*/ 0 h 60316"/>
                <a:gd name="connsiteX1" fmla="*/ 0 w 60239"/>
                <a:gd name="connsiteY1" fmla="*/ 30119 h 60316"/>
                <a:gd name="connsiteX2" fmla="*/ 30120 w 60239"/>
                <a:gd name="connsiteY2" fmla="*/ 60316 h 60316"/>
                <a:gd name="connsiteX3" fmla="*/ 60239 w 60239"/>
                <a:gd name="connsiteY3" fmla="*/ 30119 h 60316"/>
                <a:gd name="connsiteX4" fmla="*/ 30120 w 60239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39" h="60316">
                  <a:moveTo>
                    <a:pt x="30120" y="0"/>
                  </a:moveTo>
                  <a:cubicBezTo>
                    <a:pt x="13515" y="0"/>
                    <a:pt x="0" y="13515"/>
                    <a:pt x="0" y="30119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239" y="46801"/>
                    <a:pt x="60239" y="30119"/>
                  </a:cubicBezTo>
                  <a:cubicBezTo>
                    <a:pt x="60316" y="13515"/>
                    <a:pt x="46724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5" name="Freeform: Shape 35">
              <a:extLst>
                <a:ext uri="{FF2B5EF4-FFF2-40B4-BE49-F238E27FC236}">
                  <a16:creationId xmlns:a16="http://schemas.microsoft.com/office/drawing/2014/main" id="{7D3C4FB4-E96A-8985-920D-290BF39E7F6E}"/>
                </a:ext>
              </a:extLst>
            </p:cNvPr>
            <p:cNvSpPr/>
            <p:nvPr/>
          </p:nvSpPr>
          <p:spPr>
            <a:xfrm>
              <a:off x="10490407" y="2326883"/>
              <a:ext cx="98434" cy="98560"/>
            </a:xfrm>
            <a:custGeom>
              <a:avLst/>
              <a:gdLst>
                <a:gd name="connsiteX0" fmla="*/ 30120 w 60239"/>
                <a:gd name="connsiteY0" fmla="*/ 0 h 60316"/>
                <a:gd name="connsiteX1" fmla="*/ 0 w 60239"/>
                <a:gd name="connsiteY1" fmla="*/ 30119 h 60316"/>
                <a:gd name="connsiteX2" fmla="*/ 30120 w 60239"/>
                <a:gd name="connsiteY2" fmla="*/ 60316 h 60316"/>
                <a:gd name="connsiteX3" fmla="*/ 60239 w 60239"/>
                <a:gd name="connsiteY3" fmla="*/ 30119 h 60316"/>
                <a:gd name="connsiteX4" fmla="*/ 30120 w 60239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39" h="60316">
                  <a:moveTo>
                    <a:pt x="30120" y="0"/>
                  </a:moveTo>
                  <a:cubicBezTo>
                    <a:pt x="13515" y="0"/>
                    <a:pt x="0" y="13515"/>
                    <a:pt x="0" y="30119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239" y="46801"/>
                    <a:pt x="60239" y="30119"/>
                  </a:cubicBezTo>
                  <a:cubicBezTo>
                    <a:pt x="60239" y="13515"/>
                    <a:pt x="46724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6" name="Freeform: Shape 36">
              <a:extLst>
                <a:ext uri="{FF2B5EF4-FFF2-40B4-BE49-F238E27FC236}">
                  <a16:creationId xmlns:a16="http://schemas.microsoft.com/office/drawing/2014/main" id="{D0BE2A0A-FD5A-0109-9222-1B1E44C7D65A}"/>
                </a:ext>
              </a:extLst>
            </p:cNvPr>
            <p:cNvSpPr/>
            <p:nvPr/>
          </p:nvSpPr>
          <p:spPr>
            <a:xfrm>
              <a:off x="10616603" y="2326883"/>
              <a:ext cx="98559" cy="98560"/>
            </a:xfrm>
            <a:custGeom>
              <a:avLst/>
              <a:gdLst>
                <a:gd name="connsiteX0" fmla="*/ 30197 w 60316"/>
                <a:gd name="connsiteY0" fmla="*/ 0 h 60316"/>
                <a:gd name="connsiteX1" fmla="*/ 0 w 60316"/>
                <a:gd name="connsiteY1" fmla="*/ 30119 h 60316"/>
                <a:gd name="connsiteX2" fmla="*/ 30197 w 60316"/>
                <a:gd name="connsiteY2" fmla="*/ 60316 h 60316"/>
                <a:gd name="connsiteX3" fmla="*/ 60317 w 60316"/>
                <a:gd name="connsiteY3" fmla="*/ 30119 h 60316"/>
                <a:gd name="connsiteX4" fmla="*/ 30197 w 60316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16">
                  <a:moveTo>
                    <a:pt x="30197" y="0"/>
                  </a:moveTo>
                  <a:cubicBezTo>
                    <a:pt x="13593" y="0"/>
                    <a:pt x="0" y="13515"/>
                    <a:pt x="0" y="30119"/>
                  </a:cubicBezTo>
                  <a:cubicBezTo>
                    <a:pt x="0" y="46724"/>
                    <a:pt x="13515" y="60316"/>
                    <a:pt x="30197" y="60316"/>
                  </a:cubicBezTo>
                  <a:cubicBezTo>
                    <a:pt x="46801" y="60316"/>
                    <a:pt x="60317" y="46801"/>
                    <a:pt x="60317" y="30119"/>
                  </a:cubicBezTo>
                  <a:cubicBezTo>
                    <a:pt x="60317" y="13515"/>
                    <a:pt x="46801" y="0"/>
                    <a:pt x="30197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7" name="Freeform: Shape 37">
              <a:extLst>
                <a:ext uri="{FF2B5EF4-FFF2-40B4-BE49-F238E27FC236}">
                  <a16:creationId xmlns:a16="http://schemas.microsoft.com/office/drawing/2014/main" id="{AFC9E5D3-3C66-6868-41E5-44602576502A}"/>
                </a:ext>
              </a:extLst>
            </p:cNvPr>
            <p:cNvSpPr/>
            <p:nvPr/>
          </p:nvSpPr>
          <p:spPr>
            <a:xfrm>
              <a:off x="10742926" y="2326883"/>
              <a:ext cx="98559" cy="98560"/>
            </a:xfrm>
            <a:custGeom>
              <a:avLst/>
              <a:gdLst>
                <a:gd name="connsiteX0" fmla="*/ 30197 w 60316"/>
                <a:gd name="connsiteY0" fmla="*/ 0 h 60316"/>
                <a:gd name="connsiteX1" fmla="*/ 0 w 60316"/>
                <a:gd name="connsiteY1" fmla="*/ 30119 h 60316"/>
                <a:gd name="connsiteX2" fmla="*/ 30197 w 60316"/>
                <a:gd name="connsiteY2" fmla="*/ 60316 h 60316"/>
                <a:gd name="connsiteX3" fmla="*/ 60316 w 60316"/>
                <a:gd name="connsiteY3" fmla="*/ 30119 h 60316"/>
                <a:gd name="connsiteX4" fmla="*/ 30197 w 60316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16">
                  <a:moveTo>
                    <a:pt x="30197" y="0"/>
                  </a:moveTo>
                  <a:cubicBezTo>
                    <a:pt x="13592" y="0"/>
                    <a:pt x="0" y="13515"/>
                    <a:pt x="0" y="30119"/>
                  </a:cubicBezTo>
                  <a:cubicBezTo>
                    <a:pt x="0" y="46724"/>
                    <a:pt x="13515" y="60316"/>
                    <a:pt x="30197" y="60316"/>
                  </a:cubicBezTo>
                  <a:cubicBezTo>
                    <a:pt x="46801" y="60316"/>
                    <a:pt x="60316" y="46801"/>
                    <a:pt x="60316" y="30119"/>
                  </a:cubicBezTo>
                  <a:cubicBezTo>
                    <a:pt x="60316" y="13515"/>
                    <a:pt x="46801" y="0"/>
                    <a:pt x="30197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8" name="Freeform: Shape 38">
              <a:extLst>
                <a:ext uri="{FF2B5EF4-FFF2-40B4-BE49-F238E27FC236}">
                  <a16:creationId xmlns:a16="http://schemas.microsoft.com/office/drawing/2014/main" id="{AAF35016-5858-1D52-8AC2-66516647E977}"/>
                </a:ext>
              </a:extLst>
            </p:cNvPr>
            <p:cNvSpPr/>
            <p:nvPr/>
          </p:nvSpPr>
          <p:spPr>
            <a:xfrm>
              <a:off x="10869250" y="2326883"/>
              <a:ext cx="98559" cy="98560"/>
            </a:xfrm>
            <a:custGeom>
              <a:avLst/>
              <a:gdLst>
                <a:gd name="connsiteX0" fmla="*/ 30120 w 60316"/>
                <a:gd name="connsiteY0" fmla="*/ 0 h 60316"/>
                <a:gd name="connsiteX1" fmla="*/ 0 w 60316"/>
                <a:gd name="connsiteY1" fmla="*/ 30119 h 60316"/>
                <a:gd name="connsiteX2" fmla="*/ 30120 w 60316"/>
                <a:gd name="connsiteY2" fmla="*/ 60316 h 60316"/>
                <a:gd name="connsiteX3" fmla="*/ 60316 w 60316"/>
                <a:gd name="connsiteY3" fmla="*/ 30119 h 60316"/>
                <a:gd name="connsiteX4" fmla="*/ 30120 w 60316"/>
                <a:gd name="connsiteY4" fmla="*/ 0 h 60316"/>
                <a:gd name="connsiteX5" fmla="*/ 30120 w 60316"/>
                <a:gd name="connsiteY5" fmla="*/ 54524 h 60316"/>
                <a:gd name="connsiteX6" fmla="*/ 5792 w 60316"/>
                <a:gd name="connsiteY6" fmla="*/ 30197 h 60316"/>
                <a:gd name="connsiteX7" fmla="*/ 30120 w 60316"/>
                <a:gd name="connsiteY7" fmla="*/ 5870 h 60316"/>
                <a:gd name="connsiteX8" fmla="*/ 54447 w 60316"/>
                <a:gd name="connsiteY8" fmla="*/ 30197 h 60316"/>
                <a:gd name="connsiteX9" fmla="*/ 30120 w 60316"/>
                <a:gd name="connsiteY9" fmla="*/ 54524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316" h="60316">
                  <a:moveTo>
                    <a:pt x="30120" y="0"/>
                  </a:moveTo>
                  <a:cubicBezTo>
                    <a:pt x="13515" y="0"/>
                    <a:pt x="0" y="13515"/>
                    <a:pt x="0" y="30119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316" y="46801"/>
                    <a:pt x="60316" y="30119"/>
                  </a:cubicBezTo>
                  <a:cubicBezTo>
                    <a:pt x="60316" y="13515"/>
                    <a:pt x="46801" y="0"/>
                    <a:pt x="30120" y="0"/>
                  </a:cubicBezTo>
                  <a:close/>
                  <a:moveTo>
                    <a:pt x="30120" y="54524"/>
                  </a:moveTo>
                  <a:cubicBezTo>
                    <a:pt x="16682" y="54524"/>
                    <a:pt x="5792" y="43635"/>
                    <a:pt x="5792" y="30197"/>
                  </a:cubicBezTo>
                  <a:cubicBezTo>
                    <a:pt x="5792" y="16759"/>
                    <a:pt x="16682" y="5870"/>
                    <a:pt x="30120" y="5870"/>
                  </a:cubicBezTo>
                  <a:cubicBezTo>
                    <a:pt x="43558" y="5870"/>
                    <a:pt x="54447" y="16759"/>
                    <a:pt x="54447" y="30197"/>
                  </a:cubicBezTo>
                  <a:cubicBezTo>
                    <a:pt x="54447" y="43557"/>
                    <a:pt x="43558" y="54524"/>
                    <a:pt x="30120" y="54524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9" name="Freeform: Shape 39">
              <a:extLst>
                <a:ext uri="{FF2B5EF4-FFF2-40B4-BE49-F238E27FC236}">
                  <a16:creationId xmlns:a16="http://schemas.microsoft.com/office/drawing/2014/main" id="{258765C2-CBDB-3B3D-D001-043DA0093E34}"/>
                </a:ext>
              </a:extLst>
            </p:cNvPr>
            <p:cNvSpPr/>
            <p:nvPr/>
          </p:nvSpPr>
          <p:spPr>
            <a:xfrm>
              <a:off x="10991536" y="2326883"/>
              <a:ext cx="98559" cy="98560"/>
            </a:xfrm>
            <a:custGeom>
              <a:avLst/>
              <a:gdLst>
                <a:gd name="connsiteX0" fmla="*/ 30120 w 60316"/>
                <a:gd name="connsiteY0" fmla="*/ 0 h 60316"/>
                <a:gd name="connsiteX1" fmla="*/ 0 w 60316"/>
                <a:gd name="connsiteY1" fmla="*/ 30119 h 60316"/>
                <a:gd name="connsiteX2" fmla="*/ 30120 w 60316"/>
                <a:gd name="connsiteY2" fmla="*/ 60316 h 60316"/>
                <a:gd name="connsiteX3" fmla="*/ 60316 w 60316"/>
                <a:gd name="connsiteY3" fmla="*/ 30119 h 60316"/>
                <a:gd name="connsiteX4" fmla="*/ 30120 w 60316"/>
                <a:gd name="connsiteY4" fmla="*/ 0 h 60316"/>
                <a:gd name="connsiteX5" fmla="*/ 30120 w 60316"/>
                <a:gd name="connsiteY5" fmla="*/ 54524 h 60316"/>
                <a:gd name="connsiteX6" fmla="*/ 5792 w 60316"/>
                <a:gd name="connsiteY6" fmla="*/ 30197 h 60316"/>
                <a:gd name="connsiteX7" fmla="*/ 30120 w 60316"/>
                <a:gd name="connsiteY7" fmla="*/ 5870 h 60316"/>
                <a:gd name="connsiteX8" fmla="*/ 54447 w 60316"/>
                <a:gd name="connsiteY8" fmla="*/ 30197 h 60316"/>
                <a:gd name="connsiteX9" fmla="*/ 30120 w 60316"/>
                <a:gd name="connsiteY9" fmla="*/ 54524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316" h="60316">
                  <a:moveTo>
                    <a:pt x="30120" y="0"/>
                  </a:moveTo>
                  <a:cubicBezTo>
                    <a:pt x="13515" y="0"/>
                    <a:pt x="0" y="13515"/>
                    <a:pt x="0" y="30119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316" y="46801"/>
                    <a:pt x="60316" y="30119"/>
                  </a:cubicBezTo>
                  <a:cubicBezTo>
                    <a:pt x="60316" y="13515"/>
                    <a:pt x="46724" y="0"/>
                    <a:pt x="30120" y="0"/>
                  </a:cubicBezTo>
                  <a:close/>
                  <a:moveTo>
                    <a:pt x="30120" y="54524"/>
                  </a:moveTo>
                  <a:cubicBezTo>
                    <a:pt x="16682" y="54524"/>
                    <a:pt x="5792" y="43635"/>
                    <a:pt x="5792" y="30197"/>
                  </a:cubicBezTo>
                  <a:cubicBezTo>
                    <a:pt x="5792" y="16759"/>
                    <a:pt x="16682" y="5870"/>
                    <a:pt x="30120" y="5870"/>
                  </a:cubicBezTo>
                  <a:cubicBezTo>
                    <a:pt x="43557" y="5870"/>
                    <a:pt x="54447" y="16759"/>
                    <a:pt x="54447" y="30197"/>
                  </a:cubicBezTo>
                  <a:cubicBezTo>
                    <a:pt x="54447" y="43557"/>
                    <a:pt x="43557" y="54524"/>
                    <a:pt x="30120" y="54524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70" name="Freeform: Shape 40">
              <a:extLst>
                <a:ext uri="{FF2B5EF4-FFF2-40B4-BE49-F238E27FC236}">
                  <a16:creationId xmlns:a16="http://schemas.microsoft.com/office/drawing/2014/main" id="{7E05FD24-2398-D923-AC15-EE6CE2D8DAC2}"/>
                </a:ext>
              </a:extLst>
            </p:cNvPr>
            <p:cNvSpPr/>
            <p:nvPr/>
          </p:nvSpPr>
          <p:spPr>
            <a:xfrm>
              <a:off x="11113822" y="2326883"/>
              <a:ext cx="98559" cy="98560"/>
            </a:xfrm>
            <a:custGeom>
              <a:avLst/>
              <a:gdLst>
                <a:gd name="connsiteX0" fmla="*/ 30120 w 60316"/>
                <a:gd name="connsiteY0" fmla="*/ 0 h 60316"/>
                <a:gd name="connsiteX1" fmla="*/ 0 w 60316"/>
                <a:gd name="connsiteY1" fmla="*/ 30119 h 60316"/>
                <a:gd name="connsiteX2" fmla="*/ 30120 w 60316"/>
                <a:gd name="connsiteY2" fmla="*/ 60316 h 60316"/>
                <a:gd name="connsiteX3" fmla="*/ 60316 w 60316"/>
                <a:gd name="connsiteY3" fmla="*/ 30119 h 60316"/>
                <a:gd name="connsiteX4" fmla="*/ 30120 w 60316"/>
                <a:gd name="connsiteY4" fmla="*/ 0 h 60316"/>
                <a:gd name="connsiteX5" fmla="*/ 30120 w 60316"/>
                <a:gd name="connsiteY5" fmla="*/ 54524 h 60316"/>
                <a:gd name="connsiteX6" fmla="*/ 5792 w 60316"/>
                <a:gd name="connsiteY6" fmla="*/ 30197 h 60316"/>
                <a:gd name="connsiteX7" fmla="*/ 30120 w 60316"/>
                <a:gd name="connsiteY7" fmla="*/ 5870 h 60316"/>
                <a:gd name="connsiteX8" fmla="*/ 54447 w 60316"/>
                <a:gd name="connsiteY8" fmla="*/ 30197 h 60316"/>
                <a:gd name="connsiteX9" fmla="*/ 30120 w 60316"/>
                <a:gd name="connsiteY9" fmla="*/ 54524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316" h="60316">
                  <a:moveTo>
                    <a:pt x="30120" y="0"/>
                  </a:moveTo>
                  <a:cubicBezTo>
                    <a:pt x="13515" y="0"/>
                    <a:pt x="0" y="13515"/>
                    <a:pt x="0" y="30119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316" y="46801"/>
                    <a:pt x="60316" y="30119"/>
                  </a:cubicBezTo>
                  <a:cubicBezTo>
                    <a:pt x="60239" y="13515"/>
                    <a:pt x="46724" y="0"/>
                    <a:pt x="30120" y="0"/>
                  </a:cubicBezTo>
                  <a:close/>
                  <a:moveTo>
                    <a:pt x="30120" y="54524"/>
                  </a:moveTo>
                  <a:cubicBezTo>
                    <a:pt x="16682" y="54524"/>
                    <a:pt x="5792" y="43635"/>
                    <a:pt x="5792" y="30197"/>
                  </a:cubicBezTo>
                  <a:cubicBezTo>
                    <a:pt x="5792" y="16759"/>
                    <a:pt x="16682" y="5870"/>
                    <a:pt x="30120" y="5870"/>
                  </a:cubicBezTo>
                  <a:cubicBezTo>
                    <a:pt x="43557" y="5870"/>
                    <a:pt x="54447" y="16759"/>
                    <a:pt x="54447" y="30197"/>
                  </a:cubicBezTo>
                  <a:cubicBezTo>
                    <a:pt x="54447" y="43557"/>
                    <a:pt x="43480" y="54524"/>
                    <a:pt x="30120" y="54524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63" name="TextBox 62">
            <a:extLst>
              <a:ext uri="{FF2B5EF4-FFF2-40B4-BE49-F238E27FC236}">
                <a16:creationId xmlns:a16="http://schemas.microsoft.com/office/drawing/2014/main" id="{5EFBF1D3-706E-A05F-82D5-F24A1EBA284F}"/>
              </a:ext>
            </a:extLst>
          </p:cNvPr>
          <p:cNvSpPr txBox="1"/>
          <p:nvPr/>
        </p:nvSpPr>
        <p:spPr>
          <a:xfrm flipH="1">
            <a:off x="9644945" y="3546553"/>
            <a:ext cx="110640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Marketing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94443A0E-6378-77DE-4668-1B4CE52E1927}"/>
              </a:ext>
            </a:extLst>
          </p:cNvPr>
          <p:cNvGrpSpPr/>
          <p:nvPr/>
        </p:nvGrpSpPr>
        <p:grpSpPr>
          <a:xfrm flipH="1">
            <a:off x="8683047" y="3971408"/>
            <a:ext cx="817970" cy="95036"/>
            <a:chOff x="10364083" y="2748634"/>
            <a:chExt cx="848298" cy="98560"/>
          </a:xfrm>
          <a:solidFill>
            <a:schemeClr val="bg2">
              <a:lumMod val="85000"/>
            </a:schemeClr>
          </a:solidFill>
        </p:grpSpPr>
        <p:sp>
          <p:nvSpPr>
            <p:cNvPr id="55" name="Freeform: Shape 42">
              <a:extLst>
                <a:ext uri="{FF2B5EF4-FFF2-40B4-BE49-F238E27FC236}">
                  <a16:creationId xmlns:a16="http://schemas.microsoft.com/office/drawing/2014/main" id="{0FF9ADAB-5704-0A76-59E2-A779BB4E17C7}"/>
                </a:ext>
              </a:extLst>
            </p:cNvPr>
            <p:cNvSpPr/>
            <p:nvPr/>
          </p:nvSpPr>
          <p:spPr>
            <a:xfrm>
              <a:off x="10364083" y="2748634"/>
              <a:ext cx="98434" cy="98560"/>
            </a:xfrm>
            <a:custGeom>
              <a:avLst/>
              <a:gdLst>
                <a:gd name="connsiteX0" fmla="*/ 30120 w 60239"/>
                <a:gd name="connsiteY0" fmla="*/ 0 h 60316"/>
                <a:gd name="connsiteX1" fmla="*/ 0 w 60239"/>
                <a:gd name="connsiteY1" fmla="*/ 30120 h 60316"/>
                <a:gd name="connsiteX2" fmla="*/ 30120 w 60239"/>
                <a:gd name="connsiteY2" fmla="*/ 60316 h 60316"/>
                <a:gd name="connsiteX3" fmla="*/ 60239 w 60239"/>
                <a:gd name="connsiteY3" fmla="*/ 30120 h 60316"/>
                <a:gd name="connsiteX4" fmla="*/ 30120 w 60239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39" h="60316">
                  <a:moveTo>
                    <a:pt x="30120" y="0"/>
                  </a:moveTo>
                  <a:cubicBezTo>
                    <a:pt x="13515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239" y="46801"/>
                    <a:pt x="60239" y="30120"/>
                  </a:cubicBezTo>
                  <a:cubicBezTo>
                    <a:pt x="60316" y="13515"/>
                    <a:pt x="46724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6" name="Freeform: Shape 43">
              <a:extLst>
                <a:ext uri="{FF2B5EF4-FFF2-40B4-BE49-F238E27FC236}">
                  <a16:creationId xmlns:a16="http://schemas.microsoft.com/office/drawing/2014/main" id="{D5EAA63C-0E89-4A75-1133-AF24C3223D6C}"/>
                </a:ext>
              </a:extLst>
            </p:cNvPr>
            <p:cNvSpPr/>
            <p:nvPr/>
          </p:nvSpPr>
          <p:spPr>
            <a:xfrm>
              <a:off x="10490407" y="2748634"/>
              <a:ext cx="98434" cy="98560"/>
            </a:xfrm>
            <a:custGeom>
              <a:avLst/>
              <a:gdLst>
                <a:gd name="connsiteX0" fmla="*/ 30120 w 60239"/>
                <a:gd name="connsiteY0" fmla="*/ 0 h 60316"/>
                <a:gd name="connsiteX1" fmla="*/ 0 w 60239"/>
                <a:gd name="connsiteY1" fmla="*/ 30120 h 60316"/>
                <a:gd name="connsiteX2" fmla="*/ 30120 w 60239"/>
                <a:gd name="connsiteY2" fmla="*/ 60316 h 60316"/>
                <a:gd name="connsiteX3" fmla="*/ 60239 w 60239"/>
                <a:gd name="connsiteY3" fmla="*/ 30120 h 60316"/>
                <a:gd name="connsiteX4" fmla="*/ 30120 w 60239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39" h="60316">
                  <a:moveTo>
                    <a:pt x="30120" y="0"/>
                  </a:moveTo>
                  <a:cubicBezTo>
                    <a:pt x="13515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239" y="46801"/>
                    <a:pt x="60239" y="30120"/>
                  </a:cubicBezTo>
                  <a:cubicBezTo>
                    <a:pt x="60239" y="13515"/>
                    <a:pt x="46724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7" name="Freeform: Shape 44">
              <a:extLst>
                <a:ext uri="{FF2B5EF4-FFF2-40B4-BE49-F238E27FC236}">
                  <a16:creationId xmlns:a16="http://schemas.microsoft.com/office/drawing/2014/main" id="{8F8D387F-6357-C8C1-AEB9-C2BFC27BA4F0}"/>
                </a:ext>
              </a:extLst>
            </p:cNvPr>
            <p:cNvSpPr/>
            <p:nvPr/>
          </p:nvSpPr>
          <p:spPr>
            <a:xfrm>
              <a:off x="10616603" y="2748634"/>
              <a:ext cx="98559" cy="98560"/>
            </a:xfrm>
            <a:custGeom>
              <a:avLst/>
              <a:gdLst>
                <a:gd name="connsiteX0" fmla="*/ 30197 w 60316"/>
                <a:gd name="connsiteY0" fmla="*/ 0 h 60316"/>
                <a:gd name="connsiteX1" fmla="*/ 0 w 60316"/>
                <a:gd name="connsiteY1" fmla="*/ 30120 h 60316"/>
                <a:gd name="connsiteX2" fmla="*/ 30197 w 60316"/>
                <a:gd name="connsiteY2" fmla="*/ 60316 h 60316"/>
                <a:gd name="connsiteX3" fmla="*/ 60317 w 60316"/>
                <a:gd name="connsiteY3" fmla="*/ 30120 h 60316"/>
                <a:gd name="connsiteX4" fmla="*/ 30197 w 60316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16">
                  <a:moveTo>
                    <a:pt x="30197" y="0"/>
                  </a:moveTo>
                  <a:cubicBezTo>
                    <a:pt x="13593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97" y="60316"/>
                  </a:cubicBezTo>
                  <a:cubicBezTo>
                    <a:pt x="46801" y="60316"/>
                    <a:pt x="60317" y="46801"/>
                    <a:pt x="60317" y="30120"/>
                  </a:cubicBezTo>
                  <a:cubicBezTo>
                    <a:pt x="60317" y="13515"/>
                    <a:pt x="46801" y="0"/>
                    <a:pt x="30197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8" name="Freeform: Shape 45">
              <a:extLst>
                <a:ext uri="{FF2B5EF4-FFF2-40B4-BE49-F238E27FC236}">
                  <a16:creationId xmlns:a16="http://schemas.microsoft.com/office/drawing/2014/main" id="{C4D46380-6C54-D2B0-48B6-A3BBBA79876B}"/>
                </a:ext>
              </a:extLst>
            </p:cNvPr>
            <p:cNvSpPr/>
            <p:nvPr/>
          </p:nvSpPr>
          <p:spPr>
            <a:xfrm>
              <a:off x="10742926" y="2748634"/>
              <a:ext cx="98559" cy="98560"/>
            </a:xfrm>
            <a:custGeom>
              <a:avLst/>
              <a:gdLst>
                <a:gd name="connsiteX0" fmla="*/ 30197 w 60316"/>
                <a:gd name="connsiteY0" fmla="*/ 0 h 60316"/>
                <a:gd name="connsiteX1" fmla="*/ 0 w 60316"/>
                <a:gd name="connsiteY1" fmla="*/ 30120 h 60316"/>
                <a:gd name="connsiteX2" fmla="*/ 30197 w 60316"/>
                <a:gd name="connsiteY2" fmla="*/ 60316 h 60316"/>
                <a:gd name="connsiteX3" fmla="*/ 60316 w 60316"/>
                <a:gd name="connsiteY3" fmla="*/ 30120 h 60316"/>
                <a:gd name="connsiteX4" fmla="*/ 30197 w 60316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16">
                  <a:moveTo>
                    <a:pt x="30197" y="0"/>
                  </a:moveTo>
                  <a:cubicBezTo>
                    <a:pt x="13592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97" y="60316"/>
                  </a:cubicBezTo>
                  <a:cubicBezTo>
                    <a:pt x="46801" y="60316"/>
                    <a:pt x="60316" y="46801"/>
                    <a:pt x="60316" y="30120"/>
                  </a:cubicBezTo>
                  <a:cubicBezTo>
                    <a:pt x="60316" y="13515"/>
                    <a:pt x="46801" y="0"/>
                    <a:pt x="30197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9" name="Freeform: Shape 46">
              <a:extLst>
                <a:ext uri="{FF2B5EF4-FFF2-40B4-BE49-F238E27FC236}">
                  <a16:creationId xmlns:a16="http://schemas.microsoft.com/office/drawing/2014/main" id="{55F2D3A1-E23D-A265-AF63-AC06FD56D98F}"/>
                </a:ext>
              </a:extLst>
            </p:cNvPr>
            <p:cNvSpPr/>
            <p:nvPr/>
          </p:nvSpPr>
          <p:spPr>
            <a:xfrm>
              <a:off x="10869250" y="2748634"/>
              <a:ext cx="98559" cy="98560"/>
            </a:xfrm>
            <a:custGeom>
              <a:avLst/>
              <a:gdLst>
                <a:gd name="connsiteX0" fmla="*/ 30120 w 60316"/>
                <a:gd name="connsiteY0" fmla="*/ 0 h 60316"/>
                <a:gd name="connsiteX1" fmla="*/ 0 w 60316"/>
                <a:gd name="connsiteY1" fmla="*/ 30120 h 60316"/>
                <a:gd name="connsiteX2" fmla="*/ 30120 w 60316"/>
                <a:gd name="connsiteY2" fmla="*/ 60316 h 60316"/>
                <a:gd name="connsiteX3" fmla="*/ 60316 w 60316"/>
                <a:gd name="connsiteY3" fmla="*/ 30120 h 60316"/>
                <a:gd name="connsiteX4" fmla="*/ 30120 w 60316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16">
                  <a:moveTo>
                    <a:pt x="30120" y="0"/>
                  </a:moveTo>
                  <a:cubicBezTo>
                    <a:pt x="13515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316" y="46801"/>
                    <a:pt x="60316" y="30120"/>
                  </a:cubicBezTo>
                  <a:cubicBezTo>
                    <a:pt x="60316" y="13515"/>
                    <a:pt x="46801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0" name="Freeform: Shape 47">
              <a:extLst>
                <a:ext uri="{FF2B5EF4-FFF2-40B4-BE49-F238E27FC236}">
                  <a16:creationId xmlns:a16="http://schemas.microsoft.com/office/drawing/2014/main" id="{985CA270-0535-4DD6-1550-52961A9E07E9}"/>
                </a:ext>
              </a:extLst>
            </p:cNvPr>
            <p:cNvSpPr/>
            <p:nvPr/>
          </p:nvSpPr>
          <p:spPr>
            <a:xfrm>
              <a:off x="10991536" y="2748634"/>
              <a:ext cx="98559" cy="98560"/>
            </a:xfrm>
            <a:custGeom>
              <a:avLst/>
              <a:gdLst>
                <a:gd name="connsiteX0" fmla="*/ 30120 w 60316"/>
                <a:gd name="connsiteY0" fmla="*/ 0 h 60316"/>
                <a:gd name="connsiteX1" fmla="*/ 0 w 60316"/>
                <a:gd name="connsiteY1" fmla="*/ 30120 h 60316"/>
                <a:gd name="connsiteX2" fmla="*/ 30120 w 60316"/>
                <a:gd name="connsiteY2" fmla="*/ 60316 h 60316"/>
                <a:gd name="connsiteX3" fmla="*/ 60316 w 60316"/>
                <a:gd name="connsiteY3" fmla="*/ 30120 h 60316"/>
                <a:gd name="connsiteX4" fmla="*/ 30120 w 60316"/>
                <a:gd name="connsiteY4" fmla="*/ 0 h 60316"/>
                <a:gd name="connsiteX5" fmla="*/ 30120 w 60316"/>
                <a:gd name="connsiteY5" fmla="*/ 54447 h 60316"/>
                <a:gd name="connsiteX6" fmla="*/ 5792 w 60316"/>
                <a:gd name="connsiteY6" fmla="*/ 30120 h 60316"/>
                <a:gd name="connsiteX7" fmla="*/ 30120 w 60316"/>
                <a:gd name="connsiteY7" fmla="*/ 5792 h 60316"/>
                <a:gd name="connsiteX8" fmla="*/ 54447 w 60316"/>
                <a:gd name="connsiteY8" fmla="*/ 30120 h 60316"/>
                <a:gd name="connsiteX9" fmla="*/ 30120 w 60316"/>
                <a:gd name="connsiteY9" fmla="*/ 54447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316" h="60316">
                  <a:moveTo>
                    <a:pt x="30120" y="0"/>
                  </a:moveTo>
                  <a:cubicBezTo>
                    <a:pt x="13515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316" y="46801"/>
                    <a:pt x="60316" y="30120"/>
                  </a:cubicBezTo>
                  <a:cubicBezTo>
                    <a:pt x="60316" y="13515"/>
                    <a:pt x="46724" y="0"/>
                    <a:pt x="30120" y="0"/>
                  </a:cubicBezTo>
                  <a:close/>
                  <a:moveTo>
                    <a:pt x="30120" y="54447"/>
                  </a:moveTo>
                  <a:cubicBezTo>
                    <a:pt x="16682" y="54447"/>
                    <a:pt x="5792" y="43558"/>
                    <a:pt x="5792" y="30120"/>
                  </a:cubicBezTo>
                  <a:cubicBezTo>
                    <a:pt x="5792" y="16681"/>
                    <a:pt x="16682" y="5792"/>
                    <a:pt x="30120" y="5792"/>
                  </a:cubicBezTo>
                  <a:cubicBezTo>
                    <a:pt x="43557" y="5792"/>
                    <a:pt x="54447" y="16681"/>
                    <a:pt x="54447" y="30120"/>
                  </a:cubicBezTo>
                  <a:cubicBezTo>
                    <a:pt x="54447" y="43558"/>
                    <a:pt x="43557" y="54447"/>
                    <a:pt x="30120" y="54447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61" name="Freeform: Shape 48">
              <a:extLst>
                <a:ext uri="{FF2B5EF4-FFF2-40B4-BE49-F238E27FC236}">
                  <a16:creationId xmlns:a16="http://schemas.microsoft.com/office/drawing/2014/main" id="{5AF1324C-CC28-28B4-489B-E93DD632CB18}"/>
                </a:ext>
              </a:extLst>
            </p:cNvPr>
            <p:cNvSpPr/>
            <p:nvPr/>
          </p:nvSpPr>
          <p:spPr>
            <a:xfrm>
              <a:off x="11113822" y="2748634"/>
              <a:ext cx="98559" cy="98560"/>
            </a:xfrm>
            <a:custGeom>
              <a:avLst/>
              <a:gdLst>
                <a:gd name="connsiteX0" fmla="*/ 30120 w 60316"/>
                <a:gd name="connsiteY0" fmla="*/ 0 h 60316"/>
                <a:gd name="connsiteX1" fmla="*/ 0 w 60316"/>
                <a:gd name="connsiteY1" fmla="*/ 30120 h 60316"/>
                <a:gd name="connsiteX2" fmla="*/ 30120 w 60316"/>
                <a:gd name="connsiteY2" fmla="*/ 60316 h 60316"/>
                <a:gd name="connsiteX3" fmla="*/ 60316 w 60316"/>
                <a:gd name="connsiteY3" fmla="*/ 30120 h 60316"/>
                <a:gd name="connsiteX4" fmla="*/ 30120 w 60316"/>
                <a:gd name="connsiteY4" fmla="*/ 0 h 60316"/>
                <a:gd name="connsiteX5" fmla="*/ 30120 w 60316"/>
                <a:gd name="connsiteY5" fmla="*/ 54447 h 60316"/>
                <a:gd name="connsiteX6" fmla="*/ 5792 w 60316"/>
                <a:gd name="connsiteY6" fmla="*/ 30120 h 60316"/>
                <a:gd name="connsiteX7" fmla="*/ 30120 w 60316"/>
                <a:gd name="connsiteY7" fmla="*/ 5792 h 60316"/>
                <a:gd name="connsiteX8" fmla="*/ 54447 w 60316"/>
                <a:gd name="connsiteY8" fmla="*/ 30120 h 60316"/>
                <a:gd name="connsiteX9" fmla="*/ 30120 w 60316"/>
                <a:gd name="connsiteY9" fmla="*/ 54447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316" h="60316">
                  <a:moveTo>
                    <a:pt x="30120" y="0"/>
                  </a:moveTo>
                  <a:cubicBezTo>
                    <a:pt x="13515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316" y="46801"/>
                    <a:pt x="60316" y="30120"/>
                  </a:cubicBezTo>
                  <a:cubicBezTo>
                    <a:pt x="60239" y="13515"/>
                    <a:pt x="46724" y="0"/>
                    <a:pt x="30120" y="0"/>
                  </a:cubicBezTo>
                  <a:close/>
                  <a:moveTo>
                    <a:pt x="30120" y="54447"/>
                  </a:moveTo>
                  <a:cubicBezTo>
                    <a:pt x="16682" y="54447"/>
                    <a:pt x="5792" y="43558"/>
                    <a:pt x="5792" y="30120"/>
                  </a:cubicBezTo>
                  <a:cubicBezTo>
                    <a:pt x="5792" y="16681"/>
                    <a:pt x="16682" y="5792"/>
                    <a:pt x="30120" y="5792"/>
                  </a:cubicBezTo>
                  <a:cubicBezTo>
                    <a:pt x="43557" y="5792"/>
                    <a:pt x="54447" y="16681"/>
                    <a:pt x="54447" y="30120"/>
                  </a:cubicBezTo>
                  <a:cubicBezTo>
                    <a:pt x="54447" y="43558"/>
                    <a:pt x="43480" y="54447"/>
                    <a:pt x="30120" y="54447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54" name="TextBox 53">
            <a:extLst>
              <a:ext uri="{FF2B5EF4-FFF2-40B4-BE49-F238E27FC236}">
                <a16:creationId xmlns:a16="http://schemas.microsoft.com/office/drawing/2014/main" id="{DBC2A0BD-C623-8E85-672F-4573B0075B21}"/>
              </a:ext>
            </a:extLst>
          </p:cNvPr>
          <p:cNvSpPr txBox="1"/>
          <p:nvPr/>
        </p:nvSpPr>
        <p:spPr>
          <a:xfrm flipH="1">
            <a:off x="9635592" y="3878988"/>
            <a:ext cx="110640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Local Asset</a:t>
            </a:r>
          </a:p>
        </p:txBody>
      </p:sp>
      <p:grpSp>
        <p:nvGrpSpPr>
          <p:cNvPr id="44" name="Group 43">
            <a:extLst>
              <a:ext uri="{FF2B5EF4-FFF2-40B4-BE49-F238E27FC236}">
                <a16:creationId xmlns:a16="http://schemas.microsoft.com/office/drawing/2014/main" id="{99C8CF9D-F298-A0B5-850D-8FAFB73DC51B}"/>
              </a:ext>
            </a:extLst>
          </p:cNvPr>
          <p:cNvGrpSpPr/>
          <p:nvPr/>
        </p:nvGrpSpPr>
        <p:grpSpPr>
          <a:xfrm flipH="1">
            <a:off x="8683048" y="4303868"/>
            <a:ext cx="817970" cy="95157"/>
            <a:chOff x="10364083" y="3170386"/>
            <a:chExt cx="848298" cy="98685"/>
          </a:xfrm>
          <a:solidFill>
            <a:schemeClr val="accent1"/>
          </a:solidFill>
        </p:grpSpPr>
        <p:sp>
          <p:nvSpPr>
            <p:cNvPr id="46" name="Freeform: Shape 50">
              <a:extLst>
                <a:ext uri="{FF2B5EF4-FFF2-40B4-BE49-F238E27FC236}">
                  <a16:creationId xmlns:a16="http://schemas.microsoft.com/office/drawing/2014/main" id="{023F41C7-6E17-1293-C166-9E286C6CE7B9}"/>
                </a:ext>
              </a:extLst>
            </p:cNvPr>
            <p:cNvSpPr/>
            <p:nvPr/>
          </p:nvSpPr>
          <p:spPr>
            <a:xfrm>
              <a:off x="10364083" y="3170386"/>
              <a:ext cx="98434" cy="98685"/>
            </a:xfrm>
            <a:custGeom>
              <a:avLst/>
              <a:gdLst>
                <a:gd name="connsiteX0" fmla="*/ 30120 w 60239"/>
                <a:gd name="connsiteY0" fmla="*/ 0 h 60393"/>
                <a:gd name="connsiteX1" fmla="*/ 0 w 60239"/>
                <a:gd name="connsiteY1" fmla="*/ 30197 h 60393"/>
                <a:gd name="connsiteX2" fmla="*/ 30120 w 60239"/>
                <a:gd name="connsiteY2" fmla="*/ 60394 h 60393"/>
                <a:gd name="connsiteX3" fmla="*/ 60239 w 60239"/>
                <a:gd name="connsiteY3" fmla="*/ 30197 h 60393"/>
                <a:gd name="connsiteX4" fmla="*/ 30120 w 60239"/>
                <a:gd name="connsiteY4" fmla="*/ 0 h 60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39" h="60393">
                  <a:moveTo>
                    <a:pt x="30120" y="0"/>
                  </a:moveTo>
                  <a:cubicBezTo>
                    <a:pt x="13515" y="0"/>
                    <a:pt x="0" y="13515"/>
                    <a:pt x="0" y="30197"/>
                  </a:cubicBezTo>
                  <a:cubicBezTo>
                    <a:pt x="0" y="46801"/>
                    <a:pt x="13515" y="60394"/>
                    <a:pt x="30120" y="60394"/>
                  </a:cubicBezTo>
                  <a:cubicBezTo>
                    <a:pt x="46724" y="60394"/>
                    <a:pt x="60239" y="46879"/>
                    <a:pt x="60239" y="30197"/>
                  </a:cubicBezTo>
                  <a:cubicBezTo>
                    <a:pt x="60316" y="13515"/>
                    <a:pt x="46724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7" name="Freeform: Shape 51">
              <a:extLst>
                <a:ext uri="{FF2B5EF4-FFF2-40B4-BE49-F238E27FC236}">
                  <a16:creationId xmlns:a16="http://schemas.microsoft.com/office/drawing/2014/main" id="{918EF1C0-060A-24A7-DB94-DD91EB2751A0}"/>
                </a:ext>
              </a:extLst>
            </p:cNvPr>
            <p:cNvSpPr/>
            <p:nvPr/>
          </p:nvSpPr>
          <p:spPr>
            <a:xfrm>
              <a:off x="10490407" y="3170386"/>
              <a:ext cx="98434" cy="98685"/>
            </a:xfrm>
            <a:custGeom>
              <a:avLst/>
              <a:gdLst>
                <a:gd name="connsiteX0" fmla="*/ 30120 w 60239"/>
                <a:gd name="connsiteY0" fmla="*/ 0 h 60393"/>
                <a:gd name="connsiteX1" fmla="*/ 0 w 60239"/>
                <a:gd name="connsiteY1" fmla="*/ 30197 h 60393"/>
                <a:gd name="connsiteX2" fmla="*/ 30120 w 60239"/>
                <a:gd name="connsiteY2" fmla="*/ 60394 h 60393"/>
                <a:gd name="connsiteX3" fmla="*/ 60239 w 60239"/>
                <a:gd name="connsiteY3" fmla="*/ 30197 h 60393"/>
                <a:gd name="connsiteX4" fmla="*/ 30120 w 60239"/>
                <a:gd name="connsiteY4" fmla="*/ 0 h 60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39" h="60393">
                  <a:moveTo>
                    <a:pt x="30120" y="0"/>
                  </a:moveTo>
                  <a:cubicBezTo>
                    <a:pt x="13515" y="0"/>
                    <a:pt x="0" y="13515"/>
                    <a:pt x="0" y="30197"/>
                  </a:cubicBezTo>
                  <a:cubicBezTo>
                    <a:pt x="0" y="46801"/>
                    <a:pt x="13515" y="60394"/>
                    <a:pt x="30120" y="60394"/>
                  </a:cubicBezTo>
                  <a:cubicBezTo>
                    <a:pt x="46724" y="60394"/>
                    <a:pt x="60239" y="46879"/>
                    <a:pt x="60239" y="30197"/>
                  </a:cubicBezTo>
                  <a:cubicBezTo>
                    <a:pt x="60239" y="13515"/>
                    <a:pt x="46724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8" name="Freeform: Shape 52">
              <a:extLst>
                <a:ext uri="{FF2B5EF4-FFF2-40B4-BE49-F238E27FC236}">
                  <a16:creationId xmlns:a16="http://schemas.microsoft.com/office/drawing/2014/main" id="{238A7173-2216-5CA5-F839-1C243405A75A}"/>
                </a:ext>
              </a:extLst>
            </p:cNvPr>
            <p:cNvSpPr/>
            <p:nvPr/>
          </p:nvSpPr>
          <p:spPr>
            <a:xfrm>
              <a:off x="10616603" y="3170386"/>
              <a:ext cx="98559" cy="98685"/>
            </a:xfrm>
            <a:custGeom>
              <a:avLst/>
              <a:gdLst>
                <a:gd name="connsiteX0" fmla="*/ 30197 w 60316"/>
                <a:gd name="connsiteY0" fmla="*/ 0 h 60393"/>
                <a:gd name="connsiteX1" fmla="*/ 0 w 60316"/>
                <a:gd name="connsiteY1" fmla="*/ 30197 h 60393"/>
                <a:gd name="connsiteX2" fmla="*/ 30197 w 60316"/>
                <a:gd name="connsiteY2" fmla="*/ 60394 h 60393"/>
                <a:gd name="connsiteX3" fmla="*/ 60317 w 60316"/>
                <a:gd name="connsiteY3" fmla="*/ 30197 h 60393"/>
                <a:gd name="connsiteX4" fmla="*/ 30197 w 60316"/>
                <a:gd name="connsiteY4" fmla="*/ 0 h 60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93">
                  <a:moveTo>
                    <a:pt x="30197" y="0"/>
                  </a:moveTo>
                  <a:cubicBezTo>
                    <a:pt x="13593" y="0"/>
                    <a:pt x="0" y="13515"/>
                    <a:pt x="0" y="30197"/>
                  </a:cubicBezTo>
                  <a:cubicBezTo>
                    <a:pt x="0" y="46801"/>
                    <a:pt x="13515" y="60394"/>
                    <a:pt x="30197" y="60394"/>
                  </a:cubicBezTo>
                  <a:cubicBezTo>
                    <a:pt x="46801" y="60394"/>
                    <a:pt x="60317" y="46879"/>
                    <a:pt x="60317" y="30197"/>
                  </a:cubicBezTo>
                  <a:cubicBezTo>
                    <a:pt x="60317" y="13515"/>
                    <a:pt x="46801" y="0"/>
                    <a:pt x="30197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9" name="Freeform: Shape 53">
              <a:extLst>
                <a:ext uri="{FF2B5EF4-FFF2-40B4-BE49-F238E27FC236}">
                  <a16:creationId xmlns:a16="http://schemas.microsoft.com/office/drawing/2014/main" id="{D99D4C75-D32F-DFBE-872A-0C5BCB78FF65}"/>
                </a:ext>
              </a:extLst>
            </p:cNvPr>
            <p:cNvSpPr/>
            <p:nvPr/>
          </p:nvSpPr>
          <p:spPr>
            <a:xfrm>
              <a:off x="10742926" y="3170386"/>
              <a:ext cx="98559" cy="98685"/>
            </a:xfrm>
            <a:custGeom>
              <a:avLst/>
              <a:gdLst>
                <a:gd name="connsiteX0" fmla="*/ 30197 w 60316"/>
                <a:gd name="connsiteY0" fmla="*/ 0 h 60393"/>
                <a:gd name="connsiteX1" fmla="*/ 0 w 60316"/>
                <a:gd name="connsiteY1" fmla="*/ 30197 h 60393"/>
                <a:gd name="connsiteX2" fmla="*/ 30197 w 60316"/>
                <a:gd name="connsiteY2" fmla="*/ 60394 h 60393"/>
                <a:gd name="connsiteX3" fmla="*/ 60316 w 60316"/>
                <a:gd name="connsiteY3" fmla="*/ 30197 h 60393"/>
                <a:gd name="connsiteX4" fmla="*/ 30197 w 60316"/>
                <a:gd name="connsiteY4" fmla="*/ 0 h 60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93">
                  <a:moveTo>
                    <a:pt x="30197" y="0"/>
                  </a:moveTo>
                  <a:cubicBezTo>
                    <a:pt x="13592" y="0"/>
                    <a:pt x="0" y="13515"/>
                    <a:pt x="0" y="30197"/>
                  </a:cubicBezTo>
                  <a:cubicBezTo>
                    <a:pt x="0" y="46801"/>
                    <a:pt x="13515" y="60394"/>
                    <a:pt x="30197" y="60394"/>
                  </a:cubicBezTo>
                  <a:cubicBezTo>
                    <a:pt x="46801" y="60394"/>
                    <a:pt x="60316" y="46879"/>
                    <a:pt x="60316" y="30197"/>
                  </a:cubicBezTo>
                  <a:cubicBezTo>
                    <a:pt x="60316" y="13515"/>
                    <a:pt x="46801" y="0"/>
                    <a:pt x="30197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0" name="Freeform: Shape 54">
              <a:extLst>
                <a:ext uri="{FF2B5EF4-FFF2-40B4-BE49-F238E27FC236}">
                  <a16:creationId xmlns:a16="http://schemas.microsoft.com/office/drawing/2014/main" id="{67F5CE5D-8451-FA5B-E39A-41FC217A9C53}"/>
                </a:ext>
              </a:extLst>
            </p:cNvPr>
            <p:cNvSpPr/>
            <p:nvPr/>
          </p:nvSpPr>
          <p:spPr>
            <a:xfrm>
              <a:off x="10869250" y="3170386"/>
              <a:ext cx="98559" cy="98685"/>
            </a:xfrm>
            <a:custGeom>
              <a:avLst/>
              <a:gdLst>
                <a:gd name="connsiteX0" fmla="*/ 30120 w 60316"/>
                <a:gd name="connsiteY0" fmla="*/ 0 h 60393"/>
                <a:gd name="connsiteX1" fmla="*/ 0 w 60316"/>
                <a:gd name="connsiteY1" fmla="*/ 30197 h 60393"/>
                <a:gd name="connsiteX2" fmla="*/ 30120 w 60316"/>
                <a:gd name="connsiteY2" fmla="*/ 60394 h 60393"/>
                <a:gd name="connsiteX3" fmla="*/ 60316 w 60316"/>
                <a:gd name="connsiteY3" fmla="*/ 30197 h 60393"/>
                <a:gd name="connsiteX4" fmla="*/ 30120 w 60316"/>
                <a:gd name="connsiteY4" fmla="*/ 0 h 60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93">
                  <a:moveTo>
                    <a:pt x="30120" y="0"/>
                  </a:moveTo>
                  <a:cubicBezTo>
                    <a:pt x="13515" y="0"/>
                    <a:pt x="0" y="13515"/>
                    <a:pt x="0" y="30197"/>
                  </a:cubicBezTo>
                  <a:cubicBezTo>
                    <a:pt x="0" y="46801"/>
                    <a:pt x="13515" y="60394"/>
                    <a:pt x="30120" y="60394"/>
                  </a:cubicBezTo>
                  <a:cubicBezTo>
                    <a:pt x="46724" y="60394"/>
                    <a:pt x="60316" y="46879"/>
                    <a:pt x="60316" y="30197"/>
                  </a:cubicBezTo>
                  <a:cubicBezTo>
                    <a:pt x="60316" y="13515"/>
                    <a:pt x="46801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1" name="Freeform: Shape 55">
              <a:extLst>
                <a:ext uri="{FF2B5EF4-FFF2-40B4-BE49-F238E27FC236}">
                  <a16:creationId xmlns:a16="http://schemas.microsoft.com/office/drawing/2014/main" id="{395FCBCE-1A50-3D54-CB35-C777B2F91605}"/>
                </a:ext>
              </a:extLst>
            </p:cNvPr>
            <p:cNvSpPr/>
            <p:nvPr/>
          </p:nvSpPr>
          <p:spPr>
            <a:xfrm>
              <a:off x="10991536" y="3170386"/>
              <a:ext cx="98559" cy="98685"/>
            </a:xfrm>
            <a:custGeom>
              <a:avLst/>
              <a:gdLst>
                <a:gd name="connsiteX0" fmla="*/ 30120 w 60316"/>
                <a:gd name="connsiteY0" fmla="*/ 0 h 60393"/>
                <a:gd name="connsiteX1" fmla="*/ 0 w 60316"/>
                <a:gd name="connsiteY1" fmla="*/ 30197 h 60393"/>
                <a:gd name="connsiteX2" fmla="*/ 30120 w 60316"/>
                <a:gd name="connsiteY2" fmla="*/ 60394 h 60393"/>
                <a:gd name="connsiteX3" fmla="*/ 60316 w 60316"/>
                <a:gd name="connsiteY3" fmla="*/ 30197 h 60393"/>
                <a:gd name="connsiteX4" fmla="*/ 30120 w 60316"/>
                <a:gd name="connsiteY4" fmla="*/ 0 h 60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93">
                  <a:moveTo>
                    <a:pt x="30120" y="0"/>
                  </a:moveTo>
                  <a:cubicBezTo>
                    <a:pt x="13515" y="0"/>
                    <a:pt x="0" y="13515"/>
                    <a:pt x="0" y="30197"/>
                  </a:cubicBezTo>
                  <a:cubicBezTo>
                    <a:pt x="0" y="46801"/>
                    <a:pt x="13515" y="60394"/>
                    <a:pt x="30120" y="60394"/>
                  </a:cubicBezTo>
                  <a:cubicBezTo>
                    <a:pt x="46724" y="60394"/>
                    <a:pt x="60316" y="46879"/>
                    <a:pt x="60316" y="30197"/>
                  </a:cubicBezTo>
                  <a:cubicBezTo>
                    <a:pt x="60316" y="13515"/>
                    <a:pt x="46724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2" name="Freeform: Shape 56">
              <a:extLst>
                <a:ext uri="{FF2B5EF4-FFF2-40B4-BE49-F238E27FC236}">
                  <a16:creationId xmlns:a16="http://schemas.microsoft.com/office/drawing/2014/main" id="{D27DB394-D74C-E5B8-B86D-CDE8589560D6}"/>
                </a:ext>
              </a:extLst>
            </p:cNvPr>
            <p:cNvSpPr/>
            <p:nvPr/>
          </p:nvSpPr>
          <p:spPr>
            <a:xfrm>
              <a:off x="11113822" y="3170386"/>
              <a:ext cx="98559" cy="98685"/>
            </a:xfrm>
            <a:custGeom>
              <a:avLst/>
              <a:gdLst>
                <a:gd name="connsiteX0" fmla="*/ 30120 w 60316"/>
                <a:gd name="connsiteY0" fmla="*/ 0 h 60393"/>
                <a:gd name="connsiteX1" fmla="*/ 0 w 60316"/>
                <a:gd name="connsiteY1" fmla="*/ 30197 h 60393"/>
                <a:gd name="connsiteX2" fmla="*/ 30120 w 60316"/>
                <a:gd name="connsiteY2" fmla="*/ 60394 h 60393"/>
                <a:gd name="connsiteX3" fmla="*/ 60316 w 60316"/>
                <a:gd name="connsiteY3" fmla="*/ 30197 h 60393"/>
                <a:gd name="connsiteX4" fmla="*/ 30120 w 60316"/>
                <a:gd name="connsiteY4" fmla="*/ 0 h 60393"/>
                <a:gd name="connsiteX5" fmla="*/ 30120 w 60316"/>
                <a:gd name="connsiteY5" fmla="*/ 54447 h 60393"/>
                <a:gd name="connsiteX6" fmla="*/ 5792 w 60316"/>
                <a:gd name="connsiteY6" fmla="*/ 30120 h 60393"/>
                <a:gd name="connsiteX7" fmla="*/ 30120 w 60316"/>
                <a:gd name="connsiteY7" fmla="*/ 5792 h 60393"/>
                <a:gd name="connsiteX8" fmla="*/ 54447 w 60316"/>
                <a:gd name="connsiteY8" fmla="*/ 30120 h 60393"/>
                <a:gd name="connsiteX9" fmla="*/ 30120 w 60316"/>
                <a:gd name="connsiteY9" fmla="*/ 54447 h 6039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316" h="60393">
                  <a:moveTo>
                    <a:pt x="30120" y="0"/>
                  </a:moveTo>
                  <a:cubicBezTo>
                    <a:pt x="13515" y="0"/>
                    <a:pt x="0" y="13515"/>
                    <a:pt x="0" y="30197"/>
                  </a:cubicBezTo>
                  <a:cubicBezTo>
                    <a:pt x="0" y="46801"/>
                    <a:pt x="13515" y="60394"/>
                    <a:pt x="30120" y="60394"/>
                  </a:cubicBezTo>
                  <a:cubicBezTo>
                    <a:pt x="46724" y="60394"/>
                    <a:pt x="60316" y="46879"/>
                    <a:pt x="60316" y="30197"/>
                  </a:cubicBezTo>
                  <a:cubicBezTo>
                    <a:pt x="60239" y="13515"/>
                    <a:pt x="46724" y="0"/>
                    <a:pt x="30120" y="0"/>
                  </a:cubicBezTo>
                  <a:close/>
                  <a:moveTo>
                    <a:pt x="30120" y="54447"/>
                  </a:moveTo>
                  <a:cubicBezTo>
                    <a:pt x="16682" y="54447"/>
                    <a:pt x="5792" y="43558"/>
                    <a:pt x="5792" y="30120"/>
                  </a:cubicBezTo>
                  <a:cubicBezTo>
                    <a:pt x="5792" y="16682"/>
                    <a:pt x="16682" y="5792"/>
                    <a:pt x="30120" y="5792"/>
                  </a:cubicBezTo>
                  <a:cubicBezTo>
                    <a:pt x="43557" y="5792"/>
                    <a:pt x="54447" y="16682"/>
                    <a:pt x="54447" y="30120"/>
                  </a:cubicBezTo>
                  <a:cubicBezTo>
                    <a:pt x="54447" y="43558"/>
                    <a:pt x="43480" y="54447"/>
                    <a:pt x="30120" y="54447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5AD725E9-1EC2-ED7B-98D5-47F8007AFD5D}"/>
              </a:ext>
            </a:extLst>
          </p:cNvPr>
          <p:cNvSpPr txBox="1"/>
          <p:nvPr/>
        </p:nvSpPr>
        <p:spPr>
          <a:xfrm flipH="1">
            <a:off x="9654003" y="4211421"/>
            <a:ext cx="1101675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Product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4D4C5DCA-908D-A354-DDA9-DFA57AB9CAD1}"/>
              </a:ext>
            </a:extLst>
          </p:cNvPr>
          <p:cNvGrpSpPr/>
          <p:nvPr/>
        </p:nvGrpSpPr>
        <p:grpSpPr>
          <a:xfrm flipH="1">
            <a:off x="8673188" y="4630240"/>
            <a:ext cx="833911" cy="107327"/>
            <a:chOff x="10357771" y="3585826"/>
            <a:chExt cx="864830" cy="111306"/>
          </a:xfrm>
          <a:solidFill>
            <a:schemeClr val="bg2">
              <a:lumMod val="85000"/>
            </a:schemeClr>
          </a:solidFill>
        </p:grpSpPr>
        <p:sp>
          <p:nvSpPr>
            <p:cNvPr id="37" name="Freeform: Shape 58">
              <a:extLst>
                <a:ext uri="{FF2B5EF4-FFF2-40B4-BE49-F238E27FC236}">
                  <a16:creationId xmlns:a16="http://schemas.microsoft.com/office/drawing/2014/main" id="{55D75697-5B3E-DE6C-9FEF-A54C1D90343B}"/>
                </a:ext>
              </a:extLst>
            </p:cNvPr>
            <p:cNvSpPr/>
            <p:nvPr/>
          </p:nvSpPr>
          <p:spPr>
            <a:xfrm>
              <a:off x="10357771" y="3585826"/>
              <a:ext cx="111053" cy="111306"/>
            </a:xfrm>
            <a:custGeom>
              <a:avLst/>
              <a:gdLst>
                <a:gd name="connsiteX0" fmla="*/ 33981 w 67962"/>
                <a:gd name="connsiteY0" fmla="*/ 0 h 68116"/>
                <a:gd name="connsiteX1" fmla="*/ 0 w 67962"/>
                <a:gd name="connsiteY1" fmla="*/ 34058 h 68116"/>
                <a:gd name="connsiteX2" fmla="*/ 33981 w 67962"/>
                <a:gd name="connsiteY2" fmla="*/ 68116 h 68116"/>
                <a:gd name="connsiteX3" fmla="*/ 67962 w 67962"/>
                <a:gd name="connsiteY3" fmla="*/ 34058 h 68116"/>
                <a:gd name="connsiteX4" fmla="*/ 33981 w 67962"/>
                <a:gd name="connsiteY4" fmla="*/ 0 h 68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7962" h="68116">
                  <a:moveTo>
                    <a:pt x="33981" y="0"/>
                  </a:moveTo>
                  <a:cubicBezTo>
                    <a:pt x="15214" y="0"/>
                    <a:pt x="0" y="15291"/>
                    <a:pt x="0" y="34058"/>
                  </a:cubicBezTo>
                  <a:cubicBezTo>
                    <a:pt x="0" y="52825"/>
                    <a:pt x="15291" y="68116"/>
                    <a:pt x="33981" y="68116"/>
                  </a:cubicBezTo>
                  <a:cubicBezTo>
                    <a:pt x="52748" y="68116"/>
                    <a:pt x="67962" y="52825"/>
                    <a:pt x="67962" y="34058"/>
                  </a:cubicBezTo>
                  <a:cubicBezTo>
                    <a:pt x="68039" y="15214"/>
                    <a:pt x="52748" y="0"/>
                    <a:pt x="33981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8" name="Freeform: Shape 59">
              <a:extLst>
                <a:ext uri="{FF2B5EF4-FFF2-40B4-BE49-F238E27FC236}">
                  <a16:creationId xmlns:a16="http://schemas.microsoft.com/office/drawing/2014/main" id="{E0C62E42-702C-C0AE-DDEE-53F152877FD2}"/>
                </a:ext>
              </a:extLst>
            </p:cNvPr>
            <p:cNvSpPr/>
            <p:nvPr/>
          </p:nvSpPr>
          <p:spPr>
            <a:xfrm>
              <a:off x="10483969" y="3585826"/>
              <a:ext cx="111179" cy="111306"/>
            </a:xfrm>
            <a:custGeom>
              <a:avLst/>
              <a:gdLst>
                <a:gd name="connsiteX0" fmla="*/ 34058 w 68039"/>
                <a:gd name="connsiteY0" fmla="*/ 0 h 68116"/>
                <a:gd name="connsiteX1" fmla="*/ 0 w 68039"/>
                <a:gd name="connsiteY1" fmla="*/ 34058 h 68116"/>
                <a:gd name="connsiteX2" fmla="*/ 34058 w 68039"/>
                <a:gd name="connsiteY2" fmla="*/ 68116 h 68116"/>
                <a:gd name="connsiteX3" fmla="*/ 68039 w 68039"/>
                <a:gd name="connsiteY3" fmla="*/ 34058 h 68116"/>
                <a:gd name="connsiteX4" fmla="*/ 34058 w 68039"/>
                <a:gd name="connsiteY4" fmla="*/ 0 h 68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039" h="68116">
                  <a:moveTo>
                    <a:pt x="34058" y="0"/>
                  </a:moveTo>
                  <a:cubicBezTo>
                    <a:pt x="15291" y="0"/>
                    <a:pt x="0" y="15291"/>
                    <a:pt x="0" y="34058"/>
                  </a:cubicBezTo>
                  <a:cubicBezTo>
                    <a:pt x="0" y="52825"/>
                    <a:pt x="15291" y="68116"/>
                    <a:pt x="34058" y="68116"/>
                  </a:cubicBezTo>
                  <a:cubicBezTo>
                    <a:pt x="52825" y="68116"/>
                    <a:pt x="68039" y="52825"/>
                    <a:pt x="68039" y="34058"/>
                  </a:cubicBezTo>
                  <a:cubicBezTo>
                    <a:pt x="68039" y="15214"/>
                    <a:pt x="52825" y="0"/>
                    <a:pt x="34058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9" name="Freeform: Shape 60">
              <a:extLst>
                <a:ext uri="{FF2B5EF4-FFF2-40B4-BE49-F238E27FC236}">
                  <a16:creationId xmlns:a16="http://schemas.microsoft.com/office/drawing/2014/main" id="{E5C8A326-19C2-B9F4-41E2-91F9341F3E90}"/>
                </a:ext>
              </a:extLst>
            </p:cNvPr>
            <p:cNvSpPr/>
            <p:nvPr/>
          </p:nvSpPr>
          <p:spPr>
            <a:xfrm>
              <a:off x="10610292" y="3585826"/>
              <a:ext cx="111305" cy="111306"/>
            </a:xfrm>
            <a:custGeom>
              <a:avLst/>
              <a:gdLst>
                <a:gd name="connsiteX0" fmla="*/ 34058 w 68116"/>
                <a:gd name="connsiteY0" fmla="*/ 0 h 68116"/>
                <a:gd name="connsiteX1" fmla="*/ 0 w 68116"/>
                <a:gd name="connsiteY1" fmla="*/ 34058 h 68116"/>
                <a:gd name="connsiteX2" fmla="*/ 34058 w 68116"/>
                <a:gd name="connsiteY2" fmla="*/ 68116 h 68116"/>
                <a:gd name="connsiteX3" fmla="*/ 68117 w 68116"/>
                <a:gd name="connsiteY3" fmla="*/ 34058 h 68116"/>
                <a:gd name="connsiteX4" fmla="*/ 34058 w 68116"/>
                <a:gd name="connsiteY4" fmla="*/ 0 h 68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116" h="68116">
                  <a:moveTo>
                    <a:pt x="34058" y="0"/>
                  </a:moveTo>
                  <a:cubicBezTo>
                    <a:pt x="15292" y="0"/>
                    <a:pt x="0" y="15291"/>
                    <a:pt x="0" y="34058"/>
                  </a:cubicBezTo>
                  <a:cubicBezTo>
                    <a:pt x="0" y="52825"/>
                    <a:pt x="15292" y="68116"/>
                    <a:pt x="34058" y="68116"/>
                  </a:cubicBezTo>
                  <a:cubicBezTo>
                    <a:pt x="52825" y="68116"/>
                    <a:pt x="68117" y="52825"/>
                    <a:pt x="68117" y="34058"/>
                  </a:cubicBezTo>
                  <a:cubicBezTo>
                    <a:pt x="68040" y="15214"/>
                    <a:pt x="52825" y="0"/>
                    <a:pt x="34058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0" name="Freeform: Shape 61">
              <a:extLst>
                <a:ext uri="{FF2B5EF4-FFF2-40B4-BE49-F238E27FC236}">
                  <a16:creationId xmlns:a16="http://schemas.microsoft.com/office/drawing/2014/main" id="{50415490-E985-9551-EC9C-0931220B0E49}"/>
                </a:ext>
              </a:extLst>
            </p:cNvPr>
            <p:cNvSpPr/>
            <p:nvPr/>
          </p:nvSpPr>
          <p:spPr>
            <a:xfrm>
              <a:off x="10736490" y="3585826"/>
              <a:ext cx="111179" cy="111306"/>
            </a:xfrm>
            <a:custGeom>
              <a:avLst/>
              <a:gdLst>
                <a:gd name="connsiteX0" fmla="*/ 34058 w 68039"/>
                <a:gd name="connsiteY0" fmla="*/ 0 h 68116"/>
                <a:gd name="connsiteX1" fmla="*/ 0 w 68039"/>
                <a:gd name="connsiteY1" fmla="*/ 34058 h 68116"/>
                <a:gd name="connsiteX2" fmla="*/ 34058 w 68039"/>
                <a:gd name="connsiteY2" fmla="*/ 68116 h 68116"/>
                <a:gd name="connsiteX3" fmla="*/ 68040 w 68039"/>
                <a:gd name="connsiteY3" fmla="*/ 34058 h 68116"/>
                <a:gd name="connsiteX4" fmla="*/ 34058 w 68039"/>
                <a:gd name="connsiteY4" fmla="*/ 0 h 68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039" h="68116">
                  <a:moveTo>
                    <a:pt x="34058" y="0"/>
                  </a:moveTo>
                  <a:cubicBezTo>
                    <a:pt x="15292" y="0"/>
                    <a:pt x="0" y="15291"/>
                    <a:pt x="0" y="34058"/>
                  </a:cubicBezTo>
                  <a:cubicBezTo>
                    <a:pt x="0" y="52825"/>
                    <a:pt x="15292" y="68116"/>
                    <a:pt x="34058" y="68116"/>
                  </a:cubicBezTo>
                  <a:cubicBezTo>
                    <a:pt x="52825" y="68116"/>
                    <a:pt x="68040" y="52825"/>
                    <a:pt x="68040" y="34058"/>
                  </a:cubicBezTo>
                  <a:cubicBezTo>
                    <a:pt x="68117" y="15214"/>
                    <a:pt x="52825" y="0"/>
                    <a:pt x="34058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1" name="Freeform: Shape 62">
              <a:extLst>
                <a:ext uri="{FF2B5EF4-FFF2-40B4-BE49-F238E27FC236}">
                  <a16:creationId xmlns:a16="http://schemas.microsoft.com/office/drawing/2014/main" id="{851D90A7-082F-6527-01B5-BF342D33BC19}"/>
                </a:ext>
              </a:extLst>
            </p:cNvPr>
            <p:cNvSpPr/>
            <p:nvPr/>
          </p:nvSpPr>
          <p:spPr>
            <a:xfrm>
              <a:off x="10858775" y="3585826"/>
              <a:ext cx="111179" cy="111306"/>
            </a:xfrm>
            <a:custGeom>
              <a:avLst/>
              <a:gdLst>
                <a:gd name="connsiteX0" fmla="*/ 34058 w 68039"/>
                <a:gd name="connsiteY0" fmla="*/ 0 h 68116"/>
                <a:gd name="connsiteX1" fmla="*/ 0 w 68039"/>
                <a:gd name="connsiteY1" fmla="*/ 34058 h 68116"/>
                <a:gd name="connsiteX2" fmla="*/ 34058 w 68039"/>
                <a:gd name="connsiteY2" fmla="*/ 68116 h 68116"/>
                <a:gd name="connsiteX3" fmla="*/ 68039 w 68039"/>
                <a:gd name="connsiteY3" fmla="*/ 34058 h 68116"/>
                <a:gd name="connsiteX4" fmla="*/ 34058 w 68039"/>
                <a:gd name="connsiteY4" fmla="*/ 0 h 68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8039" h="68116">
                  <a:moveTo>
                    <a:pt x="34058" y="0"/>
                  </a:moveTo>
                  <a:cubicBezTo>
                    <a:pt x="15291" y="0"/>
                    <a:pt x="0" y="15291"/>
                    <a:pt x="0" y="34058"/>
                  </a:cubicBezTo>
                  <a:cubicBezTo>
                    <a:pt x="0" y="52825"/>
                    <a:pt x="15291" y="68116"/>
                    <a:pt x="34058" y="68116"/>
                  </a:cubicBezTo>
                  <a:cubicBezTo>
                    <a:pt x="52825" y="68116"/>
                    <a:pt x="68039" y="52825"/>
                    <a:pt x="68039" y="34058"/>
                  </a:cubicBezTo>
                  <a:cubicBezTo>
                    <a:pt x="68116" y="15214"/>
                    <a:pt x="52825" y="0"/>
                    <a:pt x="34058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2" name="Freeform: Shape 63">
              <a:extLst>
                <a:ext uri="{FF2B5EF4-FFF2-40B4-BE49-F238E27FC236}">
                  <a16:creationId xmlns:a16="http://schemas.microsoft.com/office/drawing/2014/main" id="{043742D5-8A8E-1998-4125-9A50DF0D161E}"/>
                </a:ext>
              </a:extLst>
            </p:cNvPr>
            <p:cNvSpPr/>
            <p:nvPr/>
          </p:nvSpPr>
          <p:spPr>
            <a:xfrm>
              <a:off x="10985098" y="3585826"/>
              <a:ext cx="111305" cy="111306"/>
            </a:xfrm>
            <a:custGeom>
              <a:avLst/>
              <a:gdLst>
                <a:gd name="connsiteX0" fmla="*/ 34058 w 68116"/>
                <a:gd name="connsiteY0" fmla="*/ 0 h 68116"/>
                <a:gd name="connsiteX1" fmla="*/ 0 w 68116"/>
                <a:gd name="connsiteY1" fmla="*/ 34058 h 68116"/>
                <a:gd name="connsiteX2" fmla="*/ 34058 w 68116"/>
                <a:gd name="connsiteY2" fmla="*/ 68116 h 68116"/>
                <a:gd name="connsiteX3" fmla="*/ 68117 w 68116"/>
                <a:gd name="connsiteY3" fmla="*/ 34058 h 68116"/>
                <a:gd name="connsiteX4" fmla="*/ 34058 w 68116"/>
                <a:gd name="connsiteY4" fmla="*/ 0 h 68116"/>
                <a:gd name="connsiteX5" fmla="*/ 34058 w 68116"/>
                <a:gd name="connsiteY5" fmla="*/ 60316 h 68116"/>
                <a:gd name="connsiteX6" fmla="*/ 7723 w 68116"/>
                <a:gd name="connsiteY6" fmla="*/ 33981 h 68116"/>
                <a:gd name="connsiteX7" fmla="*/ 34058 w 68116"/>
                <a:gd name="connsiteY7" fmla="*/ 7646 h 68116"/>
                <a:gd name="connsiteX8" fmla="*/ 60394 w 68116"/>
                <a:gd name="connsiteY8" fmla="*/ 33981 h 68116"/>
                <a:gd name="connsiteX9" fmla="*/ 34058 w 68116"/>
                <a:gd name="connsiteY9" fmla="*/ 60316 h 68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116" h="68116">
                  <a:moveTo>
                    <a:pt x="34058" y="0"/>
                  </a:moveTo>
                  <a:cubicBezTo>
                    <a:pt x="15292" y="0"/>
                    <a:pt x="0" y="15291"/>
                    <a:pt x="0" y="34058"/>
                  </a:cubicBezTo>
                  <a:cubicBezTo>
                    <a:pt x="0" y="52825"/>
                    <a:pt x="15292" y="68116"/>
                    <a:pt x="34058" y="68116"/>
                  </a:cubicBezTo>
                  <a:cubicBezTo>
                    <a:pt x="52825" y="68116"/>
                    <a:pt x="68117" y="52825"/>
                    <a:pt x="68117" y="34058"/>
                  </a:cubicBezTo>
                  <a:cubicBezTo>
                    <a:pt x="68117" y="15214"/>
                    <a:pt x="52825" y="0"/>
                    <a:pt x="34058" y="0"/>
                  </a:cubicBezTo>
                  <a:close/>
                  <a:moveTo>
                    <a:pt x="34058" y="60316"/>
                  </a:moveTo>
                  <a:cubicBezTo>
                    <a:pt x="19539" y="60316"/>
                    <a:pt x="7723" y="48500"/>
                    <a:pt x="7723" y="33981"/>
                  </a:cubicBezTo>
                  <a:cubicBezTo>
                    <a:pt x="7723" y="19462"/>
                    <a:pt x="19539" y="7646"/>
                    <a:pt x="34058" y="7646"/>
                  </a:cubicBezTo>
                  <a:cubicBezTo>
                    <a:pt x="48578" y="7646"/>
                    <a:pt x="60394" y="19462"/>
                    <a:pt x="60394" y="33981"/>
                  </a:cubicBezTo>
                  <a:cubicBezTo>
                    <a:pt x="60394" y="48500"/>
                    <a:pt x="48578" y="60316"/>
                    <a:pt x="34058" y="60316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43" name="Freeform: Shape 64">
              <a:extLst>
                <a:ext uri="{FF2B5EF4-FFF2-40B4-BE49-F238E27FC236}">
                  <a16:creationId xmlns:a16="http://schemas.microsoft.com/office/drawing/2014/main" id="{171401BF-70A1-3FF9-0905-3FE5B0E7CC2F}"/>
                </a:ext>
              </a:extLst>
            </p:cNvPr>
            <p:cNvSpPr/>
            <p:nvPr/>
          </p:nvSpPr>
          <p:spPr>
            <a:xfrm>
              <a:off x="11111422" y="3585826"/>
              <a:ext cx="111179" cy="111306"/>
            </a:xfrm>
            <a:custGeom>
              <a:avLst/>
              <a:gdLst>
                <a:gd name="connsiteX0" fmla="*/ 34058 w 68039"/>
                <a:gd name="connsiteY0" fmla="*/ 0 h 68116"/>
                <a:gd name="connsiteX1" fmla="*/ 0 w 68039"/>
                <a:gd name="connsiteY1" fmla="*/ 34058 h 68116"/>
                <a:gd name="connsiteX2" fmla="*/ 34058 w 68039"/>
                <a:gd name="connsiteY2" fmla="*/ 68116 h 68116"/>
                <a:gd name="connsiteX3" fmla="*/ 68039 w 68039"/>
                <a:gd name="connsiteY3" fmla="*/ 34058 h 68116"/>
                <a:gd name="connsiteX4" fmla="*/ 34058 w 68039"/>
                <a:gd name="connsiteY4" fmla="*/ 0 h 68116"/>
                <a:gd name="connsiteX5" fmla="*/ 34058 w 68039"/>
                <a:gd name="connsiteY5" fmla="*/ 60316 h 68116"/>
                <a:gd name="connsiteX6" fmla="*/ 7723 w 68039"/>
                <a:gd name="connsiteY6" fmla="*/ 33981 h 68116"/>
                <a:gd name="connsiteX7" fmla="*/ 34058 w 68039"/>
                <a:gd name="connsiteY7" fmla="*/ 7646 h 68116"/>
                <a:gd name="connsiteX8" fmla="*/ 60316 w 68039"/>
                <a:gd name="connsiteY8" fmla="*/ 33981 h 68116"/>
                <a:gd name="connsiteX9" fmla="*/ 34058 w 68039"/>
                <a:gd name="connsiteY9" fmla="*/ 60316 h 681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8039" h="68116">
                  <a:moveTo>
                    <a:pt x="34058" y="0"/>
                  </a:moveTo>
                  <a:cubicBezTo>
                    <a:pt x="15292" y="0"/>
                    <a:pt x="0" y="15291"/>
                    <a:pt x="0" y="34058"/>
                  </a:cubicBezTo>
                  <a:cubicBezTo>
                    <a:pt x="0" y="52825"/>
                    <a:pt x="15292" y="68116"/>
                    <a:pt x="34058" y="68116"/>
                  </a:cubicBezTo>
                  <a:cubicBezTo>
                    <a:pt x="52825" y="68116"/>
                    <a:pt x="68039" y="52825"/>
                    <a:pt x="68039" y="34058"/>
                  </a:cubicBezTo>
                  <a:cubicBezTo>
                    <a:pt x="68039" y="15214"/>
                    <a:pt x="52825" y="0"/>
                    <a:pt x="34058" y="0"/>
                  </a:cubicBezTo>
                  <a:close/>
                  <a:moveTo>
                    <a:pt x="34058" y="60316"/>
                  </a:moveTo>
                  <a:cubicBezTo>
                    <a:pt x="19539" y="60316"/>
                    <a:pt x="7723" y="48500"/>
                    <a:pt x="7723" y="33981"/>
                  </a:cubicBezTo>
                  <a:cubicBezTo>
                    <a:pt x="7723" y="19462"/>
                    <a:pt x="19539" y="7646"/>
                    <a:pt x="34058" y="7646"/>
                  </a:cubicBezTo>
                  <a:cubicBezTo>
                    <a:pt x="48578" y="7646"/>
                    <a:pt x="60316" y="19462"/>
                    <a:pt x="60316" y="33981"/>
                  </a:cubicBezTo>
                  <a:cubicBezTo>
                    <a:pt x="60316" y="48500"/>
                    <a:pt x="48578" y="60316"/>
                    <a:pt x="34058" y="60316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D2BC124F-70B5-792E-C07C-5822C902235A}"/>
              </a:ext>
            </a:extLst>
          </p:cNvPr>
          <p:cNvSpPr txBox="1"/>
          <p:nvPr/>
        </p:nvSpPr>
        <p:spPr>
          <a:xfrm flipH="1">
            <a:off x="9626127" y="4543856"/>
            <a:ext cx="112955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Team Work</a:t>
            </a: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766F5D2A-4D61-67B7-8C95-30DDFA5D80B5}"/>
              </a:ext>
            </a:extLst>
          </p:cNvPr>
          <p:cNvGrpSpPr/>
          <p:nvPr/>
        </p:nvGrpSpPr>
        <p:grpSpPr>
          <a:xfrm flipH="1">
            <a:off x="8683045" y="4968675"/>
            <a:ext cx="817970" cy="95036"/>
            <a:chOff x="10364083" y="4013761"/>
            <a:chExt cx="848298" cy="98560"/>
          </a:xfrm>
          <a:solidFill>
            <a:schemeClr val="bg2">
              <a:lumMod val="85000"/>
            </a:schemeClr>
          </a:solidFill>
        </p:grpSpPr>
        <p:sp>
          <p:nvSpPr>
            <p:cNvPr id="28" name="Freeform: Shape 66">
              <a:extLst>
                <a:ext uri="{FF2B5EF4-FFF2-40B4-BE49-F238E27FC236}">
                  <a16:creationId xmlns:a16="http://schemas.microsoft.com/office/drawing/2014/main" id="{D0583D59-474B-33F5-1AEA-8F3DCE76B378}"/>
                </a:ext>
              </a:extLst>
            </p:cNvPr>
            <p:cNvSpPr/>
            <p:nvPr/>
          </p:nvSpPr>
          <p:spPr>
            <a:xfrm>
              <a:off x="10364083" y="4013761"/>
              <a:ext cx="98434" cy="98560"/>
            </a:xfrm>
            <a:custGeom>
              <a:avLst/>
              <a:gdLst>
                <a:gd name="connsiteX0" fmla="*/ 30120 w 60239"/>
                <a:gd name="connsiteY0" fmla="*/ 0 h 60316"/>
                <a:gd name="connsiteX1" fmla="*/ 0 w 60239"/>
                <a:gd name="connsiteY1" fmla="*/ 30120 h 60316"/>
                <a:gd name="connsiteX2" fmla="*/ 30120 w 60239"/>
                <a:gd name="connsiteY2" fmla="*/ 60316 h 60316"/>
                <a:gd name="connsiteX3" fmla="*/ 60239 w 60239"/>
                <a:gd name="connsiteY3" fmla="*/ 30120 h 60316"/>
                <a:gd name="connsiteX4" fmla="*/ 30120 w 60239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39" h="60316">
                  <a:moveTo>
                    <a:pt x="30120" y="0"/>
                  </a:moveTo>
                  <a:cubicBezTo>
                    <a:pt x="13515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239" y="46801"/>
                    <a:pt x="60239" y="30120"/>
                  </a:cubicBezTo>
                  <a:cubicBezTo>
                    <a:pt x="60316" y="13515"/>
                    <a:pt x="46724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29" name="Freeform: Shape 67">
              <a:extLst>
                <a:ext uri="{FF2B5EF4-FFF2-40B4-BE49-F238E27FC236}">
                  <a16:creationId xmlns:a16="http://schemas.microsoft.com/office/drawing/2014/main" id="{FE723865-7292-77F7-B19F-1463399A31A6}"/>
                </a:ext>
              </a:extLst>
            </p:cNvPr>
            <p:cNvSpPr/>
            <p:nvPr/>
          </p:nvSpPr>
          <p:spPr>
            <a:xfrm>
              <a:off x="10490407" y="4013761"/>
              <a:ext cx="98434" cy="98560"/>
            </a:xfrm>
            <a:custGeom>
              <a:avLst/>
              <a:gdLst>
                <a:gd name="connsiteX0" fmla="*/ 30120 w 60239"/>
                <a:gd name="connsiteY0" fmla="*/ 0 h 60316"/>
                <a:gd name="connsiteX1" fmla="*/ 0 w 60239"/>
                <a:gd name="connsiteY1" fmla="*/ 30120 h 60316"/>
                <a:gd name="connsiteX2" fmla="*/ 30120 w 60239"/>
                <a:gd name="connsiteY2" fmla="*/ 60316 h 60316"/>
                <a:gd name="connsiteX3" fmla="*/ 60239 w 60239"/>
                <a:gd name="connsiteY3" fmla="*/ 30120 h 60316"/>
                <a:gd name="connsiteX4" fmla="*/ 30120 w 60239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239" h="60316">
                  <a:moveTo>
                    <a:pt x="30120" y="0"/>
                  </a:moveTo>
                  <a:cubicBezTo>
                    <a:pt x="13515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239" y="46801"/>
                    <a:pt x="60239" y="30120"/>
                  </a:cubicBezTo>
                  <a:cubicBezTo>
                    <a:pt x="60239" y="13515"/>
                    <a:pt x="46724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0" name="Freeform: Shape 68">
              <a:extLst>
                <a:ext uri="{FF2B5EF4-FFF2-40B4-BE49-F238E27FC236}">
                  <a16:creationId xmlns:a16="http://schemas.microsoft.com/office/drawing/2014/main" id="{C7C67A8B-D1E9-458F-A0C8-6F2B36E859B9}"/>
                </a:ext>
              </a:extLst>
            </p:cNvPr>
            <p:cNvSpPr/>
            <p:nvPr/>
          </p:nvSpPr>
          <p:spPr>
            <a:xfrm>
              <a:off x="10616603" y="4013761"/>
              <a:ext cx="98559" cy="98560"/>
            </a:xfrm>
            <a:custGeom>
              <a:avLst/>
              <a:gdLst>
                <a:gd name="connsiteX0" fmla="*/ 30197 w 60316"/>
                <a:gd name="connsiteY0" fmla="*/ 0 h 60316"/>
                <a:gd name="connsiteX1" fmla="*/ 0 w 60316"/>
                <a:gd name="connsiteY1" fmla="*/ 30120 h 60316"/>
                <a:gd name="connsiteX2" fmla="*/ 30197 w 60316"/>
                <a:gd name="connsiteY2" fmla="*/ 60316 h 60316"/>
                <a:gd name="connsiteX3" fmla="*/ 60317 w 60316"/>
                <a:gd name="connsiteY3" fmla="*/ 30120 h 60316"/>
                <a:gd name="connsiteX4" fmla="*/ 30197 w 60316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16">
                  <a:moveTo>
                    <a:pt x="30197" y="0"/>
                  </a:moveTo>
                  <a:cubicBezTo>
                    <a:pt x="13593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97" y="60316"/>
                  </a:cubicBezTo>
                  <a:cubicBezTo>
                    <a:pt x="46801" y="60316"/>
                    <a:pt x="60317" y="46801"/>
                    <a:pt x="60317" y="30120"/>
                  </a:cubicBezTo>
                  <a:cubicBezTo>
                    <a:pt x="60317" y="13515"/>
                    <a:pt x="46801" y="0"/>
                    <a:pt x="30197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1" name="Freeform: Shape 69">
              <a:extLst>
                <a:ext uri="{FF2B5EF4-FFF2-40B4-BE49-F238E27FC236}">
                  <a16:creationId xmlns:a16="http://schemas.microsoft.com/office/drawing/2014/main" id="{3CF6BA4A-900E-82CE-42CC-B3725B63B01C}"/>
                </a:ext>
              </a:extLst>
            </p:cNvPr>
            <p:cNvSpPr/>
            <p:nvPr/>
          </p:nvSpPr>
          <p:spPr>
            <a:xfrm>
              <a:off x="10742926" y="4013761"/>
              <a:ext cx="98559" cy="98560"/>
            </a:xfrm>
            <a:custGeom>
              <a:avLst/>
              <a:gdLst>
                <a:gd name="connsiteX0" fmla="*/ 30197 w 60316"/>
                <a:gd name="connsiteY0" fmla="*/ 0 h 60316"/>
                <a:gd name="connsiteX1" fmla="*/ 0 w 60316"/>
                <a:gd name="connsiteY1" fmla="*/ 30120 h 60316"/>
                <a:gd name="connsiteX2" fmla="*/ 30197 w 60316"/>
                <a:gd name="connsiteY2" fmla="*/ 60316 h 60316"/>
                <a:gd name="connsiteX3" fmla="*/ 60316 w 60316"/>
                <a:gd name="connsiteY3" fmla="*/ 30120 h 60316"/>
                <a:gd name="connsiteX4" fmla="*/ 30197 w 60316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16">
                  <a:moveTo>
                    <a:pt x="30197" y="0"/>
                  </a:moveTo>
                  <a:cubicBezTo>
                    <a:pt x="13592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97" y="60316"/>
                  </a:cubicBezTo>
                  <a:cubicBezTo>
                    <a:pt x="46801" y="60316"/>
                    <a:pt x="60316" y="46801"/>
                    <a:pt x="60316" y="30120"/>
                  </a:cubicBezTo>
                  <a:cubicBezTo>
                    <a:pt x="60316" y="13515"/>
                    <a:pt x="46801" y="0"/>
                    <a:pt x="30197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2" name="Freeform: Shape 70">
              <a:extLst>
                <a:ext uri="{FF2B5EF4-FFF2-40B4-BE49-F238E27FC236}">
                  <a16:creationId xmlns:a16="http://schemas.microsoft.com/office/drawing/2014/main" id="{CA87654C-CC45-8510-94FD-3ABED31863D5}"/>
                </a:ext>
              </a:extLst>
            </p:cNvPr>
            <p:cNvSpPr/>
            <p:nvPr/>
          </p:nvSpPr>
          <p:spPr>
            <a:xfrm>
              <a:off x="10869250" y="4013761"/>
              <a:ext cx="98559" cy="98560"/>
            </a:xfrm>
            <a:custGeom>
              <a:avLst/>
              <a:gdLst>
                <a:gd name="connsiteX0" fmla="*/ 30120 w 60316"/>
                <a:gd name="connsiteY0" fmla="*/ 0 h 60316"/>
                <a:gd name="connsiteX1" fmla="*/ 0 w 60316"/>
                <a:gd name="connsiteY1" fmla="*/ 30120 h 60316"/>
                <a:gd name="connsiteX2" fmla="*/ 30120 w 60316"/>
                <a:gd name="connsiteY2" fmla="*/ 60316 h 60316"/>
                <a:gd name="connsiteX3" fmla="*/ 60316 w 60316"/>
                <a:gd name="connsiteY3" fmla="*/ 30120 h 60316"/>
                <a:gd name="connsiteX4" fmla="*/ 30120 w 60316"/>
                <a:gd name="connsiteY4" fmla="*/ 0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60316" h="60316">
                  <a:moveTo>
                    <a:pt x="30120" y="0"/>
                  </a:moveTo>
                  <a:cubicBezTo>
                    <a:pt x="13515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316" y="46801"/>
                    <a:pt x="60316" y="30120"/>
                  </a:cubicBezTo>
                  <a:cubicBezTo>
                    <a:pt x="60316" y="13515"/>
                    <a:pt x="46801" y="0"/>
                    <a:pt x="30120" y="0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3" name="Freeform: Shape 71">
              <a:extLst>
                <a:ext uri="{FF2B5EF4-FFF2-40B4-BE49-F238E27FC236}">
                  <a16:creationId xmlns:a16="http://schemas.microsoft.com/office/drawing/2014/main" id="{5DFD4E50-AFAF-5A3A-BCE7-4B9B801045AD}"/>
                </a:ext>
              </a:extLst>
            </p:cNvPr>
            <p:cNvSpPr/>
            <p:nvPr/>
          </p:nvSpPr>
          <p:spPr>
            <a:xfrm>
              <a:off x="10991536" y="4013761"/>
              <a:ext cx="98559" cy="98560"/>
            </a:xfrm>
            <a:custGeom>
              <a:avLst/>
              <a:gdLst>
                <a:gd name="connsiteX0" fmla="*/ 30120 w 60316"/>
                <a:gd name="connsiteY0" fmla="*/ 0 h 60316"/>
                <a:gd name="connsiteX1" fmla="*/ 0 w 60316"/>
                <a:gd name="connsiteY1" fmla="*/ 30120 h 60316"/>
                <a:gd name="connsiteX2" fmla="*/ 30120 w 60316"/>
                <a:gd name="connsiteY2" fmla="*/ 60316 h 60316"/>
                <a:gd name="connsiteX3" fmla="*/ 60316 w 60316"/>
                <a:gd name="connsiteY3" fmla="*/ 30120 h 60316"/>
                <a:gd name="connsiteX4" fmla="*/ 30120 w 60316"/>
                <a:gd name="connsiteY4" fmla="*/ 0 h 60316"/>
                <a:gd name="connsiteX5" fmla="*/ 30120 w 60316"/>
                <a:gd name="connsiteY5" fmla="*/ 54524 h 60316"/>
                <a:gd name="connsiteX6" fmla="*/ 5792 w 60316"/>
                <a:gd name="connsiteY6" fmla="*/ 30197 h 60316"/>
                <a:gd name="connsiteX7" fmla="*/ 30120 w 60316"/>
                <a:gd name="connsiteY7" fmla="*/ 5870 h 60316"/>
                <a:gd name="connsiteX8" fmla="*/ 54447 w 60316"/>
                <a:gd name="connsiteY8" fmla="*/ 30197 h 60316"/>
                <a:gd name="connsiteX9" fmla="*/ 30120 w 60316"/>
                <a:gd name="connsiteY9" fmla="*/ 54524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316" h="60316">
                  <a:moveTo>
                    <a:pt x="30120" y="0"/>
                  </a:moveTo>
                  <a:cubicBezTo>
                    <a:pt x="13515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316" y="46801"/>
                    <a:pt x="60316" y="30120"/>
                  </a:cubicBezTo>
                  <a:cubicBezTo>
                    <a:pt x="60316" y="13515"/>
                    <a:pt x="46724" y="0"/>
                    <a:pt x="30120" y="0"/>
                  </a:cubicBezTo>
                  <a:close/>
                  <a:moveTo>
                    <a:pt x="30120" y="54524"/>
                  </a:moveTo>
                  <a:cubicBezTo>
                    <a:pt x="16682" y="54524"/>
                    <a:pt x="5792" y="43635"/>
                    <a:pt x="5792" y="30197"/>
                  </a:cubicBezTo>
                  <a:cubicBezTo>
                    <a:pt x="5792" y="16759"/>
                    <a:pt x="16682" y="5870"/>
                    <a:pt x="30120" y="5870"/>
                  </a:cubicBezTo>
                  <a:cubicBezTo>
                    <a:pt x="43557" y="5870"/>
                    <a:pt x="54447" y="16759"/>
                    <a:pt x="54447" y="30197"/>
                  </a:cubicBezTo>
                  <a:cubicBezTo>
                    <a:pt x="54447" y="43635"/>
                    <a:pt x="43557" y="54524"/>
                    <a:pt x="30120" y="54524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34" name="Freeform: Shape 72">
              <a:extLst>
                <a:ext uri="{FF2B5EF4-FFF2-40B4-BE49-F238E27FC236}">
                  <a16:creationId xmlns:a16="http://schemas.microsoft.com/office/drawing/2014/main" id="{08DE6644-323D-FE49-DE4E-818CF71AF01D}"/>
                </a:ext>
              </a:extLst>
            </p:cNvPr>
            <p:cNvSpPr/>
            <p:nvPr/>
          </p:nvSpPr>
          <p:spPr>
            <a:xfrm>
              <a:off x="11113822" y="4013761"/>
              <a:ext cx="98559" cy="98560"/>
            </a:xfrm>
            <a:custGeom>
              <a:avLst/>
              <a:gdLst>
                <a:gd name="connsiteX0" fmla="*/ 30120 w 60316"/>
                <a:gd name="connsiteY0" fmla="*/ 0 h 60316"/>
                <a:gd name="connsiteX1" fmla="*/ 0 w 60316"/>
                <a:gd name="connsiteY1" fmla="*/ 30120 h 60316"/>
                <a:gd name="connsiteX2" fmla="*/ 30120 w 60316"/>
                <a:gd name="connsiteY2" fmla="*/ 60316 h 60316"/>
                <a:gd name="connsiteX3" fmla="*/ 60316 w 60316"/>
                <a:gd name="connsiteY3" fmla="*/ 30120 h 60316"/>
                <a:gd name="connsiteX4" fmla="*/ 30120 w 60316"/>
                <a:gd name="connsiteY4" fmla="*/ 0 h 60316"/>
                <a:gd name="connsiteX5" fmla="*/ 30120 w 60316"/>
                <a:gd name="connsiteY5" fmla="*/ 54524 h 60316"/>
                <a:gd name="connsiteX6" fmla="*/ 5792 w 60316"/>
                <a:gd name="connsiteY6" fmla="*/ 30197 h 60316"/>
                <a:gd name="connsiteX7" fmla="*/ 30120 w 60316"/>
                <a:gd name="connsiteY7" fmla="*/ 5870 h 60316"/>
                <a:gd name="connsiteX8" fmla="*/ 54447 w 60316"/>
                <a:gd name="connsiteY8" fmla="*/ 30197 h 60316"/>
                <a:gd name="connsiteX9" fmla="*/ 30120 w 60316"/>
                <a:gd name="connsiteY9" fmla="*/ 54524 h 603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60316" h="60316">
                  <a:moveTo>
                    <a:pt x="30120" y="0"/>
                  </a:moveTo>
                  <a:cubicBezTo>
                    <a:pt x="13515" y="0"/>
                    <a:pt x="0" y="13515"/>
                    <a:pt x="0" y="30120"/>
                  </a:cubicBezTo>
                  <a:cubicBezTo>
                    <a:pt x="0" y="46724"/>
                    <a:pt x="13515" y="60316"/>
                    <a:pt x="30120" y="60316"/>
                  </a:cubicBezTo>
                  <a:cubicBezTo>
                    <a:pt x="46724" y="60316"/>
                    <a:pt x="60316" y="46801"/>
                    <a:pt x="60316" y="30120"/>
                  </a:cubicBezTo>
                  <a:cubicBezTo>
                    <a:pt x="60239" y="13515"/>
                    <a:pt x="46724" y="0"/>
                    <a:pt x="30120" y="0"/>
                  </a:cubicBezTo>
                  <a:close/>
                  <a:moveTo>
                    <a:pt x="30120" y="54524"/>
                  </a:moveTo>
                  <a:cubicBezTo>
                    <a:pt x="16682" y="54524"/>
                    <a:pt x="5792" y="43635"/>
                    <a:pt x="5792" y="30197"/>
                  </a:cubicBezTo>
                  <a:cubicBezTo>
                    <a:pt x="5792" y="16759"/>
                    <a:pt x="16682" y="5870"/>
                    <a:pt x="30120" y="5870"/>
                  </a:cubicBezTo>
                  <a:cubicBezTo>
                    <a:pt x="43557" y="5870"/>
                    <a:pt x="54447" y="16759"/>
                    <a:pt x="54447" y="30197"/>
                  </a:cubicBezTo>
                  <a:cubicBezTo>
                    <a:pt x="54447" y="43635"/>
                    <a:pt x="43480" y="54524"/>
                    <a:pt x="30120" y="54524"/>
                  </a:cubicBezTo>
                  <a:close/>
                </a:path>
              </a:pathLst>
            </a:custGeom>
            <a:grpFill/>
            <a:ln w="770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 sz="120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DA30B0D6-D259-BEC9-A8E5-E597AEEB3708}"/>
              </a:ext>
            </a:extLst>
          </p:cNvPr>
          <p:cNvSpPr txBox="1"/>
          <p:nvPr/>
        </p:nvSpPr>
        <p:spPr>
          <a:xfrm flipH="1">
            <a:off x="9638127" y="4876290"/>
            <a:ext cx="1129551" cy="27699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ID" sz="12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Promotion</a:t>
            </a:r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980964A9-036B-1E67-E77B-024E2A272CBB}"/>
              </a:ext>
            </a:extLst>
          </p:cNvPr>
          <p:cNvSpPr/>
          <p:nvPr/>
        </p:nvSpPr>
        <p:spPr>
          <a:xfrm>
            <a:off x="8022151" y="6136476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FFD1B1BA-F285-901F-EB67-73161C001948}"/>
              </a:ext>
            </a:extLst>
          </p:cNvPr>
          <p:cNvSpPr/>
          <p:nvPr/>
        </p:nvSpPr>
        <p:spPr>
          <a:xfrm>
            <a:off x="3524249" y="345434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2" name="Graphic 11" descr="Continuous Improvement with solid fill">
            <a:extLst>
              <a:ext uri="{FF2B5EF4-FFF2-40B4-BE49-F238E27FC236}">
                <a16:creationId xmlns:a16="http://schemas.microsoft.com/office/drawing/2014/main" id="{A46A5D0C-6445-01B0-7459-6720B98AF73A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2207271" y="829787"/>
            <a:ext cx="1090822" cy="1090822"/>
          </a:xfrm>
          <a:prstGeom prst="rect">
            <a:avLst/>
          </a:prstGeom>
        </p:spPr>
      </p:pic>
      <p:pic>
        <p:nvPicPr>
          <p:cNvPr id="20" name="Graphic 19" descr="Bar graph with upward trend with solid fill">
            <a:extLst>
              <a:ext uri="{FF2B5EF4-FFF2-40B4-BE49-F238E27FC236}">
                <a16:creationId xmlns:a16="http://schemas.microsoft.com/office/drawing/2014/main" id="{749DD18A-BE64-B02E-6DBD-B38352ACBA77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4679205" y="4093029"/>
            <a:ext cx="513800" cy="513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568665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5D569129-E9EF-DF30-C34C-573223B73B1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3" name="Oval 82">
            <a:extLst>
              <a:ext uri="{FF2B5EF4-FFF2-40B4-BE49-F238E27FC236}">
                <a16:creationId xmlns:a16="http://schemas.microsoft.com/office/drawing/2014/main" id="{8050A0E5-915F-F5B5-0A38-DCA7F34D349D}"/>
              </a:ext>
            </a:extLst>
          </p:cNvPr>
          <p:cNvSpPr/>
          <p:nvPr/>
        </p:nvSpPr>
        <p:spPr>
          <a:xfrm>
            <a:off x="3084698" y="4571942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915AA8E5-B765-32CE-CC77-E144A2ABAED8}"/>
              </a:ext>
            </a:extLst>
          </p:cNvPr>
          <p:cNvSpPr txBox="1"/>
          <p:nvPr/>
        </p:nvSpPr>
        <p:spPr>
          <a:xfrm>
            <a:off x="6105109" y="771279"/>
            <a:ext cx="45207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 Segment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C6B8194-D29D-CFDC-0506-BAFEE98A01B5}"/>
              </a:ext>
            </a:extLst>
          </p:cNvPr>
          <p:cNvSpPr txBox="1"/>
          <p:nvPr/>
        </p:nvSpPr>
        <p:spPr>
          <a:xfrm>
            <a:off x="6105109" y="1496823"/>
            <a:ext cx="5162552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8D2D5312-06CB-9BB7-28C9-C5B573004DB2}"/>
              </a:ext>
            </a:extLst>
          </p:cNvPr>
          <p:cNvSpPr txBox="1"/>
          <p:nvPr/>
        </p:nvSpPr>
        <p:spPr>
          <a:xfrm>
            <a:off x="6105109" y="519143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Market Size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33" name="Rectangle: Rounded Corners 19">
            <a:extLst>
              <a:ext uri="{FF2B5EF4-FFF2-40B4-BE49-F238E27FC236}">
                <a16:creationId xmlns:a16="http://schemas.microsoft.com/office/drawing/2014/main" id="{651B2D42-62BA-035C-1DFE-2007377CB8E2}"/>
              </a:ext>
            </a:extLst>
          </p:cNvPr>
          <p:cNvSpPr/>
          <p:nvPr/>
        </p:nvSpPr>
        <p:spPr>
          <a:xfrm flipH="1">
            <a:off x="4565673" y="2319131"/>
            <a:ext cx="6493266" cy="891046"/>
          </a:xfrm>
          <a:prstGeom prst="roundRect">
            <a:avLst>
              <a:gd name="adj" fmla="val 3676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Rectangle: Rounded Corners 20">
            <a:extLst>
              <a:ext uri="{FF2B5EF4-FFF2-40B4-BE49-F238E27FC236}">
                <a16:creationId xmlns:a16="http://schemas.microsoft.com/office/drawing/2014/main" id="{0AC8E982-E9D5-7737-F54D-EAD4F8BC0956}"/>
              </a:ext>
            </a:extLst>
          </p:cNvPr>
          <p:cNvSpPr/>
          <p:nvPr/>
        </p:nvSpPr>
        <p:spPr>
          <a:xfrm flipH="1">
            <a:off x="4619518" y="2363924"/>
            <a:ext cx="6385581" cy="801459"/>
          </a:xfrm>
          <a:prstGeom prst="roundRect">
            <a:avLst>
              <a:gd name="adj" fmla="val 8089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F19D7B59-DA81-EB44-A2E6-3EB49E9AF57E}"/>
              </a:ext>
            </a:extLst>
          </p:cNvPr>
          <p:cNvGrpSpPr/>
          <p:nvPr/>
        </p:nvGrpSpPr>
        <p:grpSpPr>
          <a:xfrm>
            <a:off x="7815238" y="2506783"/>
            <a:ext cx="3003106" cy="515743"/>
            <a:chOff x="6814793" y="2979273"/>
            <a:chExt cx="3606063" cy="619292"/>
          </a:xfrm>
        </p:grpSpPr>
        <p:sp>
          <p:nvSpPr>
            <p:cNvPr id="21" name="Google Shape;746;p32">
              <a:extLst>
                <a:ext uri="{FF2B5EF4-FFF2-40B4-BE49-F238E27FC236}">
                  <a16:creationId xmlns:a16="http://schemas.microsoft.com/office/drawing/2014/main" id="{7684EB99-1A22-F665-9654-1744276B43E3}"/>
                </a:ext>
              </a:extLst>
            </p:cNvPr>
            <p:cNvSpPr/>
            <p:nvPr/>
          </p:nvSpPr>
          <p:spPr>
            <a:xfrm>
              <a:off x="6814793" y="2979273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2" name="Google Shape;747;p32">
              <a:extLst>
                <a:ext uri="{FF2B5EF4-FFF2-40B4-BE49-F238E27FC236}">
                  <a16:creationId xmlns:a16="http://schemas.microsoft.com/office/drawing/2014/main" id="{2520F6BE-9F6A-9C8C-2AD3-8138083281B4}"/>
                </a:ext>
              </a:extLst>
            </p:cNvPr>
            <p:cNvSpPr/>
            <p:nvPr/>
          </p:nvSpPr>
          <p:spPr>
            <a:xfrm>
              <a:off x="7193208" y="2979273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3" name="Google Shape;748;p32">
              <a:extLst>
                <a:ext uri="{FF2B5EF4-FFF2-40B4-BE49-F238E27FC236}">
                  <a16:creationId xmlns:a16="http://schemas.microsoft.com/office/drawing/2014/main" id="{0BDB2B36-EAFE-BD05-CE75-17A0A2D0ACB4}"/>
                </a:ext>
              </a:extLst>
            </p:cNvPr>
            <p:cNvSpPr/>
            <p:nvPr/>
          </p:nvSpPr>
          <p:spPr>
            <a:xfrm>
              <a:off x="7571625" y="2979273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4" name="Google Shape;749;p32">
              <a:extLst>
                <a:ext uri="{FF2B5EF4-FFF2-40B4-BE49-F238E27FC236}">
                  <a16:creationId xmlns:a16="http://schemas.microsoft.com/office/drawing/2014/main" id="{40402D8A-8589-4D3D-59A5-0C48B789D923}"/>
                </a:ext>
              </a:extLst>
            </p:cNvPr>
            <p:cNvSpPr/>
            <p:nvPr/>
          </p:nvSpPr>
          <p:spPr>
            <a:xfrm>
              <a:off x="7950041" y="2979273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5" name="Google Shape;750;p32">
              <a:extLst>
                <a:ext uri="{FF2B5EF4-FFF2-40B4-BE49-F238E27FC236}">
                  <a16:creationId xmlns:a16="http://schemas.microsoft.com/office/drawing/2014/main" id="{F198DCBA-C37E-1D3C-6A6E-83F72D0C6782}"/>
                </a:ext>
              </a:extLst>
            </p:cNvPr>
            <p:cNvSpPr/>
            <p:nvPr/>
          </p:nvSpPr>
          <p:spPr>
            <a:xfrm>
              <a:off x="8328457" y="2979273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6" name="Google Shape;751;p32">
              <a:extLst>
                <a:ext uri="{FF2B5EF4-FFF2-40B4-BE49-F238E27FC236}">
                  <a16:creationId xmlns:a16="http://schemas.microsoft.com/office/drawing/2014/main" id="{4F8346A7-E1A9-94AE-925F-2139315EAB3D}"/>
                </a:ext>
              </a:extLst>
            </p:cNvPr>
            <p:cNvSpPr/>
            <p:nvPr/>
          </p:nvSpPr>
          <p:spPr>
            <a:xfrm>
              <a:off x="8706873" y="2979273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accent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7" name="Google Shape;752;p32">
              <a:extLst>
                <a:ext uri="{FF2B5EF4-FFF2-40B4-BE49-F238E27FC236}">
                  <a16:creationId xmlns:a16="http://schemas.microsoft.com/office/drawing/2014/main" id="{1722B580-5B4A-CF3E-A9C0-7E6AFB4A7A8C}"/>
                </a:ext>
              </a:extLst>
            </p:cNvPr>
            <p:cNvSpPr/>
            <p:nvPr/>
          </p:nvSpPr>
          <p:spPr>
            <a:xfrm>
              <a:off x="9085289" y="2979273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8" name="Google Shape;753;p32">
              <a:extLst>
                <a:ext uri="{FF2B5EF4-FFF2-40B4-BE49-F238E27FC236}">
                  <a16:creationId xmlns:a16="http://schemas.microsoft.com/office/drawing/2014/main" id="{8EA2A54C-2D4B-F4FE-0296-4D3C189F85BF}"/>
                </a:ext>
              </a:extLst>
            </p:cNvPr>
            <p:cNvSpPr/>
            <p:nvPr/>
          </p:nvSpPr>
          <p:spPr>
            <a:xfrm>
              <a:off x="9463704" y="2979273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29" name="Google Shape;754;p32">
              <a:extLst>
                <a:ext uri="{FF2B5EF4-FFF2-40B4-BE49-F238E27FC236}">
                  <a16:creationId xmlns:a16="http://schemas.microsoft.com/office/drawing/2014/main" id="{62F7132C-B479-8C45-8EF4-4B865257BA9E}"/>
                </a:ext>
              </a:extLst>
            </p:cNvPr>
            <p:cNvSpPr/>
            <p:nvPr/>
          </p:nvSpPr>
          <p:spPr>
            <a:xfrm>
              <a:off x="9842120" y="2979273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30" name="Google Shape;755;p32">
              <a:extLst>
                <a:ext uri="{FF2B5EF4-FFF2-40B4-BE49-F238E27FC236}">
                  <a16:creationId xmlns:a16="http://schemas.microsoft.com/office/drawing/2014/main" id="{52836CD1-9515-3826-63CC-A1125AE6FBF9}"/>
                </a:ext>
              </a:extLst>
            </p:cNvPr>
            <p:cNvSpPr/>
            <p:nvPr/>
          </p:nvSpPr>
          <p:spPr>
            <a:xfrm>
              <a:off x="10220537" y="2979273"/>
              <a:ext cx="200319" cy="619292"/>
            </a:xfrm>
            <a:prstGeom prst="roundRect">
              <a:avLst>
                <a:gd name="adj" fmla="val 50000"/>
              </a:avLst>
            </a:prstGeom>
            <a:solidFill>
              <a:schemeClr val="bg1"/>
            </a:solidFill>
            <a:ln w="9525" cap="flat" cmpd="sng">
              <a:solidFill>
                <a:schemeClr val="accent1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EAC1722C-2F3D-5A66-17CC-0EC36832911D}"/>
              </a:ext>
            </a:extLst>
          </p:cNvPr>
          <p:cNvGrpSpPr/>
          <p:nvPr/>
        </p:nvGrpSpPr>
        <p:grpSpPr>
          <a:xfrm>
            <a:off x="6728730" y="2500416"/>
            <a:ext cx="943585" cy="412594"/>
            <a:chOff x="5510138" y="2826531"/>
            <a:chExt cx="1133036" cy="495434"/>
          </a:xfrm>
        </p:grpSpPr>
        <p:sp>
          <p:nvSpPr>
            <p:cNvPr id="31" name="Google Shape;756;p32">
              <a:extLst>
                <a:ext uri="{FF2B5EF4-FFF2-40B4-BE49-F238E27FC236}">
                  <a16:creationId xmlns:a16="http://schemas.microsoft.com/office/drawing/2014/main" id="{EDA390CC-9257-CA39-2457-C29FFCAD317D}"/>
                </a:ext>
              </a:extLst>
            </p:cNvPr>
            <p:cNvSpPr txBox="1"/>
            <p:nvPr/>
          </p:nvSpPr>
          <p:spPr>
            <a:xfrm>
              <a:off x="5510138" y="2826531"/>
              <a:ext cx="1133036" cy="4954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en" sz="2400" b="1" dirty="0">
                  <a:solidFill>
                    <a:schemeClr val="accent1"/>
                  </a:solidFill>
                  <a:latin typeface="Manrope" pitchFamily="2" charset="0"/>
                  <a:ea typeface="Fira Sans Extra Condensed Medium"/>
                  <a:cs typeface="Fira Sans Extra Condensed Medium"/>
                  <a:sym typeface="Fira Sans Extra Condensed Medium"/>
                </a:rPr>
                <a:t>6</a:t>
              </a:r>
              <a:r>
                <a:rPr lang="en" sz="2400" dirty="0">
                  <a:solidFill>
                    <a:schemeClr val="accent1"/>
                  </a:solidFill>
                  <a:latin typeface="Manrope" pitchFamily="2" charset="0"/>
                  <a:ea typeface="Fira Sans Extra Condensed"/>
                  <a:cs typeface="Fira Sans Extra Condensed"/>
                  <a:sym typeface="Fira Sans Extra Condensed"/>
                </a:rPr>
                <a:t>/</a:t>
              </a:r>
              <a:r>
                <a:rPr lang="en" sz="2400" baseline="-25000" dirty="0">
                  <a:solidFill>
                    <a:schemeClr val="accent1"/>
                  </a:solidFill>
                  <a:latin typeface="Manrope" pitchFamily="2" charset="0"/>
                  <a:ea typeface="Fira Sans Extra Condensed"/>
                  <a:cs typeface="Fira Sans Extra Condensed"/>
                  <a:sym typeface="Fira Sans Extra Condensed"/>
                </a:rPr>
                <a:t>10</a:t>
              </a:r>
              <a:endParaRPr sz="2400" baseline="-25000" dirty="0">
                <a:solidFill>
                  <a:schemeClr val="accent1"/>
                </a:solidFill>
                <a:latin typeface="Manrope" pitchFamily="2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cxnSp>
          <p:nvCxnSpPr>
            <p:cNvPr id="32" name="Google Shape;758;p32">
              <a:extLst>
                <a:ext uri="{FF2B5EF4-FFF2-40B4-BE49-F238E27FC236}">
                  <a16:creationId xmlns:a16="http://schemas.microsoft.com/office/drawing/2014/main" id="{C7D9CFD6-E7D4-19E9-662B-1208242651DE}"/>
                </a:ext>
              </a:extLst>
            </p:cNvPr>
            <p:cNvCxnSpPr>
              <a:cxnSpLocks/>
            </p:cNvCxnSpPr>
            <p:nvPr/>
          </p:nvCxnSpPr>
          <p:spPr>
            <a:xfrm>
              <a:off x="5626717" y="3288934"/>
              <a:ext cx="899877" cy="0"/>
            </a:xfrm>
            <a:prstGeom prst="straightConnector1">
              <a:avLst/>
            </a:prstGeom>
            <a:noFill/>
            <a:ln w="9525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36" name="TextBox 35">
            <a:extLst>
              <a:ext uri="{FF2B5EF4-FFF2-40B4-BE49-F238E27FC236}">
                <a16:creationId xmlns:a16="http://schemas.microsoft.com/office/drawing/2014/main" id="{7D91524D-7111-B1B3-52E5-9751B76C47AC}"/>
              </a:ext>
            </a:extLst>
          </p:cNvPr>
          <p:cNvSpPr txBox="1"/>
          <p:nvPr/>
        </p:nvSpPr>
        <p:spPr>
          <a:xfrm>
            <a:off x="4810004" y="2441489"/>
            <a:ext cx="1651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1"/>
                </a:solidFill>
                <a:latin typeface="+mj-lt"/>
              </a:rPr>
              <a:t>Insert Title Here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cxnSp>
        <p:nvCxnSpPr>
          <p:cNvPr id="39" name="Straight Connector 38">
            <a:extLst>
              <a:ext uri="{FF2B5EF4-FFF2-40B4-BE49-F238E27FC236}">
                <a16:creationId xmlns:a16="http://schemas.microsoft.com/office/drawing/2014/main" id="{80C9DBE3-B56E-751B-B931-A297C912FCC7}"/>
              </a:ext>
            </a:extLst>
          </p:cNvPr>
          <p:cNvCxnSpPr>
            <a:cxnSpLocks/>
          </p:cNvCxnSpPr>
          <p:nvPr/>
        </p:nvCxnSpPr>
        <p:spPr>
          <a:xfrm>
            <a:off x="6488583" y="2434645"/>
            <a:ext cx="0" cy="66001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Rectangle: Rounded Corners 19">
            <a:extLst>
              <a:ext uri="{FF2B5EF4-FFF2-40B4-BE49-F238E27FC236}">
                <a16:creationId xmlns:a16="http://schemas.microsoft.com/office/drawing/2014/main" id="{67ED1647-E5A4-930B-F6EA-894DBFC7089C}"/>
              </a:ext>
            </a:extLst>
          </p:cNvPr>
          <p:cNvSpPr/>
          <p:nvPr/>
        </p:nvSpPr>
        <p:spPr>
          <a:xfrm flipH="1">
            <a:off x="4565673" y="3531705"/>
            <a:ext cx="6493266" cy="891046"/>
          </a:xfrm>
          <a:prstGeom prst="roundRect">
            <a:avLst>
              <a:gd name="adj" fmla="val 3676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0" name="Rectangle: Rounded Corners 20">
            <a:extLst>
              <a:ext uri="{FF2B5EF4-FFF2-40B4-BE49-F238E27FC236}">
                <a16:creationId xmlns:a16="http://schemas.microsoft.com/office/drawing/2014/main" id="{949804A5-7D56-C6B4-6804-9D54DBB1789D}"/>
              </a:ext>
            </a:extLst>
          </p:cNvPr>
          <p:cNvSpPr/>
          <p:nvPr/>
        </p:nvSpPr>
        <p:spPr>
          <a:xfrm flipH="1">
            <a:off x="4619518" y="3576498"/>
            <a:ext cx="6385581" cy="801459"/>
          </a:xfrm>
          <a:prstGeom prst="roundRect">
            <a:avLst>
              <a:gd name="adj" fmla="val 8089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2C02103-60F7-FC54-C711-5371A4BBAD13}"/>
              </a:ext>
            </a:extLst>
          </p:cNvPr>
          <p:cNvGrpSpPr/>
          <p:nvPr/>
        </p:nvGrpSpPr>
        <p:grpSpPr>
          <a:xfrm>
            <a:off x="7815238" y="3719357"/>
            <a:ext cx="3003106" cy="515743"/>
            <a:chOff x="6814793" y="2979273"/>
            <a:chExt cx="3606063" cy="619292"/>
          </a:xfrm>
          <a:solidFill>
            <a:schemeClr val="accent2"/>
          </a:solidFill>
        </p:grpSpPr>
        <p:sp>
          <p:nvSpPr>
            <p:cNvPr id="49" name="Google Shape;746;p32">
              <a:extLst>
                <a:ext uri="{FF2B5EF4-FFF2-40B4-BE49-F238E27FC236}">
                  <a16:creationId xmlns:a16="http://schemas.microsoft.com/office/drawing/2014/main" id="{2EB05F52-4314-C5B8-56D6-32833238C229}"/>
                </a:ext>
              </a:extLst>
            </p:cNvPr>
            <p:cNvSpPr/>
            <p:nvPr/>
          </p:nvSpPr>
          <p:spPr>
            <a:xfrm>
              <a:off x="6814793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0" name="Google Shape;747;p32">
              <a:extLst>
                <a:ext uri="{FF2B5EF4-FFF2-40B4-BE49-F238E27FC236}">
                  <a16:creationId xmlns:a16="http://schemas.microsoft.com/office/drawing/2014/main" id="{D1F81F4B-0F3B-A00E-F0E7-2A1C08177AD1}"/>
                </a:ext>
              </a:extLst>
            </p:cNvPr>
            <p:cNvSpPr/>
            <p:nvPr/>
          </p:nvSpPr>
          <p:spPr>
            <a:xfrm>
              <a:off x="7193208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1" name="Google Shape;748;p32">
              <a:extLst>
                <a:ext uri="{FF2B5EF4-FFF2-40B4-BE49-F238E27FC236}">
                  <a16:creationId xmlns:a16="http://schemas.microsoft.com/office/drawing/2014/main" id="{A00D9C79-0796-C409-BB5B-7BFF4D05DFDE}"/>
                </a:ext>
              </a:extLst>
            </p:cNvPr>
            <p:cNvSpPr/>
            <p:nvPr/>
          </p:nvSpPr>
          <p:spPr>
            <a:xfrm>
              <a:off x="7571625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2" name="Google Shape;749;p32">
              <a:extLst>
                <a:ext uri="{FF2B5EF4-FFF2-40B4-BE49-F238E27FC236}">
                  <a16:creationId xmlns:a16="http://schemas.microsoft.com/office/drawing/2014/main" id="{175884FF-B023-E84C-E233-0CB6304432FE}"/>
                </a:ext>
              </a:extLst>
            </p:cNvPr>
            <p:cNvSpPr/>
            <p:nvPr/>
          </p:nvSpPr>
          <p:spPr>
            <a:xfrm>
              <a:off x="7950041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3" name="Google Shape;750;p32">
              <a:extLst>
                <a:ext uri="{FF2B5EF4-FFF2-40B4-BE49-F238E27FC236}">
                  <a16:creationId xmlns:a16="http://schemas.microsoft.com/office/drawing/2014/main" id="{1759195A-B899-8393-F1F9-740BE4F794CD}"/>
                </a:ext>
              </a:extLst>
            </p:cNvPr>
            <p:cNvSpPr/>
            <p:nvPr/>
          </p:nvSpPr>
          <p:spPr>
            <a:xfrm>
              <a:off x="8328457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4" name="Google Shape;751;p32">
              <a:extLst>
                <a:ext uri="{FF2B5EF4-FFF2-40B4-BE49-F238E27FC236}">
                  <a16:creationId xmlns:a16="http://schemas.microsoft.com/office/drawing/2014/main" id="{AC9054DF-F041-1FFE-57DD-E9766401DA54}"/>
                </a:ext>
              </a:extLst>
            </p:cNvPr>
            <p:cNvSpPr/>
            <p:nvPr/>
          </p:nvSpPr>
          <p:spPr>
            <a:xfrm>
              <a:off x="8706873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5" name="Google Shape;752;p32">
              <a:extLst>
                <a:ext uri="{FF2B5EF4-FFF2-40B4-BE49-F238E27FC236}">
                  <a16:creationId xmlns:a16="http://schemas.microsoft.com/office/drawing/2014/main" id="{D1627063-48CF-30B5-A4EF-FCA0944A42B0}"/>
                </a:ext>
              </a:extLst>
            </p:cNvPr>
            <p:cNvSpPr/>
            <p:nvPr/>
          </p:nvSpPr>
          <p:spPr>
            <a:xfrm>
              <a:off x="9085289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6" name="Google Shape;753;p32">
              <a:extLst>
                <a:ext uri="{FF2B5EF4-FFF2-40B4-BE49-F238E27FC236}">
                  <a16:creationId xmlns:a16="http://schemas.microsoft.com/office/drawing/2014/main" id="{5590D172-C1EC-6215-689E-65F51B9EA637}"/>
                </a:ext>
              </a:extLst>
            </p:cNvPr>
            <p:cNvSpPr/>
            <p:nvPr/>
          </p:nvSpPr>
          <p:spPr>
            <a:xfrm>
              <a:off x="9463704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7" name="Google Shape;754;p32">
              <a:extLst>
                <a:ext uri="{FF2B5EF4-FFF2-40B4-BE49-F238E27FC236}">
                  <a16:creationId xmlns:a16="http://schemas.microsoft.com/office/drawing/2014/main" id="{0C3BDE1E-7863-0C31-56C9-C383363CC43E}"/>
                </a:ext>
              </a:extLst>
            </p:cNvPr>
            <p:cNvSpPr/>
            <p:nvPr/>
          </p:nvSpPr>
          <p:spPr>
            <a:xfrm>
              <a:off x="9842120" y="2979273"/>
              <a:ext cx="200319" cy="619292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58" name="Google Shape;755;p32">
              <a:extLst>
                <a:ext uri="{FF2B5EF4-FFF2-40B4-BE49-F238E27FC236}">
                  <a16:creationId xmlns:a16="http://schemas.microsoft.com/office/drawing/2014/main" id="{A016646C-DDD4-129B-E71F-D711529214BF}"/>
                </a:ext>
              </a:extLst>
            </p:cNvPr>
            <p:cNvSpPr/>
            <p:nvPr/>
          </p:nvSpPr>
          <p:spPr>
            <a:xfrm>
              <a:off x="10220537" y="2979273"/>
              <a:ext cx="200319" cy="619292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71CDC696-887A-BC01-B658-246FF888AB25}"/>
              </a:ext>
            </a:extLst>
          </p:cNvPr>
          <p:cNvGrpSpPr/>
          <p:nvPr/>
        </p:nvGrpSpPr>
        <p:grpSpPr>
          <a:xfrm>
            <a:off x="6728730" y="3712990"/>
            <a:ext cx="943585" cy="412594"/>
            <a:chOff x="5510138" y="2826531"/>
            <a:chExt cx="1133036" cy="495434"/>
          </a:xfrm>
        </p:grpSpPr>
        <p:sp>
          <p:nvSpPr>
            <p:cNvPr id="47" name="Google Shape;756;p32">
              <a:extLst>
                <a:ext uri="{FF2B5EF4-FFF2-40B4-BE49-F238E27FC236}">
                  <a16:creationId xmlns:a16="http://schemas.microsoft.com/office/drawing/2014/main" id="{16D72BD2-AF1D-ACC4-574F-C9300B78F6EF}"/>
                </a:ext>
              </a:extLst>
            </p:cNvPr>
            <p:cNvSpPr txBox="1"/>
            <p:nvPr/>
          </p:nvSpPr>
          <p:spPr>
            <a:xfrm>
              <a:off x="5510138" y="2826531"/>
              <a:ext cx="1133036" cy="4954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en" sz="2400" b="1" dirty="0">
                  <a:solidFill>
                    <a:schemeClr val="accent2"/>
                  </a:solidFill>
                  <a:latin typeface="Manrope" pitchFamily="2" charset="0"/>
                  <a:ea typeface="Fira Sans Extra Condensed Medium"/>
                  <a:cs typeface="Fira Sans Extra Condensed Medium"/>
                  <a:sym typeface="Fira Sans Extra Condensed Medium"/>
                </a:rPr>
                <a:t>8</a:t>
              </a:r>
              <a:r>
                <a:rPr lang="en" sz="2400" dirty="0">
                  <a:solidFill>
                    <a:schemeClr val="accent2"/>
                  </a:solidFill>
                  <a:latin typeface="Manrope" pitchFamily="2" charset="0"/>
                  <a:ea typeface="Fira Sans Extra Condensed"/>
                  <a:cs typeface="Fira Sans Extra Condensed"/>
                  <a:sym typeface="Fira Sans Extra Condensed"/>
                </a:rPr>
                <a:t>/</a:t>
              </a:r>
              <a:r>
                <a:rPr lang="en" sz="2400" baseline="-25000" dirty="0">
                  <a:solidFill>
                    <a:schemeClr val="accent2"/>
                  </a:solidFill>
                  <a:latin typeface="Manrope" pitchFamily="2" charset="0"/>
                  <a:ea typeface="Fira Sans Extra Condensed"/>
                  <a:cs typeface="Fira Sans Extra Condensed"/>
                  <a:sym typeface="Fira Sans Extra Condensed"/>
                </a:rPr>
                <a:t>10</a:t>
              </a:r>
              <a:endParaRPr sz="2400" baseline="-25000" dirty="0">
                <a:solidFill>
                  <a:schemeClr val="accent2"/>
                </a:solidFill>
                <a:latin typeface="Manrope" pitchFamily="2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cxnSp>
          <p:nvCxnSpPr>
            <p:cNvPr id="48" name="Google Shape;758;p32">
              <a:extLst>
                <a:ext uri="{FF2B5EF4-FFF2-40B4-BE49-F238E27FC236}">
                  <a16:creationId xmlns:a16="http://schemas.microsoft.com/office/drawing/2014/main" id="{B0DFE20D-F9E3-F9D3-BA36-712DC703E9F1}"/>
                </a:ext>
              </a:extLst>
            </p:cNvPr>
            <p:cNvCxnSpPr>
              <a:cxnSpLocks/>
            </p:cNvCxnSpPr>
            <p:nvPr/>
          </p:nvCxnSpPr>
          <p:spPr>
            <a:xfrm>
              <a:off x="5626717" y="3288934"/>
              <a:ext cx="899877" cy="0"/>
            </a:xfrm>
            <a:prstGeom prst="straightConnector1">
              <a:avLst/>
            </a:prstGeom>
            <a:noFill/>
            <a:ln w="9525" cap="flat" cmpd="sng">
              <a:solidFill>
                <a:schemeClr val="accent2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1339A1F5-9450-5AED-7E9F-C6C428D5A52D}"/>
              </a:ext>
            </a:extLst>
          </p:cNvPr>
          <p:cNvSpPr txBox="1"/>
          <p:nvPr/>
        </p:nvSpPr>
        <p:spPr>
          <a:xfrm>
            <a:off x="4810004" y="3654063"/>
            <a:ext cx="1651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2"/>
                </a:solidFill>
                <a:latin typeface="+mj-lt"/>
              </a:rPr>
              <a:t>Insert Title Here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cxnSp>
        <p:nvCxnSpPr>
          <p:cNvPr id="46" name="Straight Connector 45">
            <a:extLst>
              <a:ext uri="{FF2B5EF4-FFF2-40B4-BE49-F238E27FC236}">
                <a16:creationId xmlns:a16="http://schemas.microsoft.com/office/drawing/2014/main" id="{3FFA73E8-3FEC-D780-3E74-BB70B27F5E3A}"/>
              </a:ext>
            </a:extLst>
          </p:cNvPr>
          <p:cNvCxnSpPr>
            <a:cxnSpLocks/>
          </p:cNvCxnSpPr>
          <p:nvPr/>
        </p:nvCxnSpPr>
        <p:spPr>
          <a:xfrm>
            <a:off x="6488583" y="3647219"/>
            <a:ext cx="0" cy="660018"/>
          </a:xfrm>
          <a:prstGeom prst="line">
            <a:avLst/>
          </a:prstGeom>
          <a:ln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9" name="Rectangle: Rounded Corners 19">
            <a:extLst>
              <a:ext uri="{FF2B5EF4-FFF2-40B4-BE49-F238E27FC236}">
                <a16:creationId xmlns:a16="http://schemas.microsoft.com/office/drawing/2014/main" id="{B9F9AAED-D88A-C80A-CBCC-C34EC46DF7CB}"/>
              </a:ext>
            </a:extLst>
          </p:cNvPr>
          <p:cNvSpPr/>
          <p:nvPr/>
        </p:nvSpPr>
        <p:spPr>
          <a:xfrm flipH="1">
            <a:off x="4565673" y="4744279"/>
            <a:ext cx="6493266" cy="891046"/>
          </a:xfrm>
          <a:prstGeom prst="roundRect">
            <a:avLst>
              <a:gd name="adj" fmla="val 3676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0" name="Rectangle: Rounded Corners 20">
            <a:extLst>
              <a:ext uri="{FF2B5EF4-FFF2-40B4-BE49-F238E27FC236}">
                <a16:creationId xmlns:a16="http://schemas.microsoft.com/office/drawing/2014/main" id="{6BCA8A69-693C-6FFE-09DA-CB0F851A5E20}"/>
              </a:ext>
            </a:extLst>
          </p:cNvPr>
          <p:cNvSpPr/>
          <p:nvPr/>
        </p:nvSpPr>
        <p:spPr>
          <a:xfrm flipH="1">
            <a:off x="4619518" y="4789072"/>
            <a:ext cx="6385581" cy="801459"/>
          </a:xfrm>
          <a:prstGeom prst="roundRect">
            <a:avLst>
              <a:gd name="adj" fmla="val 8089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2680D1B3-EC7A-7F49-A4A4-327BF2104272}"/>
              </a:ext>
            </a:extLst>
          </p:cNvPr>
          <p:cNvGrpSpPr/>
          <p:nvPr/>
        </p:nvGrpSpPr>
        <p:grpSpPr>
          <a:xfrm>
            <a:off x="7815238" y="4931931"/>
            <a:ext cx="3003106" cy="515743"/>
            <a:chOff x="6814793" y="2979273"/>
            <a:chExt cx="3606063" cy="619292"/>
          </a:xfrm>
          <a:solidFill>
            <a:schemeClr val="accent3"/>
          </a:solidFill>
        </p:grpSpPr>
        <p:sp>
          <p:nvSpPr>
            <p:cNvPr id="69" name="Google Shape;746;p32">
              <a:extLst>
                <a:ext uri="{FF2B5EF4-FFF2-40B4-BE49-F238E27FC236}">
                  <a16:creationId xmlns:a16="http://schemas.microsoft.com/office/drawing/2014/main" id="{150CD9DF-CE67-9DB7-BD63-03898E746A53}"/>
                </a:ext>
              </a:extLst>
            </p:cNvPr>
            <p:cNvSpPr/>
            <p:nvPr/>
          </p:nvSpPr>
          <p:spPr>
            <a:xfrm>
              <a:off x="6814793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0" name="Google Shape;747;p32">
              <a:extLst>
                <a:ext uri="{FF2B5EF4-FFF2-40B4-BE49-F238E27FC236}">
                  <a16:creationId xmlns:a16="http://schemas.microsoft.com/office/drawing/2014/main" id="{5887E5D0-94FD-7E8E-436F-AC49F06A4F11}"/>
                </a:ext>
              </a:extLst>
            </p:cNvPr>
            <p:cNvSpPr/>
            <p:nvPr/>
          </p:nvSpPr>
          <p:spPr>
            <a:xfrm>
              <a:off x="7193208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1" name="Google Shape;748;p32">
              <a:extLst>
                <a:ext uri="{FF2B5EF4-FFF2-40B4-BE49-F238E27FC236}">
                  <a16:creationId xmlns:a16="http://schemas.microsoft.com/office/drawing/2014/main" id="{3C5564DD-31F9-C0C4-EA74-3BDE36D471E0}"/>
                </a:ext>
              </a:extLst>
            </p:cNvPr>
            <p:cNvSpPr/>
            <p:nvPr/>
          </p:nvSpPr>
          <p:spPr>
            <a:xfrm>
              <a:off x="7571625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2" name="Google Shape;749;p32">
              <a:extLst>
                <a:ext uri="{FF2B5EF4-FFF2-40B4-BE49-F238E27FC236}">
                  <a16:creationId xmlns:a16="http://schemas.microsoft.com/office/drawing/2014/main" id="{D6B6B2F4-9922-591D-DBD5-4841DACB3759}"/>
                </a:ext>
              </a:extLst>
            </p:cNvPr>
            <p:cNvSpPr/>
            <p:nvPr/>
          </p:nvSpPr>
          <p:spPr>
            <a:xfrm>
              <a:off x="7950041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3" name="Google Shape;750;p32">
              <a:extLst>
                <a:ext uri="{FF2B5EF4-FFF2-40B4-BE49-F238E27FC236}">
                  <a16:creationId xmlns:a16="http://schemas.microsoft.com/office/drawing/2014/main" id="{709CC41F-DF7C-A5EA-E3C2-DBE3D67A1D60}"/>
                </a:ext>
              </a:extLst>
            </p:cNvPr>
            <p:cNvSpPr/>
            <p:nvPr/>
          </p:nvSpPr>
          <p:spPr>
            <a:xfrm>
              <a:off x="8328457" y="2979273"/>
              <a:ext cx="200319" cy="619292"/>
            </a:xfrm>
            <a:prstGeom prst="roundRect">
              <a:avLst>
                <a:gd name="adj" fmla="val 50000"/>
              </a:avLst>
            </a:prstGeom>
            <a:grp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4" name="Google Shape;751;p32">
              <a:extLst>
                <a:ext uri="{FF2B5EF4-FFF2-40B4-BE49-F238E27FC236}">
                  <a16:creationId xmlns:a16="http://schemas.microsoft.com/office/drawing/2014/main" id="{D65CEBD1-5494-6BCB-EA06-92DEA54BB624}"/>
                </a:ext>
              </a:extLst>
            </p:cNvPr>
            <p:cNvSpPr/>
            <p:nvPr/>
          </p:nvSpPr>
          <p:spPr>
            <a:xfrm>
              <a:off x="8706873" y="2979273"/>
              <a:ext cx="200319" cy="619292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5" name="Google Shape;752;p32">
              <a:extLst>
                <a:ext uri="{FF2B5EF4-FFF2-40B4-BE49-F238E27FC236}">
                  <a16:creationId xmlns:a16="http://schemas.microsoft.com/office/drawing/2014/main" id="{2C5E7D34-05C3-99A8-0780-F1017F74DCC0}"/>
                </a:ext>
              </a:extLst>
            </p:cNvPr>
            <p:cNvSpPr/>
            <p:nvPr/>
          </p:nvSpPr>
          <p:spPr>
            <a:xfrm>
              <a:off x="9085289" y="2979273"/>
              <a:ext cx="200319" cy="619292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6" name="Google Shape;753;p32">
              <a:extLst>
                <a:ext uri="{FF2B5EF4-FFF2-40B4-BE49-F238E27FC236}">
                  <a16:creationId xmlns:a16="http://schemas.microsoft.com/office/drawing/2014/main" id="{89BCF8D5-583A-5DA0-D58D-F7FD9D326556}"/>
                </a:ext>
              </a:extLst>
            </p:cNvPr>
            <p:cNvSpPr/>
            <p:nvPr/>
          </p:nvSpPr>
          <p:spPr>
            <a:xfrm>
              <a:off x="9463704" y="2979273"/>
              <a:ext cx="200319" cy="619292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7" name="Google Shape;754;p32">
              <a:extLst>
                <a:ext uri="{FF2B5EF4-FFF2-40B4-BE49-F238E27FC236}">
                  <a16:creationId xmlns:a16="http://schemas.microsoft.com/office/drawing/2014/main" id="{7AE26D52-050C-6755-6333-3E42CE3D844D}"/>
                </a:ext>
              </a:extLst>
            </p:cNvPr>
            <p:cNvSpPr/>
            <p:nvPr/>
          </p:nvSpPr>
          <p:spPr>
            <a:xfrm>
              <a:off x="9842120" y="2979273"/>
              <a:ext cx="200319" cy="619292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  <p:sp>
          <p:nvSpPr>
            <p:cNvPr id="78" name="Google Shape;755;p32">
              <a:extLst>
                <a:ext uri="{FF2B5EF4-FFF2-40B4-BE49-F238E27FC236}">
                  <a16:creationId xmlns:a16="http://schemas.microsoft.com/office/drawing/2014/main" id="{481710B4-1C27-6C91-4590-9803B0349AD8}"/>
                </a:ext>
              </a:extLst>
            </p:cNvPr>
            <p:cNvSpPr/>
            <p:nvPr/>
          </p:nvSpPr>
          <p:spPr>
            <a:xfrm>
              <a:off x="10220537" y="2979273"/>
              <a:ext cx="200319" cy="619292"/>
            </a:xfrm>
            <a:prstGeom prst="roundRect">
              <a:avLst>
                <a:gd name="adj" fmla="val 50000"/>
              </a:avLst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sm" len="sm"/>
              <a:tailEnd type="none" w="sm" len="sm"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endParaRPr sz="2400"/>
            </a:p>
          </p:txBody>
        </p: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85CD43E1-A74D-D2EE-34E2-819092FE72B8}"/>
              </a:ext>
            </a:extLst>
          </p:cNvPr>
          <p:cNvGrpSpPr/>
          <p:nvPr/>
        </p:nvGrpSpPr>
        <p:grpSpPr>
          <a:xfrm>
            <a:off x="6728730" y="4925564"/>
            <a:ext cx="943585" cy="412594"/>
            <a:chOff x="5510138" y="2826531"/>
            <a:chExt cx="1133036" cy="495434"/>
          </a:xfrm>
        </p:grpSpPr>
        <p:sp>
          <p:nvSpPr>
            <p:cNvPr id="67" name="Google Shape;756;p32">
              <a:extLst>
                <a:ext uri="{FF2B5EF4-FFF2-40B4-BE49-F238E27FC236}">
                  <a16:creationId xmlns:a16="http://schemas.microsoft.com/office/drawing/2014/main" id="{FFDE5B3F-A5A2-47D2-4455-28186B83435A}"/>
                </a:ext>
              </a:extLst>
            </p:cNvPr>
            <p:cNvSpPr txBox="1"/>
            <p:nvPr/>
          </p:nvSpPr>
          <p:spPr>
            <a:xfrm>
              <a:off x="5510138" y="2826531"/>
              <a:ext cx="1133036" cy="495434"/>
            </a:xfrm>
            <a:prstGeom prst="rect">
              <a:avLst/>
            </a:prstGeom>
            <a:noFill/>
            <a:ln>
              <a:noFill/>
            </a:ln>
          </p:spPr>
          <p:txBody>
            <a:bodyPr spcFirstLastPara="1" wrap="square" lIns="121900" tIns="121900" rIns="121900" bIns="121900" anchor="ctr" anchorCtr="0">
              <a:noAutofit/>
            </a:bodyPr>
            <a:lstStyle/>
            <a:p>
              <a:pPr algn="ctr"/>
              <a:r>
                <a:rPr lang="en" sz="2400" b="1" dirty="0">
                  <a:solidFill>
                    <a:schemeClr val="accent3"/>
                  </a:solidFill>
                  <a:latin typeface="Manrope" pitchFamily="2" charset="0"/>
                  <a:ea typeface="Fira Sans Extra Condensed Medium"/>
                  <a:cs typeface="Fira Sans Extra Condensed Medium"/>
                  <a:sym typeface="Fira Sans Extra Condensed Medium"/>
                </a:rPr>
                <a:t>5</a:t>
              </a:r>
              <a:r>
                <a:rPr lang="en" sz="2400" dirty="0">
                  <a:solidFill>
                    <a:schemeClr val="accent3"/>
                  </a:solidFill>
                  <a:latin typeface="Manrope" pitchFamily="2" charset="0"/>
                  <a:ea typeface="Fira Sans Extra Condensed"/>
                  <a:cs typeface="Fira Sans Extra Condensed"/>
                  <a:sym typeface="Fira Sans Extra Condensed"/>
                </a:rPr>
                <a:t>/</a:t>
              </a:r>
              <a:r>
                <a:rPr lang="en" sz="2400" baseline="-25000" dirty="0">
                  <a:solidFill>
                    <a:schemeClr val="accent3"/>
                  </a:solidFill>
                  <a:latin typeface="Manrope" pitchFamily="2" charset="0"/>
                  <a:ea typeface="Fira Sans Extra Condensed"/>
                  <a:cs typeface="Fira Sans Extra Condensed"/>
                  <a:sym typeface="Fira Sans Extra Condensed"/>
                </a:rPr>
                <a:t>10</a:t>
              </a:r>
              <a:endParaRPr sz="2400" baseline="-25000" dirty="0">
                <a:solidFill>
                  <a:schemeClr val="accent3"/>
                </a:solidFill>
                <a:latin typeface="Manrope" pitchFamily="2" charset="0"/>
                <a:ea typeface="Fira Sans Extra Condensed"/>
                <a:cs typeface="Fira Sans Extra Condensed"/>
                <a:sym typeface="Fira Sans Extra Condensed"/>
              </a:endParaRPr>
            </a:p>
          </p:txBody>
        </p:sp>
        <p:cxnSp>
          <p:nvCxnSpPr>
            <p:cNvPr id="68" name="Google Shape;758;p32">
              <a:extLst>
                <a:ext uri="{FF2B5EF4-FFF2-40B4-BE49-F238E27FC236}">
                  <a16:creationId xmlns:a16="http://schemas.microsoft.com/office/drawing/2014/main" id="{621AD7FA-5D7E-CFFD-7494-A897DDDC0645}"/>
                </a:ext>
              </a:extLst>
            </p:cNvPr>
            <p:cNvCxnSpPr>
              <a:cxnSpLocks/>
            </p:cNvCxnSpPr>
            <p:nvPr/>
          </p:nvCxnSpPr>
          <p:spPr>
            <a:xfrm>
              <a:off x="5626717" y="3288934"/>
              <a:ext cx="899877" cy="0"/>
            </a:xfrm>
            <a:prstGeom prst="straightConnector1">
              <a:avLst/>
            </a:prstGeom>
            <a:noFill/>
            <a:ln w="9525" cap="flat" cmpd="sng">
              <a:solidFill>
                <a:schemeClr val="accent3"/>
              </a:solidFill>
              <a:prstDash val="solid"/>
              <a:round/>
              <a:headEnd type="none" w="med" len="med"/>
              <a:tailEnd type="none" w="med" len="med"/>
            </a:ln>
          </p:spPr>
        </p:cxnSp>
      </p:grpSp>
      <p:sp>
        <p:nvSpPr>
          <p:cNvPr id="65" name="TextBox 64">
            <a:extLst>
              <a:ext uri="{FF2B5EF4-FFF2-40B4-BE49-F238E27FC236}">
                <a16:creationId xmlns:a16="http://schemas.microsoft.com/office/drawing/2014/main" id="{412C355D-73C4-C7A0-E2EC-E0877232FE43}"/>
              </a:ext>
            </a:extLst>
          </p:cNvPr>
          <p:cNvSpPr txBox="1"/>
          <p:nvPr/>
        </p:nvSpPr>
        <p:spPr>
          <a:xfrm>
            <a:off x="4810004" y="4866637"/>
            <a:ext cx="165108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accent3"/>
                </a:solidFill>
                <a:latin typeface="+mj-lt"/>
              </a:rPr>
              <a:t>Insert Title Here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cxnSp>
        <p:nvCxnSpPr>
          <p:cNvPr id="66" name="Straight Connector 65">
            <a:extLst>
              <a:ext uri="{FF2B5EF4-FFF2-40B4-BE49-F238E27FC236}">
                <a16:creationId xmlns:a16="http://schemas.microsoft.com/office/drawing/2014/main" id="{C78DE102-A401-9939-9D48-7F897FFE0792}"/>
              </a:ext>
            </a:extLst>
          </p:cNvPr>
          <p:cNvCxnSpPr>
            <a:cxnSpLocks/>
          </p:cNvCxnSpPr>
          <p:nvPr/>
        </p:nvCxnSpPr>
        <p:spPr>
          <a:xfrm>
            <a:off x="6488583" y="4859793"/>
            <a:ext cx="0" cy="660018"/>
          </a:xfrm>
          <a:prstGeom prst="line">
            <a:avLst/>
          </a:prstGeom>
          <a:ln>
            <a:solidFill>
              <a:schemeClr val="accent3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4" name="Oval 83">
            <a:extLst>
              <a:ext uri="{FF2B5EF4-FFF2-40B4-BE49-F238E27FC236}">
                <a16:creationId xmlns:a16="http://schemas.microsoft.com/office/drawing/2014/main" id="{C368464A-D766-194E-5173-9036889E8596}"/>
              </a:ext>
            </a:extLst>
          </p:cNvPr>
          <p:cNvSpPr/>
          <p:nvPr/>
        </p:nvSpPr>
        <p:spPr>
          <a:xfrm>
            <a:off x="11785963" y="392404"/>
            <a:ext cx="812074" cy="81207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5" name="Oval 84">
            <a:extLst>
              <a:ext uri="{FF2B5EF4-FFF2-40B4-BE49-F238E27FC236}">
                <a16:creationId xmlns:a16="http://schemas.microsoft.com/office/drawing/2014/main" id="{EA67E4A7-426F-F63A-7418-FB6D2FDC3A72}"/>
              </a:ext>
            </a:extLst>
          </p:cNvPr>
          <p:cNvSpPr/>
          <p:nvPr/>
        </p:nvSpPr>
        <p:spPr>
          <a:xfrm flipH="1">
            <a:off x="8778762" y="6150853"/>
            <a:ext cx="219464" cy="2194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6" name="Oval 85">
            <a:extLst>
              <a:ext uri="{FF2B5EF4-FFF2-40B4-BE49-F238E27FC236}">
                <a16:creationId xmlns:a16="http://schemas.microsoft.com/office/drawing/2014/main" id="{9FCF0024-CC4D-359C-4FBD-3A3933258803}"/>
              </a:ext>
            </a:extLst>
          </p:cNvPr>
          <p:cNvSpPr/>
          <p:nvPr/>
        </p:nvSpPr>
        <p:spPr>
          <a:xfrm flipH="1">
            <a:off x="11332609" y="694771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745217620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Oval 53">
            <a:extLst>
              <a:ext uri="{FF2B5EF4-FFF2-40B4-BE49-F238E27FC236}">
                <a16:creationId xmlns:a16="http://schemas.microsoft.com/office/drawing/2014/main" id="{6D1CECB7-E11E-8AB5-08E3-C0DD30C8130C}"/>
              </a:ext>
            </a:extLst>
          </p:cNvPr>
          <p:cNvSpPr/>
          <p:nvPr/>
        </p:nvSpPr>
        <p:spPr>
          <a:xfrm>
            <a:off x="11467223" y="-530971"/>
            <a:ext cx="2404601" cy="2404601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5" name="Oval 54">
            <a:extLst>
              <a:ext uri="{FF2B5EF4-FFF2-40B4-BE49-F238E27FC236}">
                <a16:creationId xmlns:a16="http://schemas.microsoft.com/office/drawing/2014/main" id="{37993F93-3FBA-261D-7999-530EB0D81A71}"/>
              </a:ext>
            </a:extLst>
          </p:cNvPr>
          <p:cNvSpPr/>
          <p:nvPr/>
        </p:nvSpPr>
        <p:spPr>
          <a:xfrm>
            <a:off x="10601239" y="512195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Oval 55">
            <a:extLst>
              <a:ext uri="{FF2B5EF4-FFF2-40B4-BE49-F238E27FC236}">
                <a16:creationId xmlns:a16="http://schemas.microsoft.com/office/drawing/2014/main" id="{5CFCEE47-4510-CF95-7F72-88C06565F9B8}"/>
              </a:ext>
            </a:extLst>
          </p:cNvPr>
          <p:cNvSpPr/>
          <p:nvPr/>
        </p:nvSpPr>
        <p:spPr>
          <a:xfrm>
            <a:off x="-1492147" y="5473822"/>
            <a:ext cx="1882064" cy="188206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234091DE-1D5C-535E-BDA7-A640F91B27D9}"/>
              </a:ext>
            </a:extLst>
          </p:cNvPr>
          <p:cNvSpPr/>
          <p:nvPr/>
        </p:nvSpPr>
        <p:spPr>
          <a:xfrm>
            <a:off x="7889649" y="2252171"/>
            <a:ext cx="288344" cy="28834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sx="145000" sy="145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D8D05497-1D5F-D50A-E06D-41350CACFCE8}"/>
              </a:ext>
            </a:extLst>
          </p:cNvPr>
          <p:cNvSpPr/>
          <p:nvPr/>
        </p:nvSpPr>
        <p:spPr>
          <a:xfrm>
            <a:off x="3849111" y="2252171"/>
            <a:ext cx="288344" cy="28834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81000" sx="145000" sy="145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AE8BF81A-9BA0-AA39-7C72-9314C6FECEC9}"/>
              </a:ext>
            </a:extLst>
          </p:cNvPr>
          <p:cNvSpPr/>
          <p:nvPr/>
        </p:nvSpPr>
        <p:spPr>
          <a:xfrm>
            <a:off x="3944070" y="2347130"/>
            <a:ext cx="98425" cy="98425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355600" dist="38100" dir="5760000" sx="58000" sy="58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922620CF-2BA3-332E-6FBC-CF9857A40EE6}"/>
              </a:ext>
            </a:extLst>
          </p:cNvPr>
          <p:cNvSpPr/>
          <p:nvPr/>
        </p:nvSpPr>
        <p:spPr>
          <a:xfrm>
            <a:off x="7984608" y="2347130"/>
            <a:ext cx="98425" cy="98425"/>
          </a:xfrm>
          <a:prstGeom prst="ellipse">
            <a:avLst/>
          </a:prstGeom>
          <a:solidFill>
            <a:schemeClr val="accent6"/>
          </a:solidFill>
          <a:ln>
            <a:noFill/>
          </a:ln>
          <a:effectLst>
            <a:outerShdw blurRad="355600" dist="38100" dir="5760000" sx="58000" sy="58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Arc 8">
            <a:extLst>
              <a:ext uri="{FF2B5EF4-FFF2-40B4-BE49-F238E27FC236}">
                <a16:creationId xmlns:a16="http://schemas.microsoft.com/office/drawing/2014/main" id="{1C999D46-8BD1-C6C0-FD7C-0273D53D5206}"/>
              </a:ext>
            </a:extLst>
          </p:cNvPr>
          <p:cNvSpPr/>
          <p:nvPr/>
        </p:nvSpPr>
        <p:spPr>
          <a:xfrm flipV="1">
            <a:off x="3993283" y="563592"/>
            <a:ext cx="4040538" cy="4040538"/>
          </a:xfrm>
          <a:prstGeom prst="arc">
            <a:avLst>
              <a:gd name="adj1" fmla="val 10861935"/>
              <a:gd name="adj2" fmla="val 0"/>
            </a:avLst>
          </a:prstGeom>
          <a:ln>
            <a:solidFill>
              <a:schemeClr val="tx2">
                <a:lumMod val="65000"/>
                <a:lumOff val="3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07283AB-4B61-36B1-EBC9-DD27EB25848F}"/>
              </a:ext>
            </a:extLst>
          </p:cNvPr>
          <p:cNvSpPr/>
          <p:nvPr/>
        </p:nvSpPr>
        <p:spPr>
          <a:xfrm>
            <a:off x="8636256" y="1746428"/>
            <a:ext cx="1011485" cy="101148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A8EEBD49-FB62-AA44-7F8B-82BE2FD09321}"/>
              </a:ext>
            </a:extLst>
          </p:cNvPr>
          <p:cNvSpPr/>
          <p:nvPr/>
        </p:nvSpPr>
        <p:spPr>
          <a:xfrm>
            <a:off x="8265251" y="3210604"/>
            <a:ext cx="1011485" cy="101148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D9EE8593-14E8-F557-7374-69957D4A8605}"/>
              </a:ext>
            </a:extLst>
          </p:cNvPr>
          <p:cNvSpPr/>
          <p:nvPr/>
        </p:nvSpPr>
        <p:spPr>
          <a:xfrm>
            <a:off x="7216289" y="4441236"/>
            <a:ext cx="1011485" cy="101148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9D6BA58-2EA7-A30F-240B-C94E20761C85}"/>
              </a:ext>
            </a:extLst>
          </p:cNvPr>
          <p:cNvSpPr/>
          <p:nvPr/>
        </p:nvSpPr>
        <p:spPr>
          <a:xfrm>
            <a:off x="4059041" y="4441236"/>
            <a:ext cx="1011485" cy="101148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2194AB9-33FA-550D-3DD6-FFF1323DFC83}"/>
              </a:ext>
            </a:extLst>
          </p:cNvPr>
          <p:cNvSpPr/>
          <p:nvPr/>
        </p:nvSpPr>
        <p:spPr>
          <a:xfrm>
            <a:off x="2750368" y="3210604"/>
            <a:ext cx="1011485" cy="101148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1C89AA1-FA3B-A5B5-17D9-16C184D9805E}"/>
              </a:ext>
            </a:extLst>
          </p:cNvPr>
          <p:cNvSpPr/>
          <p:nvPr/>
        </p:nvSpPr>
        <p:spPr>
          <a:xfrm>
            <a:off x="2379363" y="1746428"/>
            <a:ext cx="1011485" cy="1011485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9A55764-BBC8-4343-75DF-932EDF02B753}"/>
              </a:ext>
            </a:extLst>
          </p:cNvPr>
          <p:cNvSpPr/>
          <p:nvPr/>
        </p:nvSpPr>
        <p:spPr>
          <a:xfrm>
            <a:off x="8852224" y="1962396"/>
            <a:ext cx="579549" cy="579549"/>
          </a:xfrm>
          <a:prstGeom prst="ellipse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8F62CD6-A0F6-2646-30C0-40A0DD6DFF57}"/>
              </a:ext>
            </a:extLst>
          </p:cNvPr>
          <p:cNvSpPr/>
          <p:nvPr/>
        </p:nvSpPr>
        <p:spPr>
          <a:xfrm>
            <a:off x="8481219" y="3426572"/>
            <a:ext cx="579549" cy="579549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3B8555CB-5FC2-EECE-7AAB-0EC006823DD9}"/>
              </a:ext>
            </a:extLst>
          </p:cNvPr>
          <p:cNvSpPr/>
          <p:nvPr/>
        </p:nvSpPr>
        <p:spPr>
          <a:xfrm>
            <a:off x="7432257" y="4657204"/>
            <a:ext cx="579549" cy="579549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C0EE0747-6B39-6CB0-D75B-33D910EBE245}"/>
              </a:ext>
            </a:extLst>
          </p:cNvPr>
          <p:cNvSpPr/>
          <p:nvPr/>
        </p:nvSpPr>
        <p:spPr>
          <a:xfrm>
            <a:off x="4275009" y="4657204"/>
            <a:ext cx="579549" cy="57954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71C28F1-18C7-7E83-BDB3-E319E60F5203}"/>
              </a:ext>
            </a:extLst>
          </p:cNvPr>
          <p:cNvSpPr/>
          <p:nvPr/>
        </p:nvSpPr>
        <p:spPr>
          <a:xfrm>
            <a:off x="2966336" y="3426572"/>
            <a:ext cx="579549" cy="579549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6A55CC35-C257-02D6-0815-9EAA8BE1A426}"/>
              </a:ext>
            </a:extLst>
          </p:cNvPr>
          <p:cNvSpPr/>
          <p:nvPr/>
        </p:nvSpPr>
        <p:spPr>
          <a:xfrm>
            <a:off x="2597429" y="1960966"/>
            <a:ext cx="579549" cy="579549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4B1FA1FA-C304-3890-2E47-164AC78A9A5F}"/>
              </a:ext>
            </a:extLst>
          </p:cNvPr>
          <p:cNvSpPr txBox="1"/>
          <p:nvPr/>
        </p:nvSpPr>
        <p:spPr>
          <a:xfrm flipH="1">
            <a:off x="299517" y="2251242"/>
            <a:ext cx="1782216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Eos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iusto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odio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0A7B4429-375B-8866-A70C-95C823536DD4}"/>
              </a:ext>
            </a:extLst>
          </p:cNvPr>
          <p:cNvSpPr txBox="1"/>
          <p:nvPr/>
        </p:nvSpPr>
        <p:spPr>
          <a:xfrm flipH="1">
            <a:off x="261269" y="1838287"/>
            <a:ext cx="182046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600" b="1" i="0" dirty="0">
                <a:effectLst/>
                <a:latin typeface="+mj-lt"/>
              </a:rPr>
              <a:t>Option Here</a:t>
            </a:r>
            <a:endParaRPr lang="en-ID" sz="1600" b="1" dirty="0"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4AC9C6C8-5175-3FE0-15FB-7740C26B044F}"/>
              </a:ext>
            </a:extLst>
          </p:cNvPr>
          <p:cNvSpPr txBox="1"/>
          <p:nvPr/>
        </p:nvSpPr>
        <p:spPr>
          <a:xfrm flipH="1">
            <a:off x="507214" y="3793572"/>
            <a:ext cx="1971581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Eos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iusto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odio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5768E29D-FE34-E4E0-300C-8A023194D759}"/>
              </a:ext>
            </a:extLst>
          </p:cNvPr>
          <p:cNvSpPr txBox="1"/>
          <p:nvPr/>
        </p:nvSpPr>
        <p:spPr>
          <a:xfrm flipH="1">
            <a:off x="658332" y="3380617"/>
            <a:ext cx="182046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600" b="1" i="0" dirty="0">
                <a:effectLst/>
                <a:latin typeface="+mj-lt"/>
              </a:rPr>
              <a:t>Option Here</a:t>
            </a:r>
            <a:endParaRPr lang="en-ID" sz="1600" b="1" dirty="0"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0D33390C-5D97-248B-E2F9-F2D98A29F011}"/>
              </a:ext>
            </a:extLst>
          </p:cNvPr>
          <p:cNvSpPr txBox="1"/>
          <p:nvPr/>
        </p:nvSpPr>
        <p:spPr>
          <a:xfrm flipH="1">
            <a:off x="1913278" y="5052538"/>
            <a:ext cx="1835280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Eos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iusto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odio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0F8AE45-393C-4E3C-55D6-834779496E19}"/>
              </a:ext>
            </a:extLst>
          </p:cNvPr>
          <p:cNvSpPr txBox="1"/>
          <p:nvPr/>
        </p:nvSpPr>
        <p:spPr>
          <a:xfrm flipH="1">
            <a:off x="1928094" y="4639582"/>
            <a:ext cx="1820464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ID" sz="1600" b="1" i="0" dirty="0">
                <a:effectLst/>
                <a:latin typeface="+mj-lt"/>
              </a:rPr>
              <a:t>Option Here</a:t>
            </a:r>
            <a:endParaRPr lang="en-ID" sz="1600" b="1" dirty="0">
              <a:latin typeface="+mj-lt"/>
            </a:endParaRP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60C68586-8190-C081-84BE-B83690E96628}"/>
              </a:ext>
            </a:extLst>
          </p:cNvPr>
          <p:cNvSpPr txBox="1"/>
          <p:nvPr/>
        </p:nvSpPr>
        <p:spPr>
          <a:xfrm flipH="1">
            <a:off x="10000726" y="2196199"/>
            <a:ext cx="1917016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Eos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iusto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odio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45D87817-7442-6E26-0ECE-897C2ECCDD1F}"/>
              </a:ext>
            </a:extLst>
          </p:cNvPr>
          <p:cNvSpPr txBox="1"/>
          <p:nvPr/>
        </p:nvSpPr>
        <p:spPr>
          <a:xfrm flipH="1">
            <a:off x="10000726" y="1783244"/>
            <a:ext cx="1930005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600" b="1" i="0" dirty="0">
                <a:effectLst/>
                <a:latin typeface="+mj-lt"/>
              </a:rPr>
              <a:t>Option Here</a:t>
            </a:r>
            <a:endParaRPr lang="en-ID" sz="1600" b="1" dirty="0"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E4E23FE-0FDA-865B-CD3C-E9E64085DC42}"/>
              </a:ext>
            </a:extLst>
          </p:cNvPr>
          <p:cNvSpPr txBox="1"/>
          <p:nvPr/>
        </p:nvSpPr>
        <p:spPr>
          <a:xfrm flipH="1">
            <a:off x="9548308" y="3792719"/>
            <a:ext cx="1990226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Eos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iusto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odio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9DCE549C-0A19-638E-4623-7F8988D4D1D9}"/>
              </a:ext>
            </a:extLst>
          </p:cNvPr>
          <p:cNvSpPr txBox="1"/>
          <p:nvPr/>
        </p:nvSpPr>
        <p:spPr>
          <a:xfrm flipH="1">
            <a:off x="9548308" y="3379764"/>
            <a:ext cx="1930005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600" b="1" i="0" dirty="0">
                <a:effectLst/>
                <a:latin typeface="+mj-lt"/>
              </a:rPr>
              <a:t>Option Here</a:t>
            </a:r>
            <a:endParaRPr lang="en-ID" sz="1600" b="1" dirty="0"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91F7883-D364-4AEB-134A-0E714518ECC6}"/>
              </a:ext>
            </a:extLst>
          </p:cNvPr>
          <p:cNvSpPr txBox="1"/>
          <p:nvPr/>
        </p:nvSpPr>
        <p:spPr>
          <a:xfrm flipH="1">
            <a:off x="8636256" y="5047999"/>
            <a:ext cx="1737281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Eos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accusamus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et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iusto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odio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9CA65425-D813-D8A1-27D4-6B1CC28DD6BD}"/>
              </a:ext>
            </a:extLst>
          </p:cNvPr>
          <p:cNvSpPr txBox="1"/>
          <p:nvPr/>
        </p:nvSpPr>
        <p:spPr>
          <a:xfrm flipH="1">
            <a:off x="8636256" y="4635044"/>
            <a:ext cx="1930005" cy="4267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600" b="1" i="0" dirty="0">
                <a:effectLst/>
                <a:latin typeface="+mj-lt"/>
              </a:rPr>
              <a:t>Option Here</a:t>
            </a:r>
            <a:endParaRPr lang="en-ID" sz="1600" b="1" dirty="0">
              <a:latin typeface="+mj-lt"/>
            </a:endParaRPr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9C477383-D5E6-C1CA-F73C-857C568C9CDF}"/>
              </a:ext>
            </a:extLst>
          </p:cNvPr>
          <p:cNvSpPr/>
          <p:nvPr/>
        </p:nvSpPr>
        <p:spPr>
          <a:xfrm>
            <a:off x="4067605" y="3316004"/>
            <a:ext cx="288344" cy="28834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81000" sx="145000" sy="145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D39EF4BE-5F96-99AF-A050-C4A8BFDA0DCC}"/>
              </a:ext>
            </a:extLst>
          </p:cNvPr>
          <p:cNvSpPr/>
          <p:nvPr/>
        </p:nvSpPr>
        <p:spPr>
          <a:xfrm>
            <a:off x="4160755" y="3410962"/>
            <a:ext cx="98425" cy="98425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55600" dist="38100" dir="5760000" sx="58000" sy="58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9DDF7A71-BC25-F585-297E-E2BA11525987}"/>
              </a:ext>
            </a:extLst>
          </p:cNvPr>
          <p:cNvSpPr/>
          <p:nvPr/>
        </p:nvSpPr>
        <p:spPr>
          <a:xfrm>
            <a:off x="5037945" y="4221565"/>
            <a:ext cx="288344" cy="28834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381000" sx="145000" sy="145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2AAA1664-819A-25BB-A4B1-267681FA75A7}"/>
              </a:ext>
            </a:extLst>
          </p:cNvPr>
          <p:cNvSpPr/>
          <p:nvPr/>
        </p:nvSpPr>
        <p:spPr>
          <a:xfrm>
            <a:off x="5132905" y="4316525"/>
            <a:ext cx="98425" cy="98425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355600" dist="38100" dir="5760000" sx="58000" sy="58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E597989-8605-CD31-2045-4D375DC98828}"/>
              </a:ext>
            </a:extLst>
          </p:cNvPr>
          <p:cNvSpPr/>
          <p:nvPr/>
        </p:nvSpPr>
        <p:spPr>
          <a:xfrm>
            <a:off x="6792805" y="4216608"/>
            <a:ext cx="288344" cy="28834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sx="145000" sy="145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828D6FC9-DA40-2B6B-D5DA-2BA747C420A7}"/>
              </a:ext>
            </a:extLst>
          </p:cNvPr>
          <p:cNvSpPr/>
          <p:nvPr/>
        </p:nvSpPr>
        <p:spPr>
          <a:xfrm>
            <a:off x="6887765" y="4311762"/>
            <a:ext cx="98425" cy="98425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355600" dist="38100" dir="5760000" sx="58000" sy="58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4BBEE79C-F3AF-9501-2966-320A012B2655}"/>
              </a:ext>
            </a:extLst>
          </p:cNvPr>
          <p:cNvSpPr/>
          <p:nvPr/>
        </p:nvSpPr>
        <p:spPr>
          <a:xfrm>
            <a:off x="7640225" y="3366804"/>
            <a:ext cx="288344" cy="28834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54000" sx="145000" sy="145000" algn="ctr" rotWithShape="0">
              <a:prstClr val="black">
                <a:alpha val="10000"/>
              </a:prst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4F483F19-7379-70AF-B1B3-17E2B41E31B9}"/>
              </a:ext>
            </a:extLst>
          </p:cNvPr>
          <p:cNvSpPr/>
          <p:nvPr/>
        </p:nvSpPr>
        <p:spPr>
          <a:xfrm>
            <a:off x="7735185" y="3461761"/>
            <a:ext cx="98425" cy="98425"/>
          </a:xfrm>
          <a:prstGeom prst="ellipse">
            <a:avLst/>
          </a:prstGeom>
          <a:solidFill>
            <a:schemeClr val="accent5"/>
          </a:solidFill>
          <a:ln>
            <a:noFill/>
          </a:ln>
          <a:effectLst>
            <a:outerShdw blurRad="355600" dist="38100" dir="5760000" sx="58000" sy="58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91D879A3-E01A-73D2-BE56-030653B139BB}"/>
              </a:ext>
            </a:extLst>
          </p:cNvPr>
          <p:cNvSpPr txBox="1"/>
          <p:nvPr/>
        </p:nvSpPr>
        <p:spPr>
          <a:xfrm>
            <a:off x="4851503" y="1769705"/>
            <a:ext cx="23240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spc="600" dirty="0">
                <a:solidFill>
                  <a:schemeClr val="accent1"/>
                </a:solidFill>
              </a:rPr>
              <a:t>Title Here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B8C53BC3-C856-3222-3307-E670637F35B1}"/>
              </a:ext>
            </a:extLst>
          </p:cNvPr>
          <p:cNvSpPr txBox="1"/>
          <p:nvPr/>
        </p:nvSpPr>
        <p:spPr>
          <a:xfrm>
            <a:off x="4122839" y="2169815"/>
            <a:ext cx="3781426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 Size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43DF413-0980-C5D3-7B71-2C2F61E41684}"/>
              </a:ext>
            </a:extLst>
          </p:cNvPr>
          <p:cNvSpPr txBox="1"/>
          <p:nvPr/>
        </p:nvSpPr>
        <p:spPr>
          <a:xfrm flipH="1">
            <a:off x="4651367" y="2969164"/>
            <a:ext cx="2724370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pPr algn="ctr"/>
            <a:r>
              <a:rPr lang="en-US" dirty="0"/>
              <a:t>Lorem ipsum dolor sit </a:t>
            </a:r>
            <a:r>
              <a:rPr lang="en-US" dirty="0" err="1"/>
              <a:t>amet</a:t>
            </a:r>
            <a:r>
              <a:rPr lang="en-US" dirty="0"/>
              <a:t>, </a:t>
            </a:r>
            <a:r>
              <a:rPr lang="en-US" dirty="0" err="1"/>
              <a:t>consectetur</a:t>
            </a:r>
            <a:r>
              <a:rPr lang="en-US" dirty="0"/>
              <a:t> </a:t>
            </a:r>
            <a:r>
              <a:rPr lang="en-US" dirty="0" err="1"/>
              <a:t>adipiscing</a:t>
            </a:r>
            <a:r>
              <a:rPr lang="en-US" dirty="0"/>
              <a:t> </a:t>
            </a:r>
            <a:r>
              <a:rPr lang="en-US" dirty="0" err="1"/>
              <a:t>elit</a:t>
            </a:r>
            <a:r>
              <a:rPr lang="en-US" dirty="0"/>
              <a:t>, sed do </a:t>
            </a:r>
            <a:r>
              <a:rPr lang="en-US" dirty="0" err="1"/>
              <a:t>eiusmod</a:t>
            </a:r>
            <a:r>
              <a:rPr lang="en-US" dirty="0"/>
              <a:t> </a:t>
            </a:r>
            <a:r>
              <a:rPr lang="en-US" dirty="0" err="1"/>
              <a:t>tempor</a:t>
            </a:r>
            <a:endParaRPr lang="en-US" dirty="0"/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FD498237-DF3A-8A7C-73E3-A4E1F689CB1D}"/>
              </a:ext>
            </a:extLst>
          </p:cNvPr>
          <p:cNvSpPr/>
          <p:nvPr/>
        </p:nvSpPr>
        <p:spPr>
          <a:xfrm>
            <a:off x="5080298" y="435787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A5BCC5FF-F585-2CAC-BF80-C4AC844156F7}"/>
              </a:ext>
            </a:extLst>
          </p:cNvPr>
          <p:cNvSpPr/>
          <p:nvPr/>
        </p:nvSpPr>
        <p:spPr>
          <a:xfrm>
            <a:off x="1368578" y="6022222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3177CCC1-A659-02C9-14B4-5E3470D25C07}"/>
              </a:ext>
            </a:extLst>
          </p:cNvPr>
          <p:cNvSpPr/>
          <p:nvPr/>
        </p:nvSpPr>
        <p:spPr>
          <a:xfrm>
            <a:off x="8239212" y="6195034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7" name="Graphic 6" descr="Marketing with solid fill">
            <a:extLst>
              <a:ext uri="{FF2B5EF4-FFF2-40B4-BE49-F238E27FC236}">
                <a16:creationId xmlns:a16="http://schemas.microsoft.com/office/drawing/2014/main" id="{5927816E-1978-4B68-E878-608251E6D73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2725251" y="2093271"/>
            <a:ext cx="313784" cy="313784"/>
          </a:xfrm>
          <a:prstGeom prst="rect">
            <a:avLst/>
          </a:prstGeom>
        </p:spPr>
      </p:pic>
      <p:pic>
        <p:nvPicPr>
          <p:cNvPr id="22" name="Graphic 21" descr="Mortgage with solid fill">
            <a:extLst>
              <a:ext uri="{FF2B5EF4-FFF2-40B4-BE49-F238E27FC236}">
                <a16:creationId xmlns:a16="http://schemas.microsoft.com/office/drawing/2014/main" id="{A67A1687-8CBE-D4D2-0CB4-F91329A4DD39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7565139" y="4790086"/>
            <a:ext cx="313784" cy="313784"/>
          </a:xfrm>
          <a:prstGeom prst="rect">
            <a:avLst/>
          </a:prstGeom>
        </p:spPr>
      </p:pic>
      <p:pic>
        <p:nvPicPr>
          <p:cNvPr id="24" name="Graphic 23" descr="Shopping cart with solid fill">
            <a:extLst>
              <a:ext uri="{FF2B5EF4-FFF2-40B4-BE49-F238E27FC236}">
                <a16:creationId xmlns:a16="http://schemas.microsoft.com/office/drawing/2014/main" id="{D52172E5-B3B9-AD73-0BEA-641ECA7A4D7A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614101" y="3559454"/>
            <a:ext cx="313784" cy="313784"/>
          </a:xfrm>
          <a:prstGeom prst="rect">
            <a:avLst/>
          </a:prstGeom>
        </p:spPr>
      </p:pic>
      <p:pic>
        <p:nvPicPr>
          <p:cNvPr id="26" name="Graphic 25" descr="Store with solid fill">
            <a:extLst>
              <a:ext uri="{FF2B5EF4-FFF2-40B4-BE49-F238E27FC236}">
                <a16:creationId xmlns:a16="http://schemas.microsoft.com/office/drawing/2014/main" id="{7798A386-8F87-8235-B880-B40F588D46A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985106" y="2095278"/>
            <a:ext cx="313784" cy="313784"/>
          </a:xfrm>
          <a:prstGeom prst="rect">
            <a:avLst/>
          </a:prstGeom>
        </p:spPr>
      </p:pic>
      <p:pic>
        <p:nvPicPr>
          <p:cNvPr id="48" name="Graphic 47" descr="Target Audience with solid fill">
            <a:extLst>
              <a:ext uri="{FF2B5EF4-FFF2-40B4-BE49-F238E27FC236}">
                <a16:creationId xmlns:a16="http://schemas.microsoft.com/office/drawing/2014/main" id="{0DD0FE4F-1E54-ECAD-F44E-402109E8C6A3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4407891" y="4790086"/>
            <a:ext cx="313784" cy="313784"/>
          </a:xfrm>
          <a:prstGeom prst="rect">
            <a:avLst/>
          </a:prstGeom>
        </p:spPr>
      </p:pic>
      <p:pic>
        <p:nvPicPr>
          <p:cNvPr id="53" name="Graphic 52" descr="Bar graph with upward trend with solid fill">
            <a:extLst>
              <a:ext uri="{FF2B5EF4-FFF2-40B4-BE49-F238E27FC236}">
                <a16:creationId xmlns:a16="http://schemas.microsoft.com/office/drawing/2014/main" id="{DC767667-1872-6484-8C61-36BF8BB82043}"/>
              </a:ext>
            </a:extLst>
          </p:cNvPr>
          <p:cNvPicPr>
            <a:picLocks noChangeAspect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3"/>
              </a:ext>
            </a:extLst>
          </a:blip>
          <a:stretch>
            <a:fillRect/>
          </a:stretch>
        </p:blipFill>
        <p:spPr>
          <a:xfrm>
            <a:off x="3099218" y="3559454"/>
            <a:ext cx="313784" cy="31378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75289599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7E27CD0-8491-C176-557A-94DE63FB13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B51A4FCA-AA6F-7B84-DA3F-5DDDF2D95749}"/>
              </a:ext>
            </a:extLst>
          </p:cNvPr>
          <p:cNvSpPr/>
          <p:nvPr/>
        </p:nvSpPr>
        <p:spPr>
          <a:xfrm>
            <a:off x="5820049" y="6524460"/>
            <a:ext cx="720696" cy="72069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0117791F-B86C-C565-86AD-A23593E2FD30}"/>
              </a:ext>
            </a:extLst>
          </p:cNvPr>
          <p:cNvSpPr/>
          <p:nvPr/>
        </p:nvSpPr>
        <p:spPr>
          <a:xfrm>
            <a:off x="10733685" y="0"/>
            <a:ext cx="2916630" cy="2916620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62998EA3-D893-F010-F03B-A4F823FCAE3A}"/>
              </a:ext>
            </a:extLst>
          </p:cNvPr>
          <p:cNvSpPr txBox="1"/>
          <p:nvPr/>
        </p:nvSpPr>
        <p:spPr>
          <a:xfrm>
            <a:off x="6105109" y="771279"/>
            <a:ext cx="4520713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Market Segment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F173C76E-4775-DE9F-3A4A-3DD11C75C1A8}"/>
              </a:ext>
            </a:extLst>
          </p:cNvPr>
          <p:cNvSpPr txBox="1"/>
          <p:nvPr/>
        </p:nvSpPr>
        <p:spPr>
          <a:xfrm>
            <a:off x="6105109" y="519143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Market Size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100" name="Rectangle: Rounded Corners 19">
            <a:extLst>
              <a:ext uri="{FF2B5EF4-FFF2-40B4-BE49-F238E27FC236}">
                <a16:creationId xmlns:a16="http://schemas.microsoft.com/office/drawing/2014/main" id="{0314939E-36FC-BE16-D485-8C39FA74400B}"/>
              </a:ext>
            </a:extLst>
          </p:cNvPr>
          <p:cNvSpPr/>
          <p:nvPr/>
        </p:nvSpPr>
        <p:spPr>
          <a:xfrm flipH="1">
            <a:off x="4810188" y="4673004"/>
            <a:ext cx="6493266" cy="624464"/>
          </a:xfrm>
          <a:prstGeom prst="roundRect">
            <a:avLst>
              <a:gd name="adj" fmla="val 3676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101" name="Rectangle: Rounded Corners 20">
            <a:extLst>
              <a:ext uri="{FF2B5EF4-FFF2-40B4-BE49-F238E27FC236}">
                <a16:creationId xmlns:a16="http://schemas.microsoft.com/office/drawing/2014/main" id="{F9AC6FBA-A57F-D233-077F-F52E5110A906}"/>
              </a:ext>
            </a:extLst>
          </p:cNvPr>
          <p:cNvSpPr/>
          <p:nvPr/>
        </p:nvSpPr>
        <p:spPr>
          <a:xfrm flipH="1">
            <a:off x="4864033" y="4704396"/>
            <a:ext cx="6385581" cy="561680"/>
          </a:xfrm>
          <a:prstGeom prst="roundRect">
            <a:avLst>
              <a:gd name="adj" fmla="val 8089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Rectangle: Rounded Corners 20">
            <a:extLst>
              <a:ext uri="{FF2B5EF4-FFF2-40B4-BE49-F238E27FC236}">
                <a16:creationId xmlns:a16="http://schemas.microsoft.com/office/drawing/2014/main" id="{D09BB6BB-17EE-3929-9E37-60EC42A53307}"/>
              </a:ext>
            </a:extLst>
          </p:cNvPr>
          <p:cNvSpPr/>
          <p:nvPr/>
        </p:nvSpPr>
        <p:spPr>
          <a:xfrm flipH="1">
            <a:off x="4967809" y="4780574"/>
            <a:ext cx="6178025" cy="409324"/>
          </a:xfrm>
          <a:prstGeom prst="roundRect">
            <a:avLst>
              <a:gd name="adj" fmla="val 8089"/>
            </a:avLst>
          </a:prstGeom>
          <a:solidFill>
            <a:schemeClr val="accent3">
              <a:lumMod val="20000"/>
              <a:lumOff val="80000"/>
              <a:alpha val="5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9" name="Rectangle: Rounded Corners 20">
            <a:extLst>
              <a:ext uri="{FF2B5EF4-FFF2-40B4-BE49-F238E27FC236}">
                <a16:creationId xmlns:a16="http://schemas.microsoft.com/office/drawing/2014/main" id="{6F4B9DA5-F768-E146-7454-EBF28F06CC5B}"/>
              </a:ext>
            </a:extLst>
          </p:cNvPr>
          <p:cNvSpPr/>
          <p:nvPr/>
        </p:nvSpPr>
        <p:spPr>
          <a:xfrm flipH="1">
            <a:off x="4967807" y="4780574"/>
            <a:ext cx="3218661" cy="409324"/>
          </a:xfrm>
          <a:prstGeom prst="roundRect">
            <a:avLst>
              <a:gd name="adj" fmla="val 8089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92" name="TextBox 91">
            <a:extLst>
              <a:ext uri="{FF2B5EF4-FFF2-40B4-BE49-F238E27FC236}">
                <a16:creationId xmlns:a16="http://schemas.microsoft.com/office/drawing/2014/main" id="{4E03CB53-37DA-FBE3-9BF4-DB292BF6C8E3}"/>
              </a:ext>
            </a:extLst>
          </p:cNvPr>
          <p:cNvSpPr txBox="1"/>
          <p:nvPr/>
        </p:nvSpPr>
        <p:spPr>
          <a:xfrm>
            <a:off x="6278846" y="4831347"/>
            <a:ext cx="18213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Insert Title Here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94" name="TextBox 93">
            <a:extLst>
              <a:ext uri="{FF2B5EF4-FFF2-40B4-BE49-F238E27FC236}">
                <a16:creationId xmlns:a16="http://schemas.microsoft.com/office/drawing/2014/main" id="{80032B14-3237-3191-1971-87B9DCF5E3DA}"/>
              </a:ext>
            </a:extLst>
          </p:cNvPr>
          <p:cNvSpPr txBox="1"/>
          <p:nvPr/>
        </p:nvSpPr>
        <p:spPr>
          <a:xfrm>
            <a:off x="6278847" y="5308258"/>
            <a:ext cx="3936870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grpSp>
        <p:nvGrpSpPr>
          <p:cNvPr id="91" name="Group 90">
            <a:extLst>
              <a:ext uri="{FF2B5EF4-FFF2-40B4-BE49-F238E27FC236}">
                <a16:creationId xmlns:a16="http://schemas.microsoft.com/office/drawing/2014/main" id="{9CECE7DC-1D92-A047-8C07-8382F46E38DC}"/>
              </a:ext>
            </a:extLst>
          </p:cNvPr>
          <p:cNvGrpSpPr/>
          <p:nvPr/>
        </p:nvGrpSpPr>
        <p:grpSpPr>
          <a:xfrm>
            <a:off x="5224456" y="4479494"/>
            <a:ext cx="1011485" cy="1011485"/>
            <a:chOff x="2750368" y="3210604"/>
            <a:chExt cx="1011485" cy="1011485"/>
          </a:xfrm>
        </p:grpSpPr>
        <p:sp>
          <p:nvSpPr>
            <p:cNvPr id="95" name="Oval 94">
              <a:extLst>
                <a:ext uri="{FF2B5EF4-FFF2-40B4-BE49-F238E27FC236}">
                  <a16:creationId xmlns:a16="http://schemas.microsoft.com/office/drawing/2014/main" id="{C91B9B5F-A7F1-89AD-F803-02D7D841F003}"/>
                </a:ext>
              </a:extLst>
            </p:cNvPr>
            <p:cNvSpPr/>
            <p:nvPr/>
          </p:nvSpPr>
          <p:spPr>
            <a:xfrm>
              <a:off x="2750368" y="3210604"/>
              <a:ext cx="1011485" cy="101148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47700" dist="190500" dir="2400000" sx="79000" sy="79000" algn="ctr" rotWithShape="0">
                <a:srgbClr val="000000">
                  <a:alpha val="1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CF9FF430-B89B-10C6-8BB9-7E1599AD364D}"/>
                </a:ext>
              </a:extLst>
            </p:cNvPr>
            <p:cNvSpPr/>
            <p:nvPr/>
          </p:nvSpPr>
          <p:spPr>
            <a:xfrm>
              <a:off x="2947344" y="3410713"/>
              <a:ext cx="617534" cy="617532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sp>
        <p:nvSpPr>
          <p:cNvPr id="93" name="TextBox 92">
            <a:extLst>
              <a:ext uri="{FF2B5EF4-FFF2-40B4-BE49-F238E27FC236}">
                <a16:creationId xmlns:a16="http://schemas.microsoft.com/office/drawing/2014/main" id="{FF494299-98E8-1D02-4D7F-30B4DE0A4615}"/>
              </a:ext>
            </a:extLst>
          </p:cNvPr>
          <p:cNvSpPr txBox="1"/>
          <p:nvPr/>
        </p:nvSpPr>
        <p:spPr>
          <a:xfrm>
            <a:off x="5291084" y="4785181"/>
            <a:ext cx="87822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55</a:t>
            </a:r>
            <a:r>
              <a:rPr lang="en-US" sz="2000" b="1" baseline="30000" dirty="0">
                <a:solidFill>
                  <a:schemeClr val="bg2"/>
                </a:solidFill>
                <a:latin typeface="+mj-lt"/>
              </a:rPr>
              <a:t>%</a:t>
            </a:r>
            <a:endParaRPr lang="en-ID" sz="2000" b="1" baseline="30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BAC78575-AD87-F599-D21F-426DE2831544}"/>
              </a:ext>
            </a:extLst>
          </p:cNvPr>
          <p:cNvSpPr txBox="1"/>
          <p:nvPr/>
        </p:nvSpPr>
        <p:spPr>
          <a:xfrm>
            <a:off x="5527731" y="3398913"/>
            <a:ext cx="235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Insert Title Here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81" name="TextBox 80">
            <a:extLst>
              <a:ext uri="{FF2B5EF4-FFF2-40B4-BE49-F238E27FC236}">
                <a16:creationId xmlns:a16="http://schemas.microsoft.com/office/drawing/2014/main" id="{96A9BA52-7DE2-A4B6-567D-829D4450A5C6}"/>
              </a:ext>
            </a:extLst>
          </p:cNvPr>
          <p:cNvSpPr txBox="1"/>
          <p:nvPr/>
        </p:nvSpPr>
        <p:spPr>
          <a:xfrm>
            <a:off x="6278847" y="3906601"/>
            <a:ext cx="3936870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87" name="Rectangle: Rounded Corners 19">
            <a:extLst>
              <a:ext uri="{FF2B5EF4-FFF2-40B4-BE49-F238E27FC236}">
                <a16:creationId xmlns:a16="http://schemas.microsoft.com/office/drawing/2014/main" id="{35B2E3AA-AFB2-1C69-57DE-937A9B88CF32}"/>
              </a:ext>
            </a:extLst>
          </p:cNvPr>
          <p:cNvSpPr/>
          <p:nvPr/>
        </p:nvSpPr>
        <p:spPr>
          <a:xfrm flipH="1">
            <a:off x="4059073" y="3271347"/>
            <a:ext cx="6493266" cy="624464"/>
          </a:xfrm>
          <a:prstGeom prst="roundRect">
            <a:avLst>
              <a:gd name="adj" fmla="val 3676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88" name="Rectangle: Rounded Corners 20">
            <a:extLst>
              <a:ext uri="{FF2B5EF4-FFF2-40B4-BE49-F238E27FC236}">
                <a16:creationId xmlns:a16="http://schemas.microsoft.com/office/drawing/2014/main" id="{2B6E26BE-D96C-BF8E-8F88-6E5A4709B6C8}"/>
              </a:ext>
            </a:extLst>
          </p:cNvPr>
          <p:cNvSpPr/>
          <p:nvPr/>
        </p:nvSpPr>
        <p:spPr>
          <a:xfrm flipH="1">
            <a:off x="4112918" y="3302739"/>
            <a:ext cx="6385581" cy="561680"/>
          </a:xfrm>
          <a:prstGeom prst="roundRect">
            <a:avLst>
              <a:gd name="adj" fmla="val 8089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5" name="Rectangle: Rounded Corners 20">
            <a:extLst>
              <a:ext uri="{FF2B5EF4-FFF2-40B4-BE49-F238E27FC236}">
                <a16:creationId xmlns:a16="http://schemas.microsoft.com/office/drawing/2014/main" id="{F7EFFFEF-BB3E-A699-CE12-5754DF1A1E51}"/>
              </a:ext>
            </a:extLst>
          </p:cNvPr>
          <p:cNvSpPr/>
          <p:nvPr/>
        </p:nvSpPr>
        <p:spPr>
          <a:xfrm flipH="1">
            <a:off x="4216694" y="3378917"/>
            <a:ext cx="6178025" cy="409324"/>
          </a:xfrm>
          <a:prstGeom prst="roundRect">
            <a:avLst>
              <a:gd name="adj" fmla="val 8089"/>
            </a:avLst>
          </a:prstGeom>
          <a:solidFill>
            <a:schemeClr val="accent1">
              <a:lumMod val="20000"/>
              <a:lumOff val="80000"/>
              <a:alpha val="5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86" name="Rectangle: Rounded Corners 20">
            <a:extLst>
              <a:ext uri="{FF2B5EF4-FFF2-40B4-BE49-F238E27FC236}">
                <a16:creationId xmlns:a16="http://schemas.microsoft.com/office/drawing/2014/main" id="{54B2FFF9-007E-3245-4449-AC12EA20242E}"/>
              </a:ext>
            </a:extLst>
          </p:cNvPr>
          <p:cNvSpPr/>
          <p:nvPr/>
        </p:nvSpPr>
        <p:spPr>
          <a:xfrm flipH="1">
            <a:off x="4216691" y="3378917"/>
            <a:ext cx="5658629" cy="409324"/>
          </a:xfrm>
          <a:prstGeom prst="roundRect">
            <a:avLst>
              <a:gd name="adj" fmla="val 8089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78" name="Group 77">
            <a:extLst>
              <a:ext uri="{FF2B5EF4-FFF2-40B4-BE49-F238E27FC236}">
                <a16:creationId xmlns:a16="http://schemas.microsoft.com/office/drawing/2014/main" id="{E3B4DD01-431D-CCDF-2878-8962A9FC2E5F}"/>
              </a:ext>
            </a:extLst>
          </p:cNvPr>
          <p:cNvGrpSpPr/>
          <p:nvPr/>
        </p:nvGrpSpPr>
        <p:grpSpPr>
          <a:xfrm>
            <a:off x="4473341" y="3077837"/>
            <a:ext cx="1011485" cy="1011485"/>
            <a:chOff x="2750368" y="3210604"/>
            <a:chExt cx="1011485" cy="1011485"/>
          </a:xfrm>
        </p:grpSpPr>
        <p:sp>
          <p:nvSpPr>
            <p:cNvPr id="82" name="Oval 81">
              <a:extLst>
                <a:ext uri="{FF2B5EF4-FFF2-40B4-BE49-F238E27FC236}">
                  <a16:creationId xmlns:a16="http://schemas.microsoft.com/office/drawing/2014/main" id="{9D08EDB6-AD95-83B8-C94A-5177CF791761}"/>
                </a:ext>
              </a:extLst>
            </p:cNvPr>
            <p:cNvSpPr/>
            <p:nvPr/>
          </p:nvSpPr>
          <p:spPr>
            <a:xfrm>
              <a:off x="2750368" y="3210604"/>
              <a:ext cx="1011485" cy="101148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47700" dist="190500" dir="2400000" sx="79000" sy="79000" algn="ctr" rotWithShape="0">
                <a:srgbClr val="000000">
                  <a:alpha val="1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83" name="Oval 82">
              <a:extLst>
                <a:ext uri="{FF2B5EF4-FFF2-40B4-BE49-F238E27FC236}">
                  <a16:creationId xmlns:a16="http://schemas.microsoft.com/office/drawing/2014/main" id="{AF04B98D-A3D8-CAEF-E590-0649DFE21E0D}"/>
                </a:ext>
              </a:extLst>
            </p:cNvPr>
            <p:cNvSpPr/>
            <p:nvPr/>
          </p:nvSpPr>
          <p:spPr>
            <a:xfrm>
              <a:off x="2947344" y="3410713"/>
              <a:ext cx="617534" cy="617532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0" name="TextBox 79">
            <a:extLst>
              <a:ext uri="{FF2B5EF4-FFF2-40B4-BE49-F238E27FC236}">
                <a16:creationId xmlns:a16="http://schemas.microsoft.com/office/drawing/2014/main" id="{8E7CDEA3-BD51-D73F-82EA-1B84B3769DAE}"/>
              </a:ext>
            </a:extLst>
          </p:cNvPr>
          <p:cNvSpPr txBox="1"/>
          <p:nvPr/>
        </p:nvSpPr>
        <p:spPr>
          <a:xfrm>
            <a:off x="4539969" y="3383524"/>
            <a:ext cx="87822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85</a:t>
            </a:r>
            <a:r>
              <a:rPr lang="en-US" sz="2000" b="1" baseline="30000" dirty="0">
                <a:solidFill>
                  <a:schemeClr val="bg2"/>
                </a:solidFill>
                <a:latin typeface="+mj-lt"/>
              </a:rPr>
              <a:t>%</a:t>
            </a:r>
            <a:endParaRPr lang="en-ID" sz="2000" b="1" baseline="30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C0F489F1-6DF2-5D20-7569-19FE925A6501}"/>
              </a:ext>
            </a:extLst>
          </p:cNvPr>
          <p:cNvSpPr txBox="1"/>
          <p:nvPr/>
        </p:nvSpPr>
        <p:spPr>
          <a:xfrm>
            <a:off x="5527731" y="3422762"/>
            <a:ext cx="18213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Insert Title Here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BF6322ED-8731-6C92-724D-9808248DC1DF}"/>
              </a:ext>
            </a:extLst>
          </p:cNvPr>
          <p:cNvSpPr txBox="1"/>
          <p:nvPr/>
        </p:nvSpPr>
        <p:spPr>
          <a:xfrm>
            <a:off x="6278846" y="1997255"/>
            <a:ext cx="235198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bg2"/>
                </a:solidFill>
                <a:latin typeface="+mj-lt"/>
              </a:rPr>
              <a:t>Insert Title Here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6F733056-7228-DD9D-5F96-B25CFDDFF0AF}"/>
              </a:ext>
            </a:extLst>
          </p:cNvPr>
          <p:cNvSpPr txBox="1"/>
          <p:nvPr/>
        </p:nvSpPr>
        <p:spPr>
          <a:xfrm>
            <a:off x="6278847" y="2504943"/>
            <a:ext cx="3936870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54" name="Rectangle: Rounded Corners 19">
            <a:extLst>
              <a:ext uri="{FF2B5EF4-FFF2-40B4-BE49-F238E27FC236}">
                <a16:creationId xmlns:a16="http://schemas.microsoft.com/office/drawing/2014/main" id="{B4F1968E-7CC4-FAB7-EE1A-2BE6058F15B4}"/>
              </a:ext>
            </a:extLst>
          </p:cNvPr>
          <p:cNvSpPr/>
          <p:nvPr/>
        </p:nvSpPr>
        <p:spPr>
          <a:xfrm flipH="1">
            <a:off x="4810188" y="1869689"/>
            <a:ext cx="6493266" cy="624464"/>
          </a:xfrm>
          <a:prstGeom prst="roundRect">
            <a:avLst>
              <a:gd name="adj" fmla="val 3676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5" name="Rectangle: Rounded Corners 20">
            <a:extLst>
              <a:ext uri="{FF2B5EF4-FFF2-40B4-BE49-F238E27FC236}">
                <a16:creationId xmlns:a16="http://schemas.microsoft.com/office/drawing/2014/main" id="{8BD4410D-0BF5-86D0-21BA-2238B2A4F3D6}"/>
              </a:ext>
            </a:extLst>
          </p:cNvPr>
          <p:cNvSpPr/>
          <p:nvPr/>
        </p:nvSpPr>
        <p:spPr>
          <a:xfrm flipH="1">
            <a:off x="4864033" y="1901081"/>
            <a:ext cx="6385581" cy="561680"/>
          </a:xfrm>
          <a:prstGeom prst="roundRect">
            <a:avLst>
              <a:gd name="adj" fmla="val 8089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6" name="Rectangle: Rounded Corners 20">
            <a:extLst>
              <a:ext uri="{FF2B5EF4-FFF2-40B4-BE49-F238E27FC236}">
                <a16:creationId xmlns:a16="http://schemas.microsoft.com/office/drawing/2014/main" id="{7FE2B065-3C03-7F0A-184D-240F570C4AB1}"/>
              </a:ext>
            </a:extLst>
          </p:cNvPr>
          <p:cNvSpPr/>
          <p:nvPr/>
        </p:nvSpPr>
        <p:spPr>
          <a:xfrm flipH="1">
            <a:off x="4967809" y="1977259"/>
            <a:ext cx="6178025" cy="409324"/>
          </a:xfrm>
          <a:prstGeom prst="roundRect">
            <a:avLst>
              <a:gd name="adj" fmla="val 8089"/>
            </a:avLst>
          </a:prstGeom>
          <a:solidFill>
            <a:schemeClr val="accent2">
              <a:lumMod val="20000"/>
              <a:lumOff val="80000"/>
              <a:alpha val="55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sp>
        <p:nvSpPr>
          <p:cNvPr id="57" name="Rectangle: Rounded Corners 20">
            <a:extLst>
              <a:ext uri="{FF2B5EF4-FFF2-40B4-BE49-F238E27FC236}">
                <a16:creationId xmlns:a16="http://schemas.microsoft.com/office/drawing/2014/main" id="{4BF93E62-434A-7FFB-21C0-350364DDD52F}"/>
              </a:ext>
            </a:extLst>
          </p:cNvPr>
          <p:cNvSpPr/>
          <p:nvPr/>
        </p:nvSpPr>
        <p:spPr>
          <a:xfrm flipH="1">
            <a:off x="4967807" y="1977259"/>
            <a:ext cx="4106744" cy="409324"/>
          </a:xfrm>
          <a:prstGeom prst="roundRect">
            <a:avLst>
              <a:gd name="adj" fmla="val 8089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FD6AEB65-FA5C-7059-5FD7-2B5802D0CDA8}"/>
              </a:ext>
            </a:extLst>
          </p:cNvPr>
          <p:cNvGrpSpPr/>
          <p:nvPr/>
        </p:nvGrpSpPr>
        <p:grpSpPr>
          <a:xfrm>
            <a:off x="5224456" y="1676179"/>
            <a:ext cx="1011485" cy="1011485"/>
            <a:chOff x="2750368" y="3210604"/>
            <a:chExt cx="1011485" cy="1011485"/>
          </a:xfrm>
        </p:grpSpPr>
        <p:sp>
          <p:nvSpPr>
            <p:cNvPr id="71" name="Oval 70">
              <a:extLst>
                <a:ext uri="{FF2B5EF4-FFF2-40B4-BE49-F238E27FC236}">
                  <a16:creationId xmlns:a16="http://schemas.microsoft.com/office/drawing/2014/main" id="{70F0E7A4-1B86-994F-8498-D15707B61547}"/>
                </a:ext>
              </a:extLst>
            </p:cNvPr>
            <p:cNvSpPr/>
            <p:nvPr/>
          </p:nvSpPr>
          <p:spPr>
            <a:xfrm>
              <a:off x="2750368" y="3210604"/>
              <a:ext cx="1011485" cy="1011485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  <a:effectLst>
              <a:outerShdw blurRad="647700" dist="190500" dir="2400000" sx="79000" sy="79000" algn="ctr" rotWithShape="0">
                <a:srgbClr val="000000">
                  <a:alpha val="1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>
                <a:solidFill>
                  <a:schemeClr val="tx1"/>
                </a:solidFill>
              </a:endParaRPr>
            </a:p>
          </p:txBody>
        </p:sp>
        <p:sp>
          <p:nvSpPr>
            <p:cNvPr id="72" name="Oval 71">
              <a:extLst>
                <a:ext uri="{FF2B5EF4-FFF2-40B4-BE49-F238E27FC236}">
                  <a16:creationId xmlns:a16="http://schemas.microsoft.com/office/drawing/2014/main" id="{A1E171E3-4227-AB06-1230-995030D6D387}"/>
                </a:ext>
              </a:extLst>
            </p:cNvPr>
            <p:cNvSpPr/>
            <p:nvPr/>
          </p:nvSpPr>
          <p:spPr>
            <a:xfrm>
              <a:off x="2947344" y="3410713"/>
              <a:ext cx="617534" cy="617532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74" name="TextBox 73">
            <a:extLst>
              <a:ext uri="{FF2B5EF4-FFF2-40B4-BE49-F238E27FC236}">
                <a16:creationId xmlns:a16="http://schemas.microsoft.com/office/drawing/2014/main" id="{4ACC3D93-6A88-188A-5B9A-3924BBE8A87F}"/>
              </a:ext>
            </a:extLst>
          </p:cNvPr>
          <p:cNvSpPr txBox="1"/>
          <p:nvPr/>
        </p:nvSpPr>
        <p:spPr>
          <a:xfrm>
            <a:off x="5291084" y="1981866"/>
            <a:ext cx="878228" cy="400110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+mj-lt"/>
              </a:rPr>
              <a:t>55</a:t>
            </a:r>
            <a:r>
              <a:rPr lang="en-US" sz="2000" b="1" baseline="30000" dirty="0">
                <a:solidFill>
                  <a:schemeClr val="bg2"/>
                </a:solidFill>
                <a:latin typeface="+mj-lt"/>
              </a:rPr>
              <a:t>%</a:t>
            </a:r>
            <a:endParaRPr lang="en-ID" sz="2000" b="1" baseline="30000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04A3A186-0A5C-9618-C4D6-57D5DDE8AD1D}"/>
              </a:ext>
            </a:extLst>
          </p:cNvPr>
          <p:cNvSpPr txBox="1"/>
          <p:nvPr/>
        </p:nvSpPr>
        <p:spPr>
          <a:xfrm>
            <a:off x="6278846" y="2014178"/>
            <a:ext cx="1821358" cy="30777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1400" b="1" dirty="0">
                <a:solidFill>
                  <a:schemeClr val="bg2"/>
                </a:solidFill>
                <a:latin typeface="+mj-lt"/>
              </a:rPr>
              <a:t>Insert Title Here</a:t>
            </a:r>
            <a:endParaRPr lang="en-ID" sz="14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08" name="Oval 107">
            <a:extLst>
              <a:ext uri="{FF2B5EF4-FFF2-40B4-BE49-F238E27FC236}">
                <a16:creationId xmlns:a16="http://schemas.microsoft.com/office/drawing/2014/main" id="{46D68A16-EA46-602B-F0B0-C451E25AE6E1}"/>
              </a:ext>
            </a:extLst>
          </p:cNvPr>
          <p:cNvSpPr/>
          <p:nvPr/>
        </p:nvSpPr>
        <p:spPr>
          <a:xfrm>
            <a:off x="9860716" y="185054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9" name="Oval 108">
            <a:extLst>
              <a:ext uri="{FF2B5EF4-FFF2-40B4-BE49-F238E27FC236}">
                <a16:creationId xmlns:a16="http://schemas.microsoft.com/office/drawing/2014/main" id="{4EEB3118-B58C-A0BA-7CA1-28263CAD62F3}"/>
              </a:ext>
            </a:extLst>
          </p:cNvPr>
          <p:cNvSpPr/>
          <p:nvPr/>
        </p:nvSpPr>
        <p:spPr>
          <a:xfrm>
            <a:off x="6932586" y="6206794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0" name="Oval 109">
            <a:extLst>
              <a:ext uri="{FF2B5EF4-FFF2-40B4-BE49-F238E27FC236}">
                <a16:creationId xmlns:a16="http://schemas.microsoft.com/office/drawing/2014/main" id="{7B081C17-DC60-D02F-2E19-3066F60CA3CC}"/>
              </a:ext>
            </a:extLst>
          </p:cNvPr>
          <p:cNvSpPr/>
          <p:nvPr/>
        </p:nvSpPr>
        <p:spPr>
          <a:xfrm>
            <a:off x="11528168" y="3410587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41799330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D154671-E70B-5845-17EB-94DDA1F81C1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Round Same Side Corner Rectangle 5">
            <a:extLst>
              <a:ext uri="{FF2B5EF4-FFF2-40B4-BE49-F238E27FC236}">
                <a16:creationId xmlns:a16="http://schemas.microsoft.com/office/drawing/2014/main" id="{3A61C9DC-D6D3-ADF4-8BEC-AC0980739D3B}"/>
              </a:ext>
            </a:extLst>
          </p:cNvPr>
          <p:cNvSpPr/>
          <p:nvPr/>
        </p:nvSpPr>
        <p:spPr>
          <a:xfrm flipV="1">
            <a:off x="0" y="-6"/>
            <a:ext cx="12192000" cy="3985152"/>
          </a:xfrm>
          <a:prstGeom prst="round2SameRect">
            <a:avLst>
              <a:gd name="adj1" fmla="val 9909"/>
              <a:gd name="adj2" fmla="val 0"/>
            </a:avLst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5" name="Oval 74">
            <a:extLst>
              <a:ext uri="{FF2B5EF4-FFF2-40B4-BE49-F238E27FC236}">
                <a16:creationId xmlns:a16="http://schemas.microsoft.com/office/drawing/2014/main" id="{FD110B26-A148-491E-4C57-1048A6A04943}"/>
              </a:ext>
            </a:extLst>
          </p:cNvPr>
          <p:cNvSpPr/>
          <p:nvPr/>
        </p:nvSpPr>
        <p:spPr>
          <a:xfrm>
            <a:off x="3084698" y="6234488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48E9B2C3-2005-96B6-EAAD-3444D611FC05}"/>
              </a:ext>
            </a:extLst>
          </p:cNvPr>
          <p:cNvSpPr/>
          <p:nvPr/>
        </p:nvSpPr>
        <p:spPr>
          <a:xfrm>
            <a:off x="11019956" y="272955"/>
            <a:ext cx="1187360" cy="1187356"/>
          </a:xfrm>
          <a:prstGeom prst="ellipse">
            <a:avLst/>
          </a:prstGeom>
          <a:solidFill>
            <a:schemeClr val="accent5">
              <a:alpha val="1000"/>
            </a:schemeClr>
          </a:solidFill>
          <a:ln>
            <a:noFill/>
          </a:ln>
          <a:effectLst>
            <a:glow rad="1825835">
              <a:schemeClr val="accent5">
                <a:alpha val="23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8538F40-E9CC-BCB7-9CD8-4162C1011639}"/>
              </a:ext>
            </a:extLst>
          </p:cNvPr>
          <p:cNvSpPr txBox="1"/>
          <p:nvPr/>
        </p:nvSpPr>
        <p:spPr>
          <a:xfrm>
            <a:off x="762002" y="569555"/>
            <a:ext cx="106679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spc="600" dirty="0">
                <a:solidFill>
                  <a:schemeClr val="bg2"/>
                </a:solidFill>
              </a:rPr>
              <a:t>Competitor</a:t>
            </a:r>
            <a:endParaRPr lang="en-ID" sz="2000" spc="600" dirty="0">
              <a:solidFill>
                <a:schemeClr val="bg2"/>
              </a:solidFill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99188637-5E2A-D330-7D1F-031817FD6C5E}"/>
              </a:ext>
            </a:extLst>
          </p:cNvPr>
          <p:cNvSpPr txBox="1"/>
          <p:nvPr/>
        </p:nvSpPr>
        <p:spPr>
          <a:xfrm>
            <a:off x="762000" y="969665"/>
            <a:ext cx="10668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The Competitor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71" name="Oval 70">
            <a:extLst>
              <a:ext uri="{FF2B5EF4-FFF2-40B4-BE49-F238E27FC236}">
                <a16:creationId xmlns:a16="http://schemas.microsoft.com/office/drawing/2014/main" id="{F1ABCFCD-9C54-8431-C342-5C3DB6624BC3}"/>
              </a:ext>
            </a:extLst>
          </p:cNvPr>
          <p:cNvSpPr/>
          <p:nvPr/>
        </p:nvSpPr>
        <p:spPr>
          <a:xfrm>
            <a:off x="5559901" y="-101795"/>
            <a:ext cx="203589" cy="20358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2" name="Oval 71">
            <a:extLst>
              <a:ext uri="{FF2B5EF4-FFF2-40B4-BE49-F238E27FC236}">
                <a16:creationId xmlns:a16="http://schemas.microsoft.com/office/drawing/2014/main" id="{ED8929E2-ABBA-97CC-EB17-6AF79073660D}"/>
              </a:ext>
            </a:extLst>
          </p:cNvPr>
          <p:cNvSpPr/>
          <p:nvPr/>
        </p:nvSpPr>
        <p:spPr>
          <a:xfrm>
            <a:off x="1605537" y="1390119"/>
            <a:ext cx="399746" cy="3997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73" name="Oval 72">
            <a:extLst>
              <a:ext uri="{FF2B5EF4-FFF2-40B4-BE49-F238E27FC236}">
                <a16:creationId xmlns:a16="http://schemas.microsoft.com/office/drawing/2014/main" id="{DB2CE898-6B59-3D85-22DA-07FECC41B31B}"/>
              </a:ext>
            </a:extLst>
          </p:cNvPr>
          <p:cNvSpPr/>
          <p:nvPr/>
        </p:nvSpPr>
        <p:spPr>
          <a:xfrm>
            <a:off x="10877453" y="408531"/>
            <a:ext cx="246743" cy="24674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C57223D3-C643-8263-EAFD-085EEDB8F8C3}"/>
              </a:ext>
            </a:extLst>
          </p:cNvPr>
          <p:cNvSpPr/>
          <p:nvPr/>
        </p:nvSpPr>
        <p:spPr>
          <a:xfrm>
            <a:off x="10052858" y="1788624"/>
            <a:ext cx="1158240" cy="1158238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Rectangle: Rounded Corners 4">
            <a:extLst>
              <a:ext uri="{FF2B5EF4-FFF2-40B4-BE49-F238E27FC236}">
                <a16:creationId xmlns:a16="http://schemas.microsoft.com/office/drawing/2014/main" id="{185AF5D7-85CB-DEFD-C9D4-E3495CA1CEED}"/>
              </a:ext>
            </a:extLst>
          </p:cNvPr>
          <p:cNvSpPr/>
          <p:nvPr/>
        </p:nvSpPr>
        <p:spPr>
          <a:xfrm>
            <a:off x="690641" y="2355741"/>
            <a:ext cx="2579502" cy="3595607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Rectangle: Rounded Corners 5">
            <a:extLst>
              <a:ext uri="{FF2B5EF4-FFF2-40B4-BE49-F238E27FC236}">
                <a16:creationId xmlns:a16="http://schemas.microsoft.com/office/drawing/2014/main" id="{55377A47-AAB9-0EB0-6D48-6697FD915FFB}"/>
              </a:ext>
            </a:extLst>
          </p:cNvPr>
          <p:cNvSpPr/>
          <p:nvPr/>
        </p:nvSpPr>
        <p:spPr>
          <a:xfrm>
            <a:off x="797168" y="2444606"/>
            <a:ext cx="2366446" cy="3417877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Rectangle: Rounded Corners 4">
            <a:extLst>
              <a:ext uri="{FF2B5EF4-FFF2-40B4-BE49-F238E27FC236}">
                <a16:creationId xmlns:a16="http://schemas.microsoft.com/office/drawing/2014/main" id="{DC49F250-BEC2-D789-F6ED-B04F634B4236}"/>
              </a:ext>
            </a:extLst>
          </p:cNvPr>
          <p:cNvSpPr/>
          <p:nvPr/>
        </p:nvSpPr>
        <p:spPr>
          <a:xfrm>
            <a:off x="3402844" y="2355741"/>
            <a:ext cx="2579502" cy="3595607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Rectangle: Rounded Corners 5">
            <a:extLst>
              <a:ext uri="{FF2B5EF4-FFF2-40B4-BE49-F238E27FC236}">
                <a16:creationId xmlns:a16="http://schemas.microsoft.com/office/drawing/2014/main" id="{29231AC2-9F5D-9C89-EF8C-71761443145B}"/>
              </a:ext>
            </a:extLst>
          </p:cNvPr>
          <p:cNvSpPr/>
          <p:nvPr/>
        </p:nvSpPr>
        <p:spPr>
          <a:xfrm>
            <a:off x="3509371" y="2444606"/>
            <a:ext cx="2366446" cy="3417877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Rectangle: Rounded Corners 4">
            <a:extLst>
              <a:ext uri="{FF2B5EF4-FFF2-40B4-BE49-F238E27FC236}">
                <a16:creationId xmlns:a16="http://schemas.microsoft.com/office/drawing/2014/main" id="{CD82D00B-E433-8E57-9411-A9C743FFF9B8}"/>
              </a:ext>
            </a:extLst>
          </p:cNvPr>
          <p:cNvSpPr/>
          <p:nvPr/>
        </p:nvSpPr>
        <p:spPr>
          <a:xfrm>
            <a:off x="6115047" y="2355741"/>
            <a:ext cx="2579502" cy="3595607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Rectangle: Rounded Corners 5">
            <a:extLst>
              <a:ext uri="{FF2B5EF4-FFF2-40B4-BE49-F238E27FC236}">
                <a16:creationId xmlns:a16="http://schemas.microsoft.com/office/drawing/2014/main" id="{1A6950F8-3AF5-C8B2-077B-2EC881289CB3}"/>
              </a:ext>
            </a:extLst>
          </p:cNvPr>
          <p:cNvSpPr/>
          <p:nvPr/>
        </p:nvSpPr>
        <p:spPr>
          <a:xfrm>
            <a:off x="6221574" y="2444606"/>
            <a:ext cx="2366446" cy="3417877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Rectangle: Rounded Corners 4">
            <a:extLst>
              <a:ext uri="{FF2B5EF4-FFF2-40B4-BE49-F238E27FC236}">
                <a16:creationId xmlns:a16="http://schemas.microsoft.com/office/drawing/2014/main" id="{F44B53E5-DA7F-2CA3-5866-F1D28D49F1FC}"/>
              </a:ext>
            </a:extLst>
          </p:cNvPr>
          <p:cNvSpPr/>
          <p:nvPr/>
        </p:nvSpPr>
        <p:spPr>
          <a:xfrm>
            <a:off x="8827251" y="2355741"/>
            <a:ext cx="2579502" cy="3595607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Rectangle: Rounded Corners 5">
            <a:extLst>
              <a:ext uri="{FF2B5EF4-FFF2-40B4-BE49-F238E27FC236}">
                <a16:creationId xmlns:a16="http://schemas.microsoft.com/office/drawing/2014/main" id="{34800C9C-E059-95A6-3322-244677BCF6E1}"/>
              </a:ext>
            </a:extLst>
          </p:cNvPr>
          <p:cNvSpPr/>
          <p:nvPr/>
        </p:nvSpPr>
        <p:spPr>
          <a:xfrm>
            <a:off x="8933778" y="2444606"/>
            <a:ext cx="2366446" cy="3417877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8C092F94-BE29-61F3-1BC2-87B01F58500C}"/>
              </a:ext>
            </a:extLst>
          </p:cNvPr>
          <p:cNvSpPr txBox="1"/>
          <p:nvPr/>
        </p:nvSpPr>
        <p:spPr>
          <a:xfrm>
            <a:off x="6487008" y="4148471"/>
            <a:ext cx="1835582" cy="1406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  Ut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exercitation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35F86587-5976-7E9A-3A0A-A084AD0AF099}"/>
              </a:ext>
            </a:extLst>
          </p:cNvPr>
          <p:cNvSpPr txBox="1"/>
          <p:nvPr/>
        </p:nvSpPr>
        <p:spPr>
          <a:xfrm>
            <a:off x="3774804" y="4148471"/>
            <a:ext cx="1835582" cy="1406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  Ut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exercitation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06D77E9C-5892-5795-8649-6E728FF51F81}"/>
              </a:ext>
            </a:extLst>
          </p:cNvPr>
          <p:cNvSpPr txBox="1"/>
          <p:nvPr/>
        </p:nvSpPr>
        <p:spPr>
          <a:xfrm>
            <a:off x="9199211" y="4148471"/>
            <a:ext cx="1835582" cy="1406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  Ut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exercitation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A94DF849-3104-E683-97F8-9C32D4A512EE}"/>
              </a:ext>
            </a:extLst>
          </p:cNvPr>
          <p:cNvSpPr txBox="1"/>
          <p:nvPr/>
        </p:nvSpPr>
        <p:spPr>
          <a:xfrm>
            <a:off x="1062601" y="4148471"/>
            <a:ext cx="1835582" cy="140628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.  Ut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exercitation</a:t>
            </a:r>
          </a:p>
        </p:txBody>
      </p:sp>
      <p:pic>
        <p:nvPicPr>
          <p:cNvPr id="63" name="Graphic 62">
            <a:extLst>
              <a:ext uri="{FF2B5EF4-FFF2-40B4-BE49-F238E27FC236}">
                <a16:creationId xmlns:a16="http://schemas.microsoft.com/office/drawing/2014/main" id="{7645E5FC-53FA-14F2-F625-7DD8A3C0EB8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272863" y="2784019"/>
            <a:ext cx="839464" cy="839464"/>
          </a:xfrm>
          <a:prstGeom prst="rect">
            <a:avLst/>
          </a:prstGeom>
        </p:spPr>
      </p:pic>
      <p:pic>
        <p:nvPicPr>
          <p:cNvPr id="64" name="Graphic 63">
            <a:extLst>
              <a:ext uri="{FF2B5EF4-FFF2-40B4-BE49-F238E27FC236}">
                <a16:creationId xmlns:a16="http://schemas.microsoft.com/office/drawing/2014/main" id="{C1B971B4-9023-E288-F084-9221BD90842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43684" y="2830433"/>
            <a:ext cx="746636" cy="746636"/>
          </a:xfrm>
          <a:prstGeom prst="rect">
            <a:avLst/>
          </a:prstGeom>
        </p:spPr>
      </p:pic>
      <p:pic>
        <p:nvPicPr>
          <p:cNvPr id="65" name="Graphic 64">
            <a:extLst>
              <a:ext uri="{FF2B5EF4-FFF2-40B4-BE49-F238E27FC236}">
                <a16:creationId xmlns:a16="http://schemas.microsoft.com/office/drawing/2014/main" id="{64C856B6-6266-2A49-3C99-419870DB11E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420415" y="2830433"/>
            <a:ext cx="1119954" cy="746636"/>
          </a:xfrm>
          <a:prstGeom prst="rect">
            <a:avLst/>
          </a:prstGeom>
        </p:spPr>
      </p:pic>
      <p:pic>
        <p:nvPicPr>
          <p:cNvPr id="66" name="Graphic 65">
            <a:extLst>
              <a:ext uri="{FF2B5EF4-FFF2-40B4-BE49-F238E27FC236}">
                <a16:creationId xmlns:a16="http://schemas.microsoft.com/office/drawing/2014/main" id="{819BA2C4-A0D4-1A97-DAE4-E744BA9260C1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738970" y="2939409"/>
            <a:ext cx="1338230" cy="528684"/>
          </a:xfrm>
          <a:prstGeom prst="rect">
            <a:avLst/>
          </a:prstGeom>
        </p:spPr>
      </p:pic>
      <p:sp>
        <p:nvSpPr>
          <p:cNvPr id="67" name="TextBox 66">
            <a:extLst>
              <a:ext uri="{FF2B5EF4-FFF2-40B4-BE49-F238E27FC236}">
                <a16:creationId xmlns:a16="http://schemas.microsoft.com/office/drawing/2014/main" id="{149C4174-69E5-3A12-4297-519A20824F83}"/>
              </a:ext>
            </a:extLst>
          </p:cNvPr>
          <p:cNvSpPr txBox="1"/>
          <p:nvPr/>
        </p:nvSpPr>
        <p:spPr>
          <a:xfrm>
            <a:off x="3671225" y="3713868"/>
            <a:ext cx="2042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Competitor 2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6E01596-651F-F7C4-4061-33C50D2EE8ED}"/>
              </a:ext>
            </a:extLst>
          </p:cNvPr>
          <p:cNvSpPr txBox="1"/>
          <p:nvPr/>
        </p:nvSpPr>
        <p:spPr>
          <a:xfrm>
            <a:off x="959022" y="3713868"/>
            <a:ext cx="2042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Competitor 1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37CB665D-74C8-7523-6D53-A315F8ECA887}"/>
              </a:ext>
            </a:extLst>
          </p:cNvPr>
          <p:cNvSpPr txBox="1"/>
          <p:nvPr/>
        </p:nvSpPr>
        <p:spPr>
          <a:xfrm>
            <a:off x="6383428" y="3713868"/>
            <a:ext cx="2042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Competitor 3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F843C661-4D9C-EC2D-13D4-976FF442DD8E}"/>
              </a:ext>
            </a:extLst>
          </p:cNvPr>
          <p:cNvSpPr txBox="1"/>
          <p:nvPr/>
        </p:nvSpPr>
        <p:spPr>
          <a:xfrm>
            <a:off x="9095632" y="3713868"/>
            <a:ext cx="204274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Competitor 4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6" name="Oval 75">
            <a:extLst>
              <a:ext uri="{FF2B5EF4-FFF2-40B4-BE49-F238E27FC236}">
                <a16:creationId xmlns:a16="http://schemas.microsoft.com/office/drawing/2014/main" id="{04B8C228-819D-BF4D-6BB4-8D4EF6171E26}"/>
              </a:ext>
            </a:extLst>
          </p:cNvPr>
          <p:cNvSpPr/>
          <p:nvPr/>
        </p:nvSpPr>
        <p:spPr>
          <a:xfrm>
            <a:off x="8312178" y="6331106"/>
            <a:ext cx="194386" cy="1943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1643751888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D2A6B62B-0D32-CC96-F706-EE5941D175FA}"/>
              </a:ext>
            </a:extLst>
          </p:cNvPr>
          <p:cNvSpPr/>
          <p:nvPr/>
        </p:nvSpPr>
        <p:spPr>
          <a:xfrm>
            <a:off x="6834100" y="1631722"/>
            <a:ext cx="3594564" cy="3594558"/>
          </a:xfrm>
          <a:prstGeom prst="ellipse">
            <a:avLst/>
          </a:prstGeom>
          <a:noFill/>
          <a:ln w="12700">
            <a:solidFill>
              <a:schemeClr val="accent3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 dirty="0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A62FF53D-C6CC-8C2C-8770-3C9C4562EC95}"/>
              </a:ext>
            </a:extLst>
          </p:cNvPr>
          <p:cNvSpPr/>
          <p:nvPr/>
        </p:nvSpPr>
        <p:spPr>
          <a:xfrm>
            <a:off x="6005943" y="803564"/>
            <a:ext cx="5250878" cy="5250874"/>
          </a:xfrm>
          <a:prstGeom prst="ellipse">
            <a:avLst/>
          </a:prstGeom>
          <a:noFill/>
          <a:ln w="12700">
            <a:solidFill>
              <a:schemeClr val="accent2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AE0B1BA-9E1D-0B74-FAFB-09D1253926D6}"/>
              </a:ext>
            </a:extLst>
          </p:cNvPr>
          <p:cNvSpPr/>
          <p:nvPr/>
        </p:nvSpPr>
        <p:spPr>
          <a:xfrm>
            <a:off x="7733798" y="2531419"/>
            <a:ext cx="1795168" cy="1795164"/>
          </a:xfrm>
          <a:prstGeom prst="ellipse">
            <a:avLst/>
          </a:prstGeom>
          <a:noFill/>
          <a:ln w="12700">
            <a:solidFill>
              <a:schemeClr val="accent1"/>
            </a:solidFill>
            <a:prstDash val="dash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708040F9-6A0B-9EBD-C2C6-B00DA0CC5B43}"/>
              </a:ext>
            </a:extLst>
          </p:cNvPr>
          <p:cNvSpPr txBox="1"/>
          <p:nvPr/>
        </p:nvSpPr>
        <p:spPr>
          <a:xfrm>
            <a:off x="1255568" y="1549789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Competitor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CCDF243-DC92-A610-46D5-700D58F77FF3}"/>
              </a:ext>
            </a:extLst>
          </p:cNvPr>
          <p:cNvSpPr txBox="1"/>
          <p:nvPr/>
        </p:nvSpPr>
        <p:spPr>
          <a:xfrm>
            <a:off x="1255567" y="1949899"/>
            <a:ext cx="376108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Competitive Landscape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14" name="Graphic 13">
            <a:extLst>
              <a:ext uri="{FF2B5EF4-FFF2-40B4-BE49-F238E27FC236}">
                <a16:creationId xmlns:a16="http://schemas.microsoft.com/office/drawing/2014/main" id="{28FFE590-91B4-82FC-6A82-51EA6F9DC3E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67312" y="3064931"/>
            <a:ext cx="728140" cy="728140"/>
          </a:xfrm>
          <a:prstGeom prst="rect">
            <a:avLst/>
          </a:prstGeom>
        </p:spPr>
      </p:pic>
      <p:pic>
        <p:nvPicPr>
          <p:cNvPr id="15" name="Graphic 14">
            <a:extLst>
              <a:ext uri="{FF2B5EF4-FFF2-40B4-BE49-F238E27FC236}">
                <a16:creationId xmlns:a16="http://schemas.microsoft.com/office/drawing/2014/main" id="{8A754837-A38E-5FEF-919D-140B42CD28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157686" y="4294909"/>
            <a:ext cx="505466" cy="505466"/>
          </a:xfrm>
          <a:prstGeom prst="rect">
            <a:avLst/>
          </a:prstGeom>
        </p:spPr>
      </p:pic>
      <p:pic>
        <p:nvPicPr>
          <p:cNvPr id="17" name="Graphic 16">
            <a:extLst>
              <a:ext uri="{FF2B5EF4-FFF2-40B4-BE49-F238E27FC236}">
                <a16:creationId xmlns:a16="http://schemas.microsoft.com/office/drawing/2014/main" id="{843A83B5-54AB-4660-DBBB-A74C0ABCD1A0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7362425" y="1134385"/>
            <a:ext cx="867174" cy="342588"/>
          </a:xfrm>
          <a:prstGeom prst="rect">
            <a:avLst/>
          </a:prstGeom>
        </p:spPr>
      </p:pic>
      <p:sp>
        <p:nvSpPr>
          <p:cNvPr id="18" name="Oval 17">
            <a:extLst>
              <a:ext uri="{FF2B5EF4-FFF2-40B4-BE49-F238E27FC236}">
                <a16:creationId xmlns:a16="http://schemas.microsoft.com/office/drawing/2014/main" id="{E33F6141-4B0E-D349-C3F0-93590F7643EA}"/>
              </a:ext>
            </a:extLst>
          </p:cNvPr>
          <p:cNvSpPr/>
          <p:nvPr/>
        </p:nvSpPr>
        <p:spPr>
          <a:xfrm>
            <a:off x="-503629" y="6400743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789B83D4-DAAE-1F7F-A7C3-6B04E721C5EC}"/>
              </a:ext>
            </a:extLst>
          </p:cNvPr>
          <p:cNvSpPr/>
          <p:nvPr/>
        </p:nvSpPr>
        <p:spPr>
          <a:xfrm>
            <a:off x="5196595" y="-513649"/>
            <a:ext cx="720696" cy="72069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8F492FC8-CEE2-4982-B1EE-53F9116CAA81}"/>
              </a:ext>
            </a:extLst>
          </p:cNvPr>
          <p:cNvSpPr/>
          <p:nvPr/>
        </p:nvSpPr>
        <p:spPr>
          <a:xfrm>
            <a:off x="2379961" y="264336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294CBBA3-09A5-BDCA-D13D-16A1F40EB2A6}"/>
              </a:ext>
            </a:extLst>
          </p:cNvPr>
          <p:cNvSpPr/>
          <p:nvPr/>
        </p:nvSpPr>
        <p:spPr>
          <a:xfrm>
            <a:off x="10947602" y="822191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A3B823A4-C7FD-8296-0BB9-4C83649F7694}"/>
              </a:ext>
            </a:extLst>
          </p:cNvPr>
          <p:cNvSpPr/>
          <p:nvPr/>
        </p:nvSpPr>
        <p:spPr>
          <a:xfrm>
            <a:off x="299181" y="2785020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11EA6DEE-0950-D6B8-DEF5-C37535AF355A}"/>
              </a:ext>
            </a:extLst>
          </p:cNvPr>
          <p:cNvSpPr/>
          <p:nvPr/>
        </p:nvSpPr>
        <p:spPr>
          <a:xfrm>
            <a:off x="8434475" y="6445283"/>
            <a:ext cx="196908" cy="19690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E185E531-44BB-D4AE-C8DC-A5872FC22400}"/>
              </a:ext>
            </a:extLst>
          </p:cNvPr>
          <p:cNvSpPr txBox="1"/>
          <p:nvPr/>
        </p:nvSpPr>
        <p:spPr>
          <a:xfrm>
            <a:off x="8085497" y="1077924"/>
            <a:ext cx="1091771" cy="298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Type 1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60816A25-3F98-4144-7B3D-F13F4B61D12E}"/>
              </a:ext>
            </a:extLst>
          </p:cNvPr>
          <p:cNvSpPr txBox="1"/>
          <p:nvPr/>
        </p:nvSpPr>
        <p:spPr>
          <a:xfrm>
            <a:off x="8239991" y="2687780"/>
            <a:ext cx="782782" cy="304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Type 1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300370C-7C91-4400-A4FA-67729E11E2AC}"/>
              </a:ext>
            </a:extLst>
          </p:cNvPr>
          <p:cNvSpPr txBox="1"/>
          <p:nvPr/>
        </p:nvSpPr>
        <p:spPr>
          <a:xfrm>
            <a:off x="8239991" y="4502729"/>
            <a:ext cx="782782" cy="3048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Type 1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813434AC-30D7-B1D7-F5FC-7DA1AE761B4D}"/>
              </a:ext>
            </a:extLst>
          </p:cNvPr>
          <p:cNvGrpSpPr/>
          <p:nvPr/>
        </p:nvGrpSpPr>
        <p:grpSpPr>
          <a:xfrm>
            <a:off x="997527" y="3528646"/>
            <a:ext cx="5056909" cy="1555972"/>
            <a:chOff x="2732010" y="1621448"/>
            <a:chExt cx="7406986" cy="2266950"/>
          </a:xfrm>
        </p:grpSpPr>
        <p:sp>
          <p:nvSpPr>
            <p:cNvPr id="28" name="Rounded Rectangle 27">
              <a:extLst>
                <a:ext uri="{FF2B5EF4-FFF2-40B4-BE49-F238E27FC236}">
                  <a16:creationId xmlns:a16="http://schemas.microsoft.com/office/drawing/2014/main" id="{4AACC096-2B4C-A38C-2EF3-97E6A91BDAF1}"/>
                </a:ext>
              </a:extLst>
            </p:cNvPr>
            <p:cNvSpPr/>
            <p:nvPr/>
          </p:nvSpPr>
          <p:spPr>
            <a:xfrm>
              <a:off x="2732010" y="1621448"/>
              <a:ext cx="7406986" cy="2266950"/>
            </a:xfrm>
            <a:prstGeom prst="roundRect">
              <a:avLst>
                <a:gd name="adj" fmla="val 8410"/>
              </a:avLst>
            </a:prstGeom>
            <a:solidFill>
              <a:schemeClr val="accent2"/>
            </a:solidFill>
            <a:ln>
              <a:noFill/>
            </a:ln>
            <a:effectLst>
              <a:outerShdw blurRad="622300" dist="546100" dir="2400000" sx="99000" sy="99000" algn="ctr" rotWithShape="0">
                <a:prstClr val="black">
                  <a:alpha val="10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: Top Corners Rounded 63">
              <a:extLst>
                <a:ext uri="{FF2B5EF4-FFF2-40B4-BE49-F238E27FC236}">
                  <a16:creationId xmlns:a16="http://schemas.microsoft.com/office/drawing/2014/main" id="{7F36F476-FF3E-9A55-7F35-B0170EBC4C5B}"/>
                </a:ext>
              </a:extLst>
            </p:cNvPr>
            <p:cNvSpPr/>
            <p:nvPr/>
          </p:nvSpPr>
          <p:spPr>
            <a:xfrm>
              <a:off x="2867387" y="1731818"/>
              <a:ext cx="7136230" cy="2046210"/>
            </a:xfrm>
            <a:prstGeom prst="roundRect">
              <a:avLst>
                <a:gd name="adj" fmla="val 9353"/>
              </a:avLst>
            </a:prstGeom>
            <a:gradFill flip="none" rotWithShape="1">
              <a:gsLst>
                <a:gs pos="0">
                  <a:schemeClr val="accent2"/>
                </a:gs>
                <a:gs pos="100000">
                  <a:schemeClr val="accent2">
                    <a:lumMod val="75000"/>
                  </a:schemeClr>
                </a:gs>
              </a:gsLst>
              <a:lin ang="13500000" scaled="1"/>
              <a:tileRect/>
            </a:gra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8" name="Oval 7">
            <a:extLst>
              <a:ext uri="{FF2B5EF4-FFF2-40B4-BE49-F238E27FC236}">
                <a16:creationId xmlns:a16="http://schemas.microsoft.com/office/drawing/2014/main" id="{66323004-6A38-8F83-21F3-BC051A7968D0}"/>
              </a:ext>
            </a:extLst>
          </p:cNvPr>
          <p:cNvSpPr/>
          <p:nvPr/>
        </p:nvSpPr>
        <p:spPr>
          <a:xfrm>
            <a:off x="5138865" y="3021000"/>
            <a:ext cx="1481024" cy="1481020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74023" dist="462537" dir="6960000" sx="79000" sy="79000" algn="ctr" rotWithShape="0">
              <a:srgbClr val="000000">
                <a:alpha val="27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E06FAAE-07AC-DA26-AC43-0FCF80E7C549}"/>
              </a:ext>
            </a:extLst>
          </p:cNvPr>
          <p:cNvSpPr txBox="1"/>
          <p:nvPr/>
        </p:nvSpPr>
        <p:spPr>
          <a:xfrm>
            <a:off x="1255567" y="3759816"/>
            <a:ext cx="3150178" cy="109363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bg2"/>
                </a:solidFill>
              </a:rPr>
              <a:t>Lorem ipsum </a:t>
            </a:r>
            <a:r>
              <a:rPr lang="en-ID" sz="1100" dirty="0" err="1">
                <a:solidFill>
                  <a:schemeClr val="bg2"/>
                </a:solidFill>
              </a:rPr>
              <a:t>dolor</a:t>
            </a:r>
            <a:r>
              <a:rPr lang="en-ID" sz="1100" dirty="0">
                <a:solidFill>
                  <a:schemeClr val="bg2"/>
                </a:solidFill>
              </a:rPr>
              <a:t> sit </a:t>
            </a:r>
            <a:r>
              <a:rPr lang="en-ID" sz="1100" dirty="0" err="1">
                <a:solidFill>
                  <a:schemeClr val="bg2"/>
                </a:solidFill>
              </a:rPr>
              <a:t>amet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consectetur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adipiscing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elit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sed</a:t>
            </a:r>
            <a:r>
              <a:rPr lang="en-ID" sz="1100" dirty="0">
                <a:solidFill>
                  <a:schemeClr val="bg2"/>
                </a:solidFill>
              </a:rPr>
              <a:t> do </a:t>
            </a:r>
            <a:r>
              <a:rPr lang="en-ID" sz="1100" dirty="0" err="1">
                <a:solidFill>
                  <a:schemeClr val="bg2"/>
                </a:solidFill>
              </a:rPr>
              <a:t>eiusmod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tempor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incididunt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ut</a:t>
            </a:r>
            <a:r>
              <a:rPr lang="en-ID" sz="1100" dirty="0">
                <a:solidFill>
                  <a:schemeClr val="bg2"/>
                </a:solidFill>
              </a:rPr>
              <a:t> labore et dolore magna </a:t>
            </a:r>
            <a:r>
              <a:rPr lang="en-ID" sz="1100" dirty="0" err="1">
                <a:solidFill>
                  <a:schemeClr val="bg2"/>
                </a:solidFill>
              </a:rPr>
              <a:t>aliqua</a:t>
            </a:r>
            <a:r>
              <a:rPr lang="en-ID" sz="1100" dirty="0">
                <a:solidFill>
                  <a:schemeClr val="bg2"/>
                </a:solidFill>
              </a:rPr>
              <a:t>. Ut </a:t>
            </a:r>
            <a:r>
              <a:rPr lang="en-ID" sz="1100" dirty="0" err="1">
                <a:solidFill>
                  <a:schemeClr val="bg2"/>
                </a:solidFill>
              </a:rPr>
              <a:t>enim</a:t>
            </a:r>
            <a:r>
              <a:rPr lang="en-ID" sz="1100" dirty="0">
                <a:solidFill>
                  <a:schemeClr val="bg2"/>
                </a:solidFill>
              </a:rPr>
              <a:t> ad minim </a:t>
            </a:r>
            <a:r>
              <a:rPr lang="en-ID" sz="1100" dirty="0" err="1">
                <a:solidFill>
                  <a:schemeClr val="bg2"/>
                </a:solidFill>
              </a:rPr>
              <a:t>veniam</a:t>
            </a:r>
            <a:r>
              <a:rPr lang="en-ID" sz="1100" dirty="0">
                <a:solidFill>
                  <a:schemeClr val="bg2"/>
                </a:solidFill>
              </a:rPr>
              <a:t>, </a:t>
            </a:r>
            <a:r>
              <a:rPr lang="en-ID" sz="1100" dirty="0" err="1">
                <a:solidFill>
                  <a:schemeClr val="bg2"/>
                </a:solidFill>
              </a:rPr>
              <a:t>quis</a:t>
            </a:r>
            <a:r>
              <a:rPr lang="en-ID" sz="1100" dirty="0">
                <a:solidFill>
                  <a:schemeClr val="bg2"/>
                </a:solidFill>
              </a:rPr>
              <a:t> </a:t>
            </a:r>
            <a:r>
              <a:rPr lang="en-ID" sz="1100" dirty="0" err="1">
                <a:solidFill>
                  <a:schemeClr val="bg2"/>
                </a:solidFill>
              </a:rPr>
              <a:t>nostrud</a:t>
            </a:r>
            <a:r>
              <a:rPr lang="en-ID" sz="1100" dirty="0">
                <a:solidFill>
                  <a:schemeClr val="bg2"/>
                </a:solidFill>
              </a:rPr>
              <a:t> exercitation </a:t>
            </a:r>
            <a:r>
              <a:rPr lang="en-ID" sz="1100" dirty="0" err="1">
                <a:solidFill>
                  <a:schemeClr val="bg2"/>
                </a:solidFill>
              </a:rPr>
              <a:t>ullamco</a:t>
            </a:r>
            <a:r>
              <a:rPr lang="en-ID" sz="1100" dirty="0">
                <a:solidFill>
                  <a:schemeClr val="bg2"/>
                </a:solidFill>
              </a:rPr>
              <a:t>.</a:t>
            </a:r>
          </a:p>
        </p:txBody>
      </p:sp>
      <p:pic>
        <p:nvPicPr>
          <p:cNvPr id="16" name="Graphic 15">
            <a:extLst>
              <a:ext uri="{FF2B5EF4-FFF2-40B4-BE49-F238E27FC236}">
                <a16:creationId xmlns:a16="http://schemas.microsoft.com/office/drawing/2014/main" id="{E6550264-F27E-A08C-3E0D-CF549610405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5454936" y="3478550"/>
            <a:ext cx="848882" cy="5659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7536263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8" name="Oval 727">
            <a:extLst>
              <a:ext uri="{FF2B5EF4-FFF2-40B4-BE49-F238E27FC236}">
                <a16:creationId xmlns:a16="http://schemas.microsoft.com/office/drawing/2014/main" id="{C51DF56E-98CB-6757-63E3-9FCE807B3943}"/>
              </a:ext>
            </a:extLst>
          </p:cNvPr>
          <p:cNvSpPr/>
          <p:nvPr/>
        </p:nvSpPr>
        <p:spPr>
          <a:xfrm>
            <a:off x="11285825" y="3543300"/>
            <a:ext cx="1812349" cy="1812348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13" name="Group 712">
            <a:extLst>
              <a:ext uri="{FF2B5EF4-FFF2-40B4-BE49-F238E27FC236}">
                <a16:creationId xmlns:a16="http://schemas.microsoft.com/office/drawing/2014/main" id="{08A2B0C2-F216-66AD-3FDC-1A64DB69A4A1}"/>
              </a:ext>
            </a:extLst>
          </p:cNvPr>
          <p:cNvGrpSpPr/>
          <p:nvPr/>
        </p:nvGrpSpPr>
        <p:grpSpPr>
          <a:xfrm>
            <a:off x="5299536" y="0"/>
            <a:ext cx="6550406" cy="4556760"/>
            <a:chOff x="2930896" y="1047750"/>
            <a:chExt cx="6328589" cy="4402454"/>
          </a:xfrm>
        </p:grpSpPr>
        <p:grpSp>
          <p:nvGrpSpPr>
            <p:cNvPr id="360" name="Graphic 3">
              <a:extLst>
                <a:ext uri="{FF2B5EF4-FFF2-40B4-BE49-F238E27FC236}">
                  <a16:creationId xmlns:a16="http://schemas.microsoft.com/office/drawing/2014/main" id="{D4BB2CC7-BB47-AC07-FC3A-1FBCF8AFB369}"/>
                </a:ext>
              </a:extLst>
            </p:cNvPr>
            <p:cNvGrpSpPr/>
            <p:nvPr/>
          </p:nvGrpSpPr>
          <p:grpSpPr>
            <a:xfrm>
              <a:off x="2930896" y="1047750"/>
              <a:ext cx="6328589" cy="3026854"/>
              <a:chOff x="2930896" y="1047750"/>
              <a:chExt cx="6328589" cy="3026854"/>
            </a:xfrm>
          </p:grpSpPr>
          <p:sp>
            <p:nvSpPr>
              <p:cNvPr id="361" name="Freeform 360">
                <a:extLst>
                  <a:ext uri="{FF2B5EF4-FFF2-40B4-BE49-F238E27FC236}">
                    <a16:creationId xmlns:a16="http://schemas.microsoft.com/office/drawing/2014/main" id="{8312F13B-596A-61C5-1F0C-4466CDDCD851}"/>
                  </a:ext>
                </a:extLst>
              </p:cNvPr>
              <p:cNvSpPr/>
              <p:nvPr/>
            </p:nvSpPr>
            <p:spPr>
              <a:xfrm>
                <a:off x="8859506" y="3824287"/>
                <a:ext cx="259420" cy="115919"/>
              </a:xfrm>
              <a:custGeom>
                <a:avLst/>
                <a:gdLst>
                  <a:gd name="connsiteX0" fmla="*/ 256756 w 259420"/>
                  <a:gd name="connsiteY0" fmla="*/ 111633 h 115919"/>
                  <a:gd name="connsiteX1" fmla="*/ 131899 w 259420"/>
                  <a:gd name="connsiteY1" fmla="*/ 114300 h 115919"/>
                  <a:gd name="connsiteX2" fmla="*/ 68519 w 259420"/>
                  <a:gd name="connsiteY2" fmla="*/ 115348 h 115919"/>
                  <a:gd name="connsiteX3" fmla="*/ 4758 w 259420"/>
                  <a:gd name="connsiteY3" fmla="*/ 115919 h 115919"/>
                  <a:gd name="connsiteX4" fmla="*/ 571 w 259420"/>
                  <a:gd name="connsiteY4" fmla="*/ 115919 h 115919"/>
                  <a:gd name="connsiteX5" fmla="*/ 571 w 259420"/>
                  <a:gd name="connsiteY5" fmla="*/ 111633 h 115919"/>
                  <a:gd name="connsiteX6" fmla="*/ 0 w 259420"/>
                  <a:gd name="connsiteY6" fmla="*/ 4763 h 115919"/>
                  <a:gd name="connsiteX7" fmla="*/ 0 w 259420"/>
                  <a:gd name="connsiteY7" fmla="*/ 0 h 115919"/>
                  <a:gd name="connsiteX8" fmla="*/ 4758 w 259420"/>
                  <a:gd name="connsiteY8" fmla="*/ 0 h 115919"/>
                  <a:gd name="connsiteX9" fmla="*/ 130757 w 259420"/>
                  <a:gd name="connsiteY9" fmla="*/ 571 h 115919"/>
                  <a:gd name="connsiteX10" fmla="*/ 256756 w 259420"/>
                  <a:gd name="connsiteY10" fmla="*/ 2096 h 115919"/>
                  <a:gd name="connsiteX11" fmla="*/ 259421 w 259420"/>
                  <a:gd name="connsiteY11" fmla="*/ 2096 h 115919"/>
                  <a:gd name="connsiteX12" fmla="*/ 259421 w 259420"/>
                  <a:gd name="connsiteY12" fmla="*/ 4763 h 115919"/>
                  <a:gd name="connsiteX13" fmla="*/ 258184 w 259420"/>
                  <a:gd name="connsiteY13" fmla="*/ 58674 h 115919"/>
                  <a:gd name="connsiteX14" fmla="*/ 256756 w 259420"/>
                  <a:gd name="connsiteY14" fmla="*/ 111633 h 115919"/>
                  <a:gd name="connsiteX15" fmla="*/ 255423 w 259420"/>
                  <a:gd name="connsiteY15" fmla="*/ 57817 h 115919"/>
                  <a:gd name="connsiteX16" fmla="*/ 254186 w 259420"/>
                  <a:gd name="connsiteY16" fmla="*/ 5048 h 115919"/>
                  <a:gd name="connsiteX17" fmla="*/ 256756 w 259420"/>
                  <a:gd name="connsiteY17" fmla="*/ 7715 h 115919"/>
                  <a:gd name="connsiteX18" fmla="*/ 130757 w 259420"/>
                  <a:gd name="connsiteY18" fmla="*/ 9239 h 115919"/>
                  <a:gd name="connsiteX19" fmla="*/ 4758 w 259420"/>
                  <a:gd name="connsiteY19" fmla="*/ 9811 h 115919"/>
                  <a:gd name="connsiteX20" fmla="*/ 9517 w 259420"/>
                  <a:gd name="connsiteY20" fmla="*/ 5048 h 115919"/>
                  <a:gd name="connsiteX21" fmla="*/ 9517 w 259420"/>
                  <a:gd name="connsiteY21" fmla="*/ 111633 h 115919"/>
                  <a:gd name="connsiteX22" fmla="*/ 5234 w 259420"/>
                  <a:gd name="connsiteY22" fmla="*/ 107442 h 115919"/>
                  <a:gd name="connsiteX23" fmla="*/ 67567 w 259420"/>
                  <a:gd name="connsiteY23" fmla="*/ 107918 h 115919"/>
                  <a:gd name="connsiteX24" fmla="*/ 129520 w 259420"/>
                  <a:gd name="connsiteY24" fmla="*/ 109538 h 1159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919">
                    <a:moveTo>
                      <a:pt x="256756" y="111633"/>
                    </a:moveTo>
                    <a:lnTo>
                      <a:pt x="131899" y="114300"/>
                    </a:lnTo>
                    <a:lnTo>
                      <a:pt x="68519" y="115348"/>
                    </a:lnTo>
                    <a:cubicBezTo>
                      <a:pt x="47297" y="115824"/>
                      <a:pt x="25980" y="115348"/>
                      <a:pt x="4758" y="115919"/>
                    </a:cubicBezTo>
                    <a:lnTo>
                      <a:pt x="571" y="115919"/>
                    </a:lnTo>
                    <a:lnTo>
                      <a:pt x="571" y="111633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758" y="0"/>
                    </a:lnTo>
                    <a:lnTo>
                      <a:pt x="130757" y="571"/>
                    </a:lnTo>
                    <a:cubicBezTo>
                      <a:pt x="172820" y="571"/>
                      <a:pt x="214788" y="1619"/>
                      <a:pt x="256756" y="2096"/>
                    </a:cubicBezTo>
                    <a:lnTo>
                      <a:pt x="259421" y="2096"/>
                    </a:lnTo>
                    <a:lnTo>
                      <a:pt x="259421" y="4763"/>
                    </a:lnTo>
                    <a:cubicBezTo>
                      <a:pt x="259421" y="22860"/>
                      <a:pt x="258659" y="40862"/>
                      <a:pt x="258184" y="58674"/>
                    </a:cubicBezTo>
                    <a:close/>
                    <a:moveTo>
                      <a:pt x="256756" y="111633"/>
                    </a:moveTo>
                    <a:lnTo>
                      <a:pt x="255423" y="57817"/>
                    </a:lnTo>
                    <a:cubicBezTo>
                      <a:pt x="254948" y="40100"/>
                      <a:pt x="254377" y="22574"/>
                      <a:pt x="254186" y="5048"/>
                    </a:cubicBezTo>
                    <a:lnTo>
                      <a:pt x="256756" y="7715"/>
                    </a:lnTo>
                    <a:cubicBezTo>
                      <a:pt x="214788" y="8191"/>
                      <a:pt x="172820" y="9239"/>
                      <a:pt x="130757" y="9239"/>
                    </a:cubicBezTo>
                    <a:lnTo>
                      <a:pt x="4758" y="9811"/>
                    </a:lnTo>
                    <a:lnTo>
                      <a:pt x="9517" y="5048"/>
                    </a:lnTo>
                    <a:lnTo>
                      <a:pt x="9517" y="111633"/>
                    </a:lnTo>
                    <a:lnTo>
                      <a:pt x="5234" y="107442"/>
                    </a:lnTo>
                    <a:cubicBezTo>
                      <a:pt x="25980" y="107442"/>
                      <a:pt x="46726" y="107442"/>
                      <a:pt x="67567" y="107918"/>
                    </a:cubicBezTo>
                    <a:lnTo>
                      <a:pt x="129520" y="109538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2" name="Freeform 361">
                <a:extLst>
                  <a:ext uri="{FF2B5EF4-FFF2-40B4-BE49-F238E27FC236}">
                    <a16:creationId xmlns:a16="http://schemas.microsoft.com/office/drawing/2014/main" id="{DCBBC3F8-8793-8890-C73C-B5C806E65B18}"/>
                  </a:ext>
                </a:extLst>
              </p:cNvPr>
              <p:cNvSpPr/>
              <p:nvPr/>
            </p:nvSpPr>
            <p:spPr>
              <a:xfrm>
                <a:off x="8719517" y="3958971"/>
                <a:ext cx="259420" cy="115633"/>
              </a:xfrm>
              <a:custGeom>
                <a:avLst/>
                <a:gdLst>
                  <a:gd name="connsiteX0" fmla="*/ 256185 w 259420"/>
                  <a:gd name="connsiteY0" fmla="*/ 111347 h 115633"/>
                  <a:gd name="connsiteX1" fmla="*/ 131328 w 259420"/>
                  <a:gd name="connsiteY1" fmla="*/ 114014 h 115633"/>
                  <a:gd name="connsiteX2" fmla="*/ 67853 w 259420"/>
                  <a:gd name="connsiteY2" fmla="*/ 115062 h 115633"/>
                  <a:gd name="connsiteX3" fmla="*/ 4187 w 259420"/>
                  <a:gd name="connsiteY3" fmla="*/ 115633 h 115633"/>
                  <a:gd name="connsiteX4" fmla="*/ 0 w 259420"/>
                  <a:gd name="connsiteY4" fmla="*/ 115633 h 115633"/>
                  <a:gd name="connsiteX5" fmla="*/ 0 w 259420"/>
                  <a:gd name="connsiteY5" fmla="*/ 111347 h 115633"/>
                  <a:gd name="connsiteX6" fmla="*/ 0 w 259420"/>
                  <a:gd name="connsiteY6" fmla="*/ 4763 h 115633"/>
                  <a:gd name="connsiteX7" fmla="*/ 0 w 259420"/>
                  <a:gd name="connsiteY7" fmla="*/ 0 h 115633"/>
                  <a:gd name="connsiteX8" fmla="*/ 4758 w 259420"/>
                  <a:gd name="connsiteY8" fmla="*/ 0 h 115633"/>
                  <a:gd name="connsiteX9" fmla="*/ 130757 w 259420"/>
                  <a:gd name="connsiteY9" fmla="*/ 667 h 115633"/>
                  <a:gd name="connsiteX10" fmla="*/ 256756 w 259420"/>
                  <a:gd name="connsiteY10" fmla="*/ 2191 h 115633"/>
                  <a:gd name="connsiteX11" fmla="*/ 259421 w 259420"/>
                  <a:gd name="connsiteY11" fmla="*/ 2191 h 115633"/>
                  <a:gd name="connsiteX12" fmla="*/ 259421 w 259420"/>
                  <a:gd name="connsiteY12" fmla="*/ 4763 h 115633"/>
                  <a:gd name="connsiteX13" fmla="*/ 258184 w 259420"/>
                  <a:gd name="connsiteY13" fmla="*/ 58674 h 115633"/>
                  <a:gd name="connsiteX14" fmla="*/ 256185 w 259420"/>
                  <a:gd name="connsiteY14" fmla="*/ 111347 h 115633"/>
                  <a:gd name="connsiteX15" fmla="*/ 254853 w 259420"/>
                  <a:gd name="connsiteY15" fmla="*/ 57531 h 115633"/>
                  <a:gd name="connsiteX16" fmla="*/ 253616 w 259420"/>
                  <a:gd name="connsiteY16" fmla="*/ 4763 h 115633"/>
                  <a:gd name="connsiteX17" fmla="*/ 256185 w 259420"/>
                  <a:gd name="connsiteY17" fmla="*/ 7429 h 115633"/>
                  <a:gd name="connsiteX18" fmla="*/ 130186 w 259420"/>
                  <a:gd name="connsiteY18" fmla="*/ 8953 h 115633"/>
                  <a:gd name="connsiteX19" fmla="*/ 4187 w 259420"/>
                  <a:gd name="connsiteY19" fmla="*/ 9525 h 115633"/>
                  <a:gd name="connsiteX20" fmla="*/ 8946 w 259420"/>
                  <a:gd name="connsiteY20" fmla="*/ 4763 h 115633"/>
                  <a:gd name="connsiteX21" fmla="*/ 8946 w 259420"/>
                  <a:gd name="connsiteY21" fmla="*/ 111347 h 115633"/>
                  <a:gd name="connsiteX22" fmla="*/ 4663 w 259420"/>
                  <a:gd name="connsiteY22" fmla="*/ 107156 h 115633"/>
                  <a:gd name="connsiteX23" fmla="*/ 66996 w 259420"/>
                  <a:gd name="connsiteY23" fmla="*/ 107632 h 115633"/>
                  <a:gd name="connsiteX24" fmla="*/ 129520 w 259420"/>
                  <a:gd name="connsiteY24" fmla="*/ 108775 h 11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633">
                    <a:moveTo>
                      <a:pt x="256185" y="111347"/>
                    </a:moveTo>
                    <a:lnTo>
                      <a:pt x="131328" y="114014"/>
                    </a:lnTo>
                    <a:lnTo>
                      <a:pt x="67853" y="115062"/>
                    </a:lnTo>
                    <a:cubicBezTo>
                      <a:pt x="46727" y="115062"/>
                      <a:pt x="25409" y="115062"/>
                      <a:pt x="4187" y="115633"/>
                    </a:cubicBezTo>
                    <a:lnTo>
                      <a:pt x="0" y="115633"/>
                    </a:lnTo>
                    <a:lnTo>
                      <a:pt x="0" y="111347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758" y="0"/>
                    </a:lnTo>
                    <a:lnTo>
                      <a:pt x="130757" y="667"/>
                    </a:lnTo>
                    <a:cubicBezTo>
                      <a:pt x="172725" y="667"/>
                      <a:pt x="214788" y="1714"/>
                      <a:pt x="256756" y="2191"/>
                    </a:cubicBezTo>
                    <a:lnTo>
                      <a:pt x="259421" y="2191"/>
                    </a:lnTo>
                    <a:lnTo>
                      <a:pt x="259421" y="4763"/>
                    </a:lnTo>
                    <a:cubicBezTo>
                      <a:pt x="259421" y="22860"/>
                      <a:pt x="258659" y="40862"/>
                      <a:pt x="258184" y="58674"/>
                    </a:cubicBezTo>
                    <a:close/>
                    <a:moveTo>
                      <a:pt x="256185" y="111347"/>
                    </a:moveTo>
                    <a:lnTo>
                      <a:pt x="254853" y="57531"/>
                    </a:lnTo>
                    <a:cubicBezTo>
                      <a:pt x="254377" y="39814"/>
                      <a:pt x="253806" y="22288"/>
                      <a:pt x="253616" y="4763"/>
                    </a:cubicBezTo>
                    <a:lnTo>
                      <a:pt x="256185" y="7429"/>
                    </a:lnTo>
                    <a:cubicBezTo>
                      <a:pt x="214217" y="7906"/>
                      <a:pt x="172154" y="8953"/>
                      <a:pt x="130186" y="8953"/>
                    </a:cubicBezTo>
                    <a:lnTo>
                      <a:pt x="4187" y="9525"/>
                    </a:lnTo>
                    <a:lnTo>
                      <a:pt x="8946" y="4763"/>
                    </a:lnTo>
                    <a:lnTo>
                      <a:pt x="8946" y="111347"/>
                    </a:lnTo>
                    <a:lnTo>
                      <a:pt x="4663" y="107156"/>
                    </a:lnTo>
                    <a:cubicBezTo>
                      <a:pt x="25409" y="107156"/>
                      <a:pt x="46156" y="107156"/>
                      <a:pt x="66996" y="107632"/>
                    </a:cubicBezTo>
                    <a:lnTo>
                      <a:pt x="129520" y="108775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3" name="Freeform 362">
                <a:extLst>
                  <a:ext uri="{FF2B5EF4-FFF2-40B4-BE49-F238E27FC236}">
                    <a16:creationId xmlns:a16="http://schemas.microsoft.com/office/drawing/2014/main" id="{CA94517A-9D86-9914-D02D-99D7CBFA0F8F}"/>
                  </a:ext>
                </a:extLst>
              </p:cNvPr>
              <p:cNvSpPr/>
              <p:nvPr/>
            </p:nvSpPr>
            <p:spPr>
              <a:xfrm>
                <a:off x="9000065" y="3958971"/>
                <a:ext cx="259420" cy="115633"/>
              </a:xfrm>
              <a:custGeom>
                <a:avLst/>
                <a:gdLst>
                  <a:gd name="connsiteX0" fmla="*/ 256756 w 259420"/>
                  <a:gd name="connsiteY0" fmla="*/ 111347 h 115633"/>
                  <a:gd name="connsiteX1" fmla="*/ 131900 w 259420"/>
                  <a:gd name="connsiteY1" fmla="*/ 114014 h 115633"/>
                  <a:gd name="connsiteX2" fmla="*/ 68519 w 259420"/>
                  <a:gd name="connsiteY2" fmla="*/ 115062 h 115633"/>
                  <a:gd name="connsiteX3" fmla="*/ 4758 w 259420"/>
                  <a:gd name="connsiteY3" fmla="*/ 115633 h 115633"/>
                  <a:gd name="connsiteX4" fmla="*/ 571 w 259420"/>
                  <a:gd name="connsiteY4" fmla="*/ 115633 h 115633"/>
                  <a:gd name="connsiteX5" fmla="*/ 571 w 259420"/>
                  <a:gd name="connsiteY5" fmla="*/ 111347 h 115633"/>
                  <a:gd name="connsiteX6" fmla="*/ 0 w 259420"/>
                  <a:gd name="connsiteY6" fmla="*/ 4763 h 115633"/>
                  <a:gd name="connsiteX7" fmla="*/ 0 w 259420"/>
                  <a:gd name="connsiteY7" fmla="*/ 0 h 115633"/>
                  <a:gd name="connsiteX8" fmla="*/ 4758 w 259420"/>
                  <a:gd name="connsiteY8" fmla="*/ 0 h 115633"/>
                  <a:gd name="connsiteX9" fmla="*/ 130758 w 259420"/>
                  <a:gd name="connsiteY9" fmla="*/ 667 h 115633"/>
                  <a:gd name="connsiteX10" fmla="*/ 256756 w 259420"/>
                  <a:gd name="connsiteY10" fmla="*/ 2191 h 115633"/>
                  <a:gd name="connsiteX11" fmla="*/ 259421 w 259420"/>
                  <a:gd name="connsiteY11" fmla="*/ 2191 h 115633"/>
                  <a:gd name="connsiteX12" fmla="*/ 259421 w 259420"/>
                  <a:gd name="connsiteY12" fmla="*/ 4763 h 115633"/>
                  <a:gd name="connsiteX13" fmla="*/ 258184 w 259420"/>
                  <a:gd name="connsiteY13" fmla="*/ 58674 h 115633"/>
                  <a:gd name="connsiteX14" fmla="*/ 256756 w 259420"/>
                  <a:gd name="connsiteY14" fmla="*/ 111347 h 115633"/>
                  <a:gd name="connsiteX15" fmla="*/ 255424 w 259420"/>
                  <a:gd name="connsiteY15" fmla="*/ 57531 h 115633"/>
                  <a:gd name="connsiteX16" fmla="*/ 254187 w 259420"/>
                  <a:gd name="connsiteY16" fmla="*/ 4763 h 115633"/>
                  <a:gd name="connsiteX17" fmla="*/ 256756 w 259420"/>
                  <a:gd name="connsiteY17" fmla="*/ 7429 h 115633"/>
                  <a:gd name="connsiteX18" fmla="*/ 130758 w 259420"/>
                  <a:gd name="connsiteY18" fmla="*/ 8953 h 115633"/>
                  <a:gd name="connsiteX19" fmla="*/ 4758 w 259420"/>
                  <a:gd name="connsiteY19" fmla="*/ 9525 h 115633"/>
                  <a:gd name="connsiteX20" fmla="*/ 9517 w 259420"/>
                  <a:gd name="connsiteY20" fmla="*/ 4763 h 115633"/>
                  <a:gd name="connsiteX21" fmla="*/ 9517 w 259420"/>
                  <a:gd name="connsiteY21" fmla="*/ 111347 h 115633"/>
                  <a:gd name="connsiteX22" fmla="*/ 5235 w 259420"/>
                  <a:gd name="connsiteY22" fmla="*/ 107156 h 115633"/>
                  <a:gd name="connsiteX23" fmla="*/ 67568 w 259420"/>
                  <a:gd name="connsiteY23" fmla="*/ 107632 h 115633"/>
                  <a:gd name="connsiteX24" fmla="*/ 130187 w 259420"/>
                  <a:gd name="connsiteY24" fmla="*/ 108775 h 11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633">
                    <a:moveTo>
                      <a:pt x="256756" y="111347"/>
                    </a:moveTo>
                    <a:lnTo>
                      <a:pt x="131900" y="114014"/>
                    </a:lnTo>
                    <a:lnTo>
                      <a:pt x="68519" y="115062"/>
                    </a:lnTo>
                    <a:cubicBezTo>
                      <a:pt x="47297" y="115062"/>
                      <a:pt x="25981" y="115062"/>
                      <a:pt x="4758" y="115633"/>
                    </a:cubicBezTo>
                    <a:lnTo>
                      <a:pt x="571" y="115633"/>
                    </a:lnTo>
                    <a:lnTo>
                      <a:pt x="571" y="111347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758" y="0"/>
                    </a:lnTo>
                    <a:lnTo>
                      <a:pt x="130758" y="667"/>
                    </a:lnTo>
                    <a:cubicBezTo>
                      <a:pt x="172821" y="667"/>
                      <a:pt x="214788" y="1714"/>
                      <a:pt x="256756" y="2191"/>
                    </a:cubicBezTo>
                    <a:lnTo>
                      <a:pt x="259421" y="2191"/>
                    </a:lnTo>
                    <a:lnTo>
                      <a:pt x="259421" y="4763"/>
                    </a:lnTo>
                    <a:cubicBezTo>
                      <a:pt x="259421" y="22860"/>
                      <a:pt x="258565" y="40862"/>
                      <a:pt x="258184" y="58674"/>
                    </a:cubicBezTo>
                    <a:close/>
                    <a:moveTo>
                      <a:pt x="256756" y="111347"/>
                    </a:moveTo>
                    <a:lnTo>
                      <a:pt x="255424" y="57531"/>
                    </a:lnTo>
                    <a:cubicBezTo>
                      <a:pt x="255424" y="39814"/>
                      <a:pt x="254377" y="22288"/>
                      <a:pt x="254187" y="4763"/>
                    </a:cubicBezTo>
                    <a:lnTo>
                      <a:pt x="256756" y="7429"/>
                    </a:lnTo>
                    <a:cubicBezTo>
                      <a:pt x="214788" y="7906"/>
                      <a:pt x="172821" y="8953"/>
                      <a:pt x="130758" y="8953"/>
                    </a:cubicBezTo>
                    <a:lnTo>
                      <a:pt x="4758" y="9525"/>
                    </a:lnTo>
                    <a:lnTo>
                      <a:pt x="9517" y="4763"/>
                    </a:lnTo>
                    <a:lnTo>
                      <a:pt x="9517" y="111347"/>
                    </a:lnTo>
                    <a:lnTo>
                      <a:pt x="5235" y="107156"/>
                    </a:lnTo>
                    <a:cubicBezTo>
                      <a:pt x="26076" y="107156"/>
                      <a:pt x="46727" y="107156"/>
                      <a:pt x="67568" y="107632"/>
                    </a:cubicBezTo>
                    <a:lnTo>
                      <a:pt x="130187" y="108775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4" name="Freeform 363">
                <a:extLst>
                  <a:ext uri="{FF2B5EF4-FFF2-40B4-BE49-F238E27FC236}">
                    <a16:creationId xmlns:a16="http://schemas.microsoft.com/office/drawing/2014/main" id="{67925CCA-1FE2-8355-FB39-90CB56DCFFF5}"/>
                  </a:ext>
                </a:extLst>
              </p:cNvPr>
              <p:cNvSpPr/>
              <p:nvPr/>
            </p:nvSpPr>
            <p:spPr>
              <a:xfrm>
                <a:off x="5266253" y="2555748"/>
                <a:ext cx="259420" cy="115633"/>
              </a:xfrm>
              <a:custGeom>
                <a:avLst/>
                <a:gdLst>
                  <a:gd name="connsiteX0" fmla="*/ 256756 w 259420"/>
                  <a:gd name="connsiteY0" fmla="*/ 111919 h 115633"/>
                  <a:gd name="connsiteX1" fmla="*/ 131899 w 259420"/>
                  <a:gd name="connsiteY1" fmla="*/ 114586 h 115633"/>
                  <a:gd name="connsiteX2" fmla="*/ 68519 w 259420"/>
                  <a:gd name="connsiteY2" fmla="*/ 115633 h 115633"/>
                  <a:gd name="connsiteX3" fmla="*/ 4758 w 259420"/>
                  <a:gd name="connsiteY3" fmla="*/ 115633 h 115633"/>
                  <a:gd name="connsiteX4" fmla="*/ 571 w 259420"/>
                  <a:gd name="connsiteY4" fmla="*/ 115633 h 115633"/>
                  <a:gd name="connsiteX5" fmla="*/ 571 w 259420"/>
                  <a:gd name="connsiteY5" fmla="*/ 111347 h 115633"/>
                  <a:gd name="connsiteX6" fmla="*/ 0 w 259420"/>
                  <a:gd name="connsiteY6" fmla="*/ 4763 h 115633"/>
                  <a:gd name="connsiteX7" fmla="*/ 0 w 259420"/>
                  <a:gd name="connsiteY7" fmla="*/ 0 h 115633"/>
                  <a:gd name="connsiteX8" fmla="*/ 4758 w 259420"/>
                  <a:gd name="connsiteY8" fmla="*/ 0 h 115633"/>
                  <a:gd name="connsiteX9" fmla="*/ 130757 w 259420"/>
                  <a:gd name="connsiteY9" fmla="*/ 571 h 115633"/>
                  <a:gd name="connsiteX10" fmla="*/ 256756 w 259420"/>
                  <a:gd name="connsiteY10" fmla="*/ 2095 h 115633"/>
                  <a:gd name="connsiteX11" fmla="*/ 259421 w 259420"/>
                  <a:gd name="connsiteY11" fmla="*/ 2095 h 115633"/>
                  <a:gd name="connsiteX12" fmla="*/ 259421 w 259420"/>
                  <a:gd name="connsiteY12" fmla="*/ 4667 h 115633"/>
                  <a:gd name="connsiteX13" fmla="*/ 258088 w 259420"/>
                  <a:gd name="connsiteY13" fmla="*/ 58483 h 115633"/>
                  <a:gd name="connsiteX14" fmla="*/ 256756 w 259420"/>
                  <a:gd name="connsiteY14" fmla="*/ 111919 h 115633"/>
                  <a:gd name="connsiteX15" fmla="*/ 255424 w 259420"/>
                  <a:gd name="connsiteY15" fmla="*/ 58007 h 115633"/>
                  <a:gd name="connsiteX16" fmla="*/ 254187 w 259420"/>
                  <a:gd name="connsiteY16" fmla="*/ 5334 h 115633"/>
                  <a:gd name="connsiteX17" fmla="*/ 256756 w 259420"/>
                  <a:gd name="connsiteY17" fmla="*/ 7906 h 115633"/>
                  <a:gd name="connsiteX18" fmla="*/ 130757 w 259420"/>
                  <a:gd name="connsiteY18" fmla="*/ 9430 h 115633"/>
                  <a:gd name="connsiteX19" fmla="*/ 4758 w 259420"/>
                  <a:gd name="connsiteY19" fmla="*/ 10096 h 115633"/>
                  <a:gd name="connsiteX20" fmla="*/ 9517 w 259420"/>
                  <a:gd name="connsiteY20" fmla="*/ 5334 h 115633"/>
                  <a:gd name="connsiteX21" fmla="*/ 9041 w 259420"/>
                  <a:gd name="connsiteY21" fmla="*/ 111919 h 115633"/>
                  <a:gd name="connsiteX22" fmla="*/ 4758 w 259420"/>
                  <a:gd name="connsiteY22" fmla="*/ 107632 h 115633"/>
                  <a:gd name="connsiteX23" fmla="*/ 67091 w 259420"/>
                  <a:gd name="connsiteY23" fmla="*/ 108204 h 115633"/>
                  <a:gd name="connsiteX24" fmla="*/ 129710 w 259420"/>
                  <a:gd name="connsiteY24" fmla="*/ 109252 h 11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633">
                    <a:moveTo>
                      <a:pt x="256756" y="111919"/>
                    </a:moveTo>
                    <a:lnTo>
                      <a:pt x="131899" y="114586"/>
                    </a:lnTo>
                    <a:lnTo>
                      <a:pt x="68519" y="115633"/>
                    </a:lnTo>
                    <a:cubicBezTo>
                      <a:pt x="47297" y="115633"/>
                      <a:pt x="25980" y="115633"/>
                      <a:pt x="4758" y="115633"/>
                    </a:cubicBezTo>
                    <a:lnTo>
                      <a:pt x="571" y="115633"/>
                    </a:lnTo>
                    <a:lnTo>
                      <a:pt x="571" y="111347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758" y="0"/>
                    </a:lnTo>
                    <a:lnTo>
                      <a:pt x="130757" y="571"/>
                    </a:lnTo>
                    <a:cubicBezTo>
                      <a:pt x="172820" y="571"/>
                      <a:pt x="214788" y="1619"/>
                      <a:pt x="256756" y="2095"/>
                    </a:cubicBezTo>
                    <a:lnTo>
                      <a:pt x="259421" y="2095"/>
                    </a:lnTo>
                    <a:lnTo>
                      <a:pt x="259421" y="4667"/>
                    </a:lnTo>
                    <a:cubicBezTo>
                      <a:pt x="259421" y="22765"/>
                      <a:pt x="258564" y="40672"/>
                      <a:pt x="258088" y="58483"/>
                    </a:cubicBezTo>
                    <a:close/>
                    <a:moveTo>
                      <a:pt x="256756" y="111919"/>
                    </a:moveTo>
                    <a:lnTo>
                      <a:pt x="255424" y="58007"/>
                    </a:lnTo>
                    <a:cubicBezTo>
                      <a:pt x="255424" y="40291"/>
                      <a:pt x="254377" y="22765"/>
                      <a:pt x="254187" y="5334"/>
                    </a:cubicBezTo>
                    <a:lnTo>
                      <a:pt x="256756" y="7906"/>
                    </a:lnTo>
                    <a:cubicBezTo>
                      <a:pt x="214788" y="7906"/>
                      <a:pt x="172820" y="9430"/>
                      <a:pt x="130757" y="9430"/>
                    </a:cubicBezTo>
                    <a:lnTo>
                      <a:pt x="4758" y="10096"/>
                    </a:lnTo>
                    <a:lnTo>
                      <a:pt x="9517" y="5334"/>
                    </a:lnTo>
                    <a:lnTo>
                      <a:pt x="9041" y="111919"/>
                    </a:lnTo>
                    <a:lnTo>
                      <a:pt x="4758" y="107632"/>
                    </a:lnTo>
                    <a:cubicBezTo>
                      <a:pt x="25504" y="107632"/>
                      <a:pt x="46251" y="107632"/>
                      <a:pt x="67091" y="108204"/>
                    </a:cubicBezTo>
                    <a:lnTo>
                      <a:pt x="129710" y="109252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5" name="Freeform 364">
                <a:extLst>
                  <a:ext uri="{FF2B5EF4-FFF2-40B4-BE49-F238E27FC236}">
                    <a16:creationId xmlns:a16="http://schemas.microsoft.com/office/drawing/2014/main" id="{FB9754B5-B05F-B399-620F-86F3972A9F3C}"/>
                  </a:ext>
                </a:extLst>
              </p:cNvPr>
              <p:cNvSpPr/>
              <p:nvPr/>
            </p:nvSpPr>
            <p:spPr>
              <a:xfrm>
                <a:off x="5125313" y="2690812"/>
                <a:ext cx="259420" cy="115442"/>
              </a:xfrm>
              <a:custGeom>
                <a:avLst/>
                <a:gdLst>
                  <a:gd name="connsiteX0" fmla="*/ 256946 w 259420"/>
                  <a:gd name="connsiteY0" fmla="*/ 111252 h 115442"/>
                  <a:gd name="connsiteX1" fmla="*/ 132090 w 259420"/>
                  <a:gd name="connsiteY1" fmla="*/ 113919 h 115442"/>
                  <a:gd name="connsiteX2" fmla="*/ 68614 w 259420"/>
                  <a:gd name="connsiteY2" fmla="*/ 114967 h 115442"/>
                  <a:gd name="connsiteX3" fmla="*/ 4948 w 259420"/>
                  <a:gd name="connsiteY3" fmla="*/ 115443 h 115442"/>
                  <a:gd name="connsiteX4" fmla="*/ 761 w 259420"/>
                  <a:gd name="connsiteY4" fmla="*/ 115443 h 115442"/>
                  <a:gd name="connsiteX5" fmla="*/ 761 w 259420"/>
                  <a:gd name="connsiteY5" fmla="*/ 111157 h 115442"/>
                  <a:gd name="connsiteX6" fmla="*/ 0 w 259420"/>
                  <a:gd name="connsiteY6" fmla="*/ 4763 h 115442"/>
                  <a:gd name="connsiteX7" fmla="*/ 0 w 259420"/>
                  <a:gd name="connsiteY7" fmla="*/ 0 h 115442"/>
                  <a:gd name="connsiteX8" fmla="*/ 4758 w 259420"/>
                  <a:gd name="connsiteY8" fmla="*/ 0 h 115442"/>
                  <a:gd name="connsiteX9" fmla="*/ 130757 w 259420"/>
                  <a:gd name="connsiteY9" fmla="*/ 571 h 115442"/>
                  <a:gd name="connsiteX10" fmla="*/ 256756 w 259420"/>
                  <a:gd name="connsiteY10" fmla="*/ 2096 h 115442"/>
                  <a:gd name="connsiteX11" fmla="*/ 259421 w 259420"/>
                  <a:gd name="connsiteY11" fmla="*/ 2096 h 115442"/>
                  <a:gd name="connsiteX12" fmla="*/ 259421 w 259420"/>
                  <a:gd name="connsiteY12" fmla="*/ 4763 h 115442"/>
                  <a:gd name="connsiteX13" fmla="*/ 258184 w 259420"/>
                  <a:gd name="connsiteY13" fmla="*/ 58579 h 115442"/>
                  <a:gd name="connsiteX14" fmla="*/ 256946 w 259420"/>
                  <a:gd name="connsiteY14" fmla="*/ 111252 h 115442"/>
                  <a:gd name="connsiteX15" fmla="*/ 255614 w 259420"/>
                  <a:gd name="connsiteY15" fmla="*/ 57341 h 115442"/>
                  <a:gd name="connsiteX16" fmla="*/ 254377 w 259420"/>
                  <a:gd name="connsiteY16" fmla="*/ 4667 h 115442"/>
                  <a:gd name="connsiteX17" fmla="*/ 256946 w 259420"/>
                  <a:gd name="connsiteY17" fmla="*/ 7239 h 115442"/>
                  <a:gd name="connsiteX18" fmla="*/ 130948 w 259420"/>
                  <a:gd name="connsiteY18" fmla="*/ 8763 h 115442"/>
                  <a:gd name="connsiteX19" fmla="*/ 4948 w 259420"/>
                  <a:gd name="connsiteY19" fmla="*/ 9430 h 115442"/>
                  <a:gd name="connsiteX20" fmla="*/ 9707 w 259420"/>
                  <a:gd name="connsiteY20" fmla="*/ 4667 h 115442"/>
                  <a:gd name="connsiteX21" fmla="*/ 9517 w 259420"/>
                  <a:gd name="connsiteY21" fmla="*/ 111252 h 115442"/>
                  <a:gd name="connsiteX22" fmla="*/ 5234 w 259420"/>
                  <a:gd name="connsiteY22" fmla="*/ 106966 h 115442"/>
                  <a:gd name="connsiteX23" fmla="*/ 67567 w 259420"/>
                  <a:gd name="connsiteY23" fmla="*/ 107537 h 115442"/>
                  <a:gd name="connsiteX24" fmla="*/ 130091 w 259420"/>
                  <a:gd name="connsiteY24" fmla="*/ 108585 h 115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442">
                    <a:moveTo>
                      <a:pt x="256946" y="111252"/>
                    </a:moveTo>
                    <a:lnTo>
                      <a:pt x="132090" y="113919"/>
                    </a:lnTo>
                    <a:lnTo>
                      <a:pt x="68614" y="114967"/>
                    </a:lnTo>
                    <a:cubicBezTo>
                      <a:pt x="47487" y="114967"/>
                      <a:pt x="26170" y="114967"/>
                      <a:pt x="4948" y="115443"/>
                    </a:cubicBezTo>
                    <a:lnTo>
                      <a:pt x="761" y="115443"/>
                    </a:lnTo>
                    <a:lnTo>
                      <a:pt x="761" y="111157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758" y="0"/>
                    </a:lnTo>
                    <a:lnTo>
                      <a:pt x="130757" y="571"/>
                    </a:lnTo>
                    <a:cubicBezTo>
                      <a:pt x="172725" y="571"/>
                      <a:pt x="214788" y="1619"/>
                      <a:pt x="256756" y="2096"/>
                    </a:cubicBezTo>
                    <a:lnTo>
                      <a:pt x="259421" y="2096"/>
                    </a:lnTo>
                    <a:lnTo>
                      <a:pt x="259421" y="4763"/>
                    </a:lnTo>
                    <a:cubicBezTo>
                      <a:pt x="259421" y="22860"/>
                      <a:pt x="258659" y="40767"/>
                      <a:pt x="258184" y="58579"/>
                    </a:cubicBezTo>
                    <a:close/>
                    <a:moveTo>
                      <a:pt x="256946" y="111252"/>
                    </a:moveTo>
                    <a:lnTo>
                      <a:pt x="255614" y="57341"/>
                    </a:lnTo>
                    <a:cubicBezTo>
                      <a:pt x="255138" y="39624"/>
                      <a:pt x="254567" y="22098"/>
                      <a:pt x="254377" y="4667"/>
                    </a:cubicBezTo>
                    <a:lnTo>
                      <a:pt x="256946" y="7239"/>
                    </a:lnTo>
                    <a:cubicBezTo>
                      <a:pt x="214978" y="7715"/>
                      <a:pt x="172916" y="8763"/>
                      <a:pt x="130948" y="8763"/>
                    </a:cubicBezTo>
                    <a:lnTo>
                      <a:pt x="4948" y="9430"/>
                    </a:lnTo>
                    <a:lnTo>
                      <a:pt x="9707" y="4667"/>
                    </a:lnTo>
                    <a:lnTo>
                      <a:pt x="9517" y="111252"/>
                    </a:lnTo>
                    <a:lnTo>
                      <a:pt x="5234" y="106966"/>
                    </a:lnTo>
                    <a:cubicBezTo>
                      <a:pt x="25980" y="106966"/>
                      <a:pt x="46726" y="106966"/>
                      <a:pt x="67567" y="107537"/>
                    </a:cubicBezTo>
                    <a:lnTo>
                      <a:pt x="130091" y="108585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6" name="Freeform 365">
                <a:extLst>
                  <a:ext uri="{FF2B5EF4-FFF2-40B4-BE49-F238E27FC236}">
                    <a16:creationId xmlns:a16="http://schemas.microsoft.com/office/drawing/2014/main" id="{17527100-A69B-4700-3D62-1972FCE117C5}"/>
                  </a:ext>
                </a:extLst>
              </p:cNvPr>
              <p:cNvSpPr/>
              <p:nvPr/>
            </p:nvSpPr>
            <p:spPr>
              <a:xfrm>
                <a:off x="5406812" y="2690812"/>
                <a:ext cx="259420" cy="115442"/>
              </a:xfrm>
              <a:custGeom>
                <a:avLst/>
                <a:gdLst>
                  <a:gd name="connsiteX0" fmla="*/ 256756 w 259420"/>
                  <a:gd name="connsiteY0" fmla="*/ 111252 h 115442"/>
                  <a:gd name="connsiteX1" fmla="*/ 131899 w 259420"/>
                  <a:gd name="connsiteY1" fmla="*/ 113919 h 115442"/>
                  <a:gd name="connsiteX2" fmla="*/ 68519 w 259420"/>
                  <a:gd name="connsiteY2" fmla="*/ 114967 h 115442"/>
                  <a:gd name="connsiteX3" fmla="*/ 4758 w 259420"/>
                  <a:gd name="connsiteY3" fmla="*/ 115443 h 115442"/>
                  <a:gd name="connsiteX4" fmla="*/ 571 w 259420"/>
                  <a:gd name="connsiteY4" fmla="*/ 115443 h 115442"/>
                  <a:gd name="connsiteX5" fmla="*/ 571 w 259420"/>
                  <a:gd name="connsiteY5" fmla="*/ 111157 h 115442"/>
                  <a:gd name="connsiteX6" fmla="*/ 0 w 259420"/>
                  <a:gd name="connsiteY6" fmla="*/ 4763 h 115442"/>
                  <a:gd name="connsiteX7" fmla="*/ 0 w 259420"/>
                  <a:gd name="connsiteY7" fmla="*/ 0 h 115442"/>
                  <a:gd name="connsiteX8" fmla="*/ 4758 w 259420"/>
                  <a:gd name="connsiteY8" fmla="*/ 0 h 115442"/>
                  <a:gd name="connsiteX9" fmla="*/ 130757 w 259420"/>
                  <a:gd name="connsiteY9" fmla="*/ 571 h 115442"/>
                  <a:gd name="connsiteX10" fmla="*/ 256756 w 259420"/>
                  <a:gd name="connsiteY10" fmla="*/ 2096 h 115442"/>
                  <a:gd name="connsiteX11" fmla="*/ 259421 w 259420"/>
                  <a:gd name="connsiteY11" fmla="*/ 2096 h 115442"/>
                  <a:gd name="connsiteX12" fmla="*/ 259421 w 259420"/>
                  <a:gd name="connsiteY12" fmla="*/ 4763 h 115442"/>
                  <a:gd name="connsiteX13" fmla="*/ 258184 w 259420"/>
                  <a:gd name="connsiteY13" fmla="*/ 58579 h 115442"/>
                  <a:gd name="connsiteX14" fmla="*/ 256756 w 259420"/>
                  <a:gd name="connsiteY14" fmla="*/ 111252 h 115442"/>
                  <a:gd name="connsiteX15" fmla="*/ 255424 w 259420"/>
                  <a:gd name="connsiteY15" fmla="*/ 57341 h 115442"/>
                  <a:gd name="connsiteX16" fmla="*/ 254187 w 259420"/>
                  <a:gd name="connsiteY16" fmla="*/ 4667 h 115442"/>
                  <a:gd name="connsiteX17" fmla="*/ 256756 w 259420"/>
                  <a:gd name="connsiteY17" fmla="*/ 7239 h 115442"/>
                  <a:gd name="connsiteX18" fmla="*/ 130757 w 259420"/>
                  <a:gd name="connsiteY18" fmla="*/ 8763 h 115442"/>
                  <a:gd name="connsiteX19" fmla="*/ 4758 w 259420"/>
                  <a:gd name="connsiteY19" fmla="*/ 9430 h 115442"/>
                  <a:gd name="connsiteX20" fmla="*/ 9517 w 259420"/>
                  <a:gd name="connsiteY20" fmla="*/ 4667 h 115442"/>
                  <a:gd name="connsiteX21" fmla="*/ 9041 w 259420"/>
                  <a:gd name="connsiteY21" fmla="*/ 111252 h 115442"/>
                  <a:gd name="connsiteX22" fmla="*/ 4758 w 259420"/>
                  <a:gd name="connsiteY22" fmla="*/ 106966 h 115442"/>
                  <a:gd name="connsiteX23" fmla="*/ 67092 w 259420"/>
                  <a:gd name="connsiteY23" fmla="*/ 107537 h 115442"/>
                  <a:gd name="connsiteX24" fmla="*/ 129710 w 259420"/>
                  <a:gd name="connsiteY24" fmla="*/ 108585 h 1154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442">
                    <a:moveTo>
                      <a:pt x="256756" y="111252"/>
                    </a:moveTo>
                    <a:lnTo>
                      <a:pt x="131899" y="113919"/>
                    </a:lnTo>
                    <a:lnTo>
                      <a:pt x="68519" y="114967"/>
                    </a:lnTo>
                    <a:cubicBezTo>
                      <a:pt x="47297" y="114967"/>
                      <a:pt x="26075" y="114967"/>
                      <a:pt x="4758" y="115443"/>
                    </a:cubicBezTo>
                    <a:lnTo>
                      <a:pt x="571" y="115443"/>
                    </a:lnTo>
                    <a:lnTo>
                      <a:pt x="571" y="111157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758" y="0"/>
                    </a:lnTo>
                    <a:lnTo>
                      <a:pt x="130757" y="571"/>
                    </a:lnTo>
                    <a:cubicBezTo>
                      <a:pt x="172820" y="571"/>
                      <a:pt x="214788" y="1619"/>
                      <a:pt x="256756" y="2096"/>
                    </a:cubicBezTo>
                    <a:lnTo>
                      <a:pt x="259421" y="2096"/>
                    </a:lnTo>
                    <a:lnTo>
                      <a:pt x="259421" y="4763"/>
                    </a:lnTo>
                    <a:cubicBezTo>
                      <a:pt x="259421" y="22860"/>
                      <a:pt x="258564" y="40767"/>
                      <a:pt x="258184" y="58579"/>
                    </a:cubicBezTo>
                    <a:close/>
                    <a:moveTo>
                      <a:pt x="256756" y="111252"/>
                    </a:moveTo>
                    <a:lnTo>
                      <a:pt x="255424" y="57341"/>
                    </a:lnTo>
                    <a:cubicBezTo>
                      <a:pt x="255424" y="39624"/>
                      <a:pt x="254377" y="22098"/>
                      <a:pt x="254187" y="4667"/>
                    </a:cubicBezTo>
                    <a:lnTo>
                      <a:pt x="256756" y="7239"/>
                    </a:lnTo>
                    <a:cubicBezTo>
                      <a:pt x="214788" y="7715"/>
                      <a:pt x="172820" y="8763"/>
                      <a:pt x="130757" y="8763"/>
                    </a:cubicBezTo>
                    <a:lnTo>
                      <a:pt x="4758" y="9430"/>
                    </a:lnTo>
                    <a:lnTo>
                      <a:pt x="9517" y="4667"/>
                    </a:lnTo>
                    <a:lnTo>
                      <a:pt x="9041" y="111252"/>
                    </a:lnTo>
                    <a:lnTo>
                      <a:pt x="4758" y="106966"/>
                    </a:lnTo>
                    <a:cubicBezTo>
                      <a:pt x="25599" y="106966"/>
                      <a:pt x="46251" y="106966"/>
                      <a:pt x="67092" y="107537"/>
                    </a:cubicBezTo>
                    <a:lnTo>
                      <a:pt x="129710" y="108585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7" name="Freeform 366">
                <a:extLst>
                  <a:ext uri="{FF2B5EF4-FFF2-40B4-BE49-F238E27FC236}">
                    <a16:creationId xmlns:a16="http://schemas.microsoft.com/office/drawing/2014/main" id="{BAA9BB53-02B5-1CC7-875F-F8CBF9F671C2}"/>
                  </a:ext>
                </a:extLst>
              </p:cNvPr>
              <p:cNvSpPr/>
              <p:nvPr/>
            </p:nvSpPr>
            <p:spPr>
              <a:xfrm>
                <a:off x="3212490" y="3261455"/>
                <a:ext cx="259420" cy="115633"/>
              </a:xfrm>
              <a:custGeom>
                <a:avLst/>
                <a:gdLst>
                  <a:gd name="connsiteX0" fmla="*/ 255804 w 259420"/>
                  <a:gd name="connsiteY0" fmla="*/ 111442 h 115633"/>
                  <a:gd name="connsiteX1" fmla="*/ 130948 w 259420"/>
                  <a:gd name="connsiteY1" fmla="*/ 114109 h 115633"/>
                  <a:gd name="connsiteX2" fmla="*/ 67472 w 259420"/>
                  <a:gd name="connsiteY2" fmla="*/ 115157 h 115633"/>
                  <a:gd name="connsiteX3" fmla="*/ 3807 w 259420"/>
                  <a:gd name="connsiteY3" fmla="*/ 115633 h 115633"/>
                  <a:gd name="connsiteX4" fmla="*/ 0 w 259420"/>
                  <a:gd name="connsiteY4" fmla="*/ 115633 h 115633"/>
                  <a:gd name="connsiteX5" fmla="*/ 0 w 259420"/>
                  <a:gd name="connsiteY5" fmla="*/ 111347 h 115633"/>
                  <a:gd name="connsiteX6" fmla="*/ 0 w 259420"/>
                  <a:gd name="connsiteY6" fmla="*/ 4763 h 115633"/>
                  <a:gd name="connsiteX7" fmla="*/ 0 w 259420"/>
                  <a:gd name="connsiteY7" fmla="*/ 0 h 115633"/>
                  <a:gd name="connsiteX8" fmla="*/ 4758 w 259420"/>
                  <a:gd name="connsiteY8" fmla="*/ 0 h 115633"/>
                  <a:gd name="connsiteX9" fmla="*/ 130757 w 259420"/>
                  <a:gd name="connsiteY9" fmla="*/ 571 h 115633"/>
                  <a:gd name="connsiteX10" fmla="*/ 256756 w 259420"/>
                  <a:gd name="connsiteY10" fmla="*/ 2096 h 115633"/>
                  <a:gd name="connsiteX11" fmla="*/ 259421 w 259420"/>
                  <a:gd name="connsiteY11" fmla="*/ 2096 h 115633"/>
                  <a:gd name="connsiteX12" fmla="*/ 259421 w 259420"/>
                  <a:gd name="connsiteY12" fmla="*/ 4667 h 115633"/>
                  <a:gd name="connsiteX13" fmla="*/ 258184 w 259420"/>
                  <a:gd name="connsiteY13" fmla="*/ 58483 h 115633"/>
                  <a:gd name="connsiteX14" fmla="*/ 255804 w 259420"/>
                  <a:gd name="connsiteY14" fmla="*/ 111442 h 115633"/>
                  <a:gd name="connsiteX15" fmla="*/ 254472 w 259420"/>
                  <a:gd name="connsiteY15" fmla="*/ 57531 h 115633"/>
                  <a:gd name="connsiteX16" fmla="*/ 253235 w 259420"/>
                  <a:gd name="connsiteY16" fmla="*/ 4858 h 115633"/>
                  <a:gd name="connsiteX17" fmla="*/ 255804 w 259420"/>
                  <a:gd name="connsiteY17" fmla="*/ 7429 h 115633"/>
                  <a:gd name="connsiteX18" fmla="*/ 129806 w 259420"/>
                  <a:gd name="connsiteY18" fmla="*/ 8954 h 115633"/>
                  <a:gd name="connsiteX19" fmla="*/ 3807 w 259420"/>
                  <a:gd name="connsiteY19" fmla="*/ 9620 h 115633"/>
                  <a:gd name="connsiteX20" fmla="*/ 8565 w 259420"/>
                  <a:gd name="connsiteY20" fmla="*/ 4858 h 115633"/>
                  <a:gd name="connsiteX21" fmla="*/ 8089 w 259420"/>
                  <a:gd name="connsiteY21" fmla="*/ 111442 h 115633"/>
                  <a:gd name="connsiteX22" fmla="*/ 3807 w 259420"/>
                  <a:gd name="connsiteY22" fmla="*/ 107156 h 115633"/>
                  <a:gd name="connsiteX23" fmla="*/ 66140 w 259420"/>
                  <a:gd name="connsiteY23" fmla="*/ 107728 h 115633"/>
                  <a:gd name="connsiteX24" fmla="*/ 128664 w 259420"/>
                  <a:gd name="connsiteY24" fmla="*/ 108775 h 11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633">
                    <a:moveTo>
                      <a:pt x="255804" y="111442"/>
                    </a:moveTo>
                    <a:lnTo>
                      <a:pt x="130948" y="114109"/>
                    </a:lnTo>
                    <a:lnTo>
                      <a:pt x="67472" y="115157"/>
                    </a:lnTo>
                    <a:cubicBezTo>
                      <a:pt x="46346" y="115157"/>
                      <a:pt x="25028" y="115157"/>
                      <a:pt x="3807" y="115633"/>
                    </a:cubicBezTo>
                    <a:lnTo>
                      <a:pt x="0" y="115633"/>
                    </a:lnTo>
                    <a:lnTo>
                      <a:pt x="0" y="111347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758" y="0"/>
                    </a:lnTo>
                    <a:lnTo>
                      <a:pt x="130757" y="571"/>
                    </a:lnTo>
                    <a:cubicBezTo>
                      <a:pt x="172725" y="571"/>
                      <a:pt x="214788" y="1619"/>
                      <a:pt x="256756" y="2096"/>
                    </a:cubicBezTo>
                    <a:lnTo>
                      <a:pt x="259421" y="2096"/>
                    </a:lnTo>
                    <a:lnTo>
                      <a:pt x="259421" y="4667"/>
                    </a:lnTo>
                    <a:cubicBezTo>
                      <a:pt x="259421" y="22765"/>
                      <a:pt x="258659" y="40672"/>
                      <a:pt x="258184" y="58483"/>
                    </a:cubicBezTo>
                    <a:close/>
                    <a:moveTo>
                      <a:pt x="255804" y="111442"/>
                    </a:moveTo>
                    <a:lnTo>
                      <a:pt x="254472" y="57531"/>
                    </a:lnTo>
                    <a:cubicBezTo>
                      <a:pt x="254472" y="39814"/>
                      <a:pt x="253425" y="22288"/>
                      <a:pt x="253235" y="4858"/>
                    </a:cubicBezTo>
                    <a:lnTo>
                      <a:pt x="255804" y="7429"/>
                    </a:lnTo>
                    <a:cubicBezTo>
                      <a:pt x="213837" y="7906"/>
                      <a:pt x="171773" y="8954"/>
                      <a:pt x="129806" y="8954"/>
                    </a:cubicBezTo>
                    <a:lnTo>
                      <a:pt x="3807" y="9620"/>
                    </a:lnTo>
                    <a:lnTo>
                      <a:pt x="8565" y="4858"/>
                    </a:lnTo>
                    <a:lnTo>
                      <a:pt x="8089" y="111442"/>
                    </a:lnTo>
                    <a:lnTo>
                      <a:pt x="3807" y="107156"/>
                    </a:lnTo>
                    <a:cubicBezTo>
                      <a:pt x="24553" y="107156"/>
                      <a:pt x="45299" y="107156"/>
                      <a:pt x="66140" y="107728"/>
                    </a:cubicBezTo>
                    <a:lnTo>
                      <a:pt x="128664" y="108775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8" name="Freeform 367">
                <a:extLst>
                  <a:ext uri="{FF2B5EF4-FFF2-40B4-BE49-F238E27FC236}">
                    <a16:creationId xmlns:a16="http://schemas.microsoft.com/office/drawing/2014/main" id="{1A924459-2C0A-A715-7A62-A7002629346F}"/>
                  </a:ext>
                </a:extLst>
              </p:cNvPr>
              <p:cNvSpPr/>
              <p:nvPr/>
            </p:nvSpPr>
            <p:spPr>
              <a:xfrm>
                <a:off x="7389106" y="2556129"/>
                <a:ext cx="259420" cy="115633"/>
              </a:xfrm>
              <a:custGeom>
                <a:avLst/>
                <a:gdLst>
                  <a:gd name="connsiteX0" fmla="*/ 256756 w 259420"/>
                  <a:gd name="connsiteY0" fmla="*/ 111442 h 115633"/>
                  <a:gd name="connsiteX1" fmla="*/ 131899 w 259420"/>
                  <a:gd name="connsiteY1" fmla="*/ 114109 h 115633"/>
                  <a:gd name="connsiteX2" fmla="*/ 68519 w 259420"/>
                  <a:gd name="connsiteY2" fmla="*/ 115157 h 115633"/>
                  <a:gd name="connsiteX3" fmla="*/ 4758 w 259420"/>
                  <a:gd name="connsiteY3" fmla="*/ 115633 h 115633"/>
                  <a:gd name="connsiteX4" fmla="*/ 571 w 259420"/>
                  <a:gd name="connsiteY4" fmla="*/ 115633 h 115633"/>
                  <a:gd name="connsiteX5" fmla="*/ 571 w 259420"/>
                  <a:gd name="connsiteY5" fmla="*/ 111347 h 115633"/>
                  <a:gd name="connsiteX6" fmla="*/ 0 w 259420"/>
                  <a:gd name="connsiteY6" fmla="*/ 4763 h 115633"/>
                  <a:gd name="connsiteX7" fmla="*/ 0 w 259420"/>
                  <a:gd name="connsiteY7" fmla="*/ 0 h 115633"/>
                  <a:gd name="connsiteX8" fmla="*/ 4758 w 259420"/>
                  <a:gd name="connsiteY8" fmla="*/ 0 h 115633"/>
                  <a:gd name="connsiteX9" fmla="*/ 130757 w 259420"/>
                  <a:gd name="connsiteY9" fmla="*/ 571 h 115633"/>
                  <a:gd name="connsiteX10" fmla="*/ 256756 w 259420"/>
                  <a:gd name="connsiteY10" fmla="*/ 2191 h 115633"/>
                  <a:gd name="connsiteX11" fmla="*/ 259421 w 259420"/>
                  <a:gd name="connsiteY11" fmla="*/ 2191 h 115633"/>
                  <a:gd name="connsiteX12" fmla="*/ 259421 w 259420"/>
                  <a:gd name="connsiteY12" fmla="*/ 4763 h 115633"/>
                  <a:gd name="connsiteX13" fmla="*/ 258184 w 259420"/>
                  <a:gd name="connsiteY13" fmla="*/ 58579 h 115633"/>
                  <a:gd name="connsiteX14" fmla="*/ 256756 w 259420"/>
                  <a:gd name="connsiteY14" fmla="*/ 111442 h 115633"/>
                  <a:gd name="connsiteX15" fmla="*/ 255423 w 259420"/>
                  <a:gd name="connsiteY15" fmla="*/ 57626 h 115633"/>
                  <a:gd name="connsiteX16" fmla="*/ 254187 w 259420"/>
                  <a:gd name="connsiteY16" fmla="*/ 4858 h 115633"/>
                  <a:gd name="connsiteX17" fmla="*/ 256756 w 259420"/>
                  <a:gd name="connsiteY17" fmla="*/ 7429 h 115633"/>
                  <a:gd name="connsiteX18" fmla="*/ 130757 w 259420"/>
                  <a:gd name="connsiteY18" fmla="*/ 9049 h 115633"/>
                  <a:gd name="connsiteX19" fmla="*/ 4758 w 259420"/>
                  <a:gd name="connsiteY19" fmla="*/ 9620 h 115633"/>
                  <a:gd name="connsiteX20" fmla="*/ 9517 w 259420"/>
                  <a:gd name="connsiteY20" fmla="*/ 4858 h 115633"/>
                  <a:gd name="connsiteX21" fmla="*/ 9041 w 259420"/>
                  <a:gd name="connsiteY21" fmla="*/ 111442 h 115633"/>
                  <a:gd name="connsiteX22" fmla="*/ 4758 w 259420"/>
                  <a:gd name="connsiteY22" fmla="*/ 107156 h 115633"/>
                  <a:gd name="connsiteX23" fmla="*/ 67091 w 259420"/>
                  <a:gd name="connsiteY23" fmla="*/ 107728 h 115633"/>
                  <a:gd name="connsiteX24" fmla="*/ 129710 w 259420"/>
                  <a:gd name="connsiteY24" fmla="*/ 108775 h 11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633">
                    <a:moveTo>
                      <a:pt x="256756" y="111442"/>
                    </a:moveTo>
                    <a:lnTo>
                      <a:pt x="131899" y="114109"/>
                    </a:lnTo>
                    <a:lnTo>
                      <a:pt x="68519" y="115157"/>
                    </a:lnTo>
                    <a:cubicBezTo>
                      <a:pt x="47297" y="115633"/>
                      <a:pt x="25980" y="115157"/>
                      <a:pt x="4758" y="115633"/>
                    </a:cubicBezTo>
                    <a:lnTo>
                      <a:pt x="571" y="115633"/>
                    </a:lnTo>
                    <a:lnTo>
                      <a:pt x="571" y="111347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758" y="0"/>
                    </a:lnTo>
                    <a:lnTo>
                      <a:pt x="130757" y="571"/>
                    </a:lnTo>
                    <a:cubicBezTo>
                      <a:pt x="172820" y="571"/>
                      <a:pt x="214788" y="1714"/>
                      <a:pt x="256756" y="2191"/>
                    </a:cubicBezTo>
                    <a:lnTo>
                      <a:pt x="259421" y="2191"/>
                    </a:lnTo>
                    <a:lnTo>
                      <a:pt x="259421" y="4763"/>
                    </a:lnTo>
                    <a:cubicBezTo>
                      <a:pt x="259421" y="22860"/>
                      <a:pt x="258659" y="40862"/>
                      <a:pt x="258184" y="58579"/>
                    </a:cubicBezTo>
                    <a:close/>
                    <a:moveTo>
                      <a:pt x="256756" y="111442"/>
                    </a:moveTo>
                    <a:lnTo>
                      <a:pt x="255423" y="57626"/>
                    </a:lnTo>
                    <a:cubicBezTo>
                      <a:pt x="254948" y="39814"/>
                      <a:pt x="254377" y="22288"/>
                      <a:pt x="254187" y="4858"/>
                    </a:cubicBezTo>
                    <a:lnTo>
                      <a:pt x="256756" y="7429"/>
                    </a:lnTo>
                    <a:cubicBezTo>
                      <a:pt x="214788" y="7906"/>
                      <a:pt x="172820" y="8954"/>
                      <a:pt x="130757" y="9049"/>
                    </a:cubicBezTo>
                    <a:lnTo>
                      <a:pt x="4758" y="9620"/>
                    </a:lnTo>
                    <a:lnTo>
                      <a:pt x="9517" y="4858"/>
                    </a:lnTo>
                    <a:lnTo>
                      <a:pt x="9041" y="111442"/>
                    </a:lnTo>
                    <a:lnTo>
                      <a:pt x="4758" y="107156"/>
                    </a:lnTo>
                    <a:cubicBezTo>
                      <a:pt x="25504" y="107156"/>
                      <a:pt x="46250" y="107156"/>
                      <a:pt x="67091" y="107728"/>
                    </a:cubicBezTo>
                    <a:lnTo>
                      <a:pt x="129710" y="108775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69" name="Freeform 368">
                <a:extLst>
                  <a:ext uri="{FF2B5EF4-FFF2-40B4-BE49-F238E27FC236}">
                    <a16:creationId xmlns:a16="http://schemas.microsoft.com/office/drawing/2014/main" id="{AF9F00A3-1B75-14DE-0B5A-7EB7FD8E1782}"/>
                  </a:ext>
                </a:extLst>
              </p:cNvPr>
              <p:cNvSpPr/>
              <p:nvPr/>
            </p:nvSpPr>
            <p:spPr>
              <a:xfrm>
                <a:off x="8845516" y="1521047"/>
                <a:ext cx="259420" cy="115633"/>
              </a:xfrm>
              <a:custGeom>
                <a:avLst/>
                <a:gdLst>
                  <a:gd name="connsiteX0" fmla="*/ 256186 w 259420"/>
                  <a:gd name="connsiteY0" fmla="*/ 111347 h 115633"/>
                  <a:gd name="connsiteX1" fmla="*/ 131328 w 259420"/>
                  <a:gd name="connsiteY1" fmla="*/ 114014 h 115633"/>
                  <a:gd name="connsiteX2" fmla="*/ 67853 w 259420"/>
                  <a:gd name="connsiteY2" fmla="*/ 115062 h 115633"/>
                  <a:gd name="connsiteX3" fmla="*/ 4187 w 259420"/>
                  <a:gd name="connsiteY3" fmla="*/ 115634 h 115633"/>
                  <a:gd name="connsiteX4" fmla="*/ 0 w 259420"/>
                  <a:gd name="connsiteY4" fmla="*/ 115634 h 115633"/>
                  <a:gd name="connsiteX5" fmla="*/ 0 w 259420"/>
                  <a:gd name="connsiteY5" fmla="*/ 111347 h 115633"/>
                  <a:gd name="connsiteX6" fmla="*/ 0 w 259420"/>
                  <a:gd name="connsiteY6" fmla="*/ 4763 h 115633"/>
                  <a:gd name="connsiteX7" fmla="*/ 0 w 259420"/>
                  <a:gd name="connsiteY7" fmla="*/ 0 h 115633"/>
                  <a:gd name="connsiteX8" fmla="*/ 4758 w 259420"/>
                  <a:gd name="connsiteY8" fmla="*/ 0 h 115633"/>
                  <a:gd name="connsiteX9" fmla="*/ 130757 w 259420"/>
                  <a:gd name="connsiteY9" fmla="*/ 572 h 115633"/>
                  <a:gd name="connsiteX10" fmla="*/ 256756 w 259420"/>
                  <a:gd name="connsiteY10" fmla="*/ 2191 h 115633"/>
                  <a:gd name="connsiteX11" fmla="*/ 259421 w 259420"/>
                  <a:gd name="connsiteY11" fmla="*/ 2191 h 115633"/>
                  <a:gd name="connsiteX12" fmla="*/ 259421 w 259420"/>
                  <a:gd name="connsiteY12" fmla="*/ 4763 h 115633"/>
                  <a:gd name="connsiteX13" fmla="*/ 258184 w 259420"/>
                  <a:gd name="connsiteY13" fmla="*/ 58579 h 115633"/>
                  <a:gd name="connsiteX14" fmla="*/ 256186 w 259420"/>
                  <a:gd name="connsiteY14" fmla="*/ 111347 h 115633"/>
                  <a:gd name="connsiteX15" fmla="*/ 254853 w 259420"/>
                  <a:gd name="connsiteY15" fmla="*/ 57531 h 115633"/>
                  <a:gd name="connsiteX16" fmla="*/ 253616 w 259420"/>
                  <a:gd name="connsiteY16" fmla="*/ 4763 h 115633"/>
                  <a:gd name="connsiteX17" fmla="*/ 256186 w 259420"/>
                  <a:gd name="connsiteY17" fmla="*/ 7334 h 115633"/>
                  <a:gd name="connsiteX18" fmla="*/ 130186 w 259420"/>
                  <a:gd name="connsiteY18" fmla="*/ 8954 h 115633"/>
                  <a:gd name="connsiteX19" fmla="*/ 4187 w 259420"/>
                  <a:gd name="connsiteY19" fmla="*/ 9525 h 115633"/>
                  <a:gd name="connsiteX20" fmla="*/ 8946 w 259420"/>
                  <a:gd name="connsiteY20" fmla="*/ 4763 h 115633"/>
                  <a:gd name="connsiteX21" fmla="*/ 8470 w 259420"/>
                  <a:gd name="connsiteY21" fmla="*/ 111347 h 115633"/>
                  <a:gd name="connsiteX22" fmla="*/ 4187 w 259420"/>
                  <a:gd name="connsiteY22" fmla="*/ 107061 h 115633"/>
                  <a:gd name="connsiteX23" fmla="*/ 66520 w 259420"/>
                  <a:gd name="connsiteY23" fmla="*/ 107633 h 115633"/>
                  <a:gd name="connsiteX24" fmla="*/ 129044 w 259420"/>
                  <a:gd name="connsiteY24" fmla="*/ 108680 h 11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633">
                    <a:moveTo>
                      <a:pt x="256186" y="111347"/>
                    </a:moveTo>
                    <a:lnTo>
                      <a:pt x="131328" y="114014"/>
                    </a:lnTo>
                    <a:lnTo>
                      <a:pt x="67853" y="115062"/>
                    </a:lnTo>
                    <a:cubicBezTo>
                      <a:pt x="46727" y="115062"/>
                      <a:pt x="25410" y="115062"/>
                      <a:pt x="4187" y="115634"/>
                    </a:cubicBezTo>
                    <a:lnTo>
                      <a:pt x="0" y="115634"/>
                    </a:lnTo>
                    <a:lnTo>
                      <a:pt x="0" y="111347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758" y="0"/>
                    </a:lnTo>
                    <a:lnTo>
                      <a:pt x="130757" y="572"/>
                    </a:lnTo>
                    <a:cubicBezTo>
                      <a:pt x="172725" y="572"/>
                      <a:pt x="214788" y="1715"/>
                      <a:pt x="256756" y="2191"/>
                    </a:cubicBezTo>
                    <a:lnTo>
                      <a:pt x="259421" y="2191"/>
                    </a:lnTo>
                    <a:lnTo>
                      <a:pt x="259421" y="4763"/>
                    </a:lnTo>
                    <a:cubicBezTo>
                      <a:pt x="259421" y="22860"/>
                      <a:pt x="258659" y="40862"/>
                      <a:pt x="258184" y="58579"/>
                    </a:cubicBezTo>
                    <a:close/>
                    <a:moveTo>
                      <a:pt x="256186" y="111347"/>
                    </a:moveTo>
                    <a:lnTo>
                      <a:pt x="254853" y="57531"/>
                    </a:lnTo>
                    <a:cubicBezTo>
                      <a:pt x="254377" y="39719"/>
                      <a:pt x="253806" y="22193"/>
                      <a:pt x="253616" y="4763"/>
                    </a:cubicBezTo>
                    <a:lnTo>
                      <a:pt x="256186" y="7334"/>
                    </a:lnTo>
                    <a:cubicBezTo>
                      <a:pt x="214217" y="7334"/>
                      <a:pt x="172154" y="8858"/>
                      <a:pt x="130186" y="8954"/>
                    </a:cubicBezTo>
                    <a:lnTo>
                      <a:pt x="4187" y="9525"/>
                    </a:lnTo>
                    <a:lnTo>
                      <a:pt x="8946" y="4763"/>
                    </a:lnTo>
                    <a:lnTo>
                      <a:pt x="8470" y="111347"/>
                    </a:lnTo>
                    <a:lnTo>
                      <a:pt x="4187" y="107061"/>
                    </a:lnTo>
                    <a:cubicBezTo>
                      <a:pt x="24933" y="107061"/>
                      <a:pt x="45679" y="107061"/>
                      <a:pt x="66520" y="107633"/>
                    </a:cubicBezTo>
                    <a:lnTo>
                      <a:pt x="129044" y="108680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0" name="Freeform 369">
                <a:extLst>
                  <a:ext uri="{FF2B5EF4-FFF2-40B4-BE49-F238E27FC236}">
                    <a16:creationId xmlns:a16="http://schemas.microsoft.com/office/drawing/2014/main" id="{72926D79-F62F-E677-6C8F-1AAF80982C96}"/>
                  </a:ext>
                </a:extLst>
              </p:cNvPr>
              <p:cNvSpPr/>
              <p:nvPr/>
            </p:nvSpPr>
            <p:spPr>
              <a:xfrm>
                <a:off x="8985505" y="1655349"/>
                <a:ext cx="259420" cy="115633"/>
              </a:xfrm>
              <a:custGeom>
                <a:avLst/>
                <a:gdLst>
                  <a:gd name="connsiteX0" fmla="*/ 256756 w 259420"/>
                  <a:gd name="connsiteY0" fmla="*/ 111442 h 115633"/>
                  <a:gd name="connsiteX1" fmla="*/ 131899 w 259420"/>
                  <a:gd name="connsiteY1" fmla="*/ 114109 h 115633"/>
                  <a:gd name="connsiteX2" fmla="*/ 68519 w 259420"/>
                  <a:gd name="connsiteY2" fmla="*/ 115157 h 115633"/>
                  <a:gd name="connsiteX3" fmla="*/ 4758 w 259420"/>
                  <a:gd name="connsiteY3" fmla="*/ 115633 h 115633"/>
                  <a:gd name="connsiteX4" fmla="*/ 571 w 259420"/>
                  <a:gd name="connsiteY4" fmla="*/ 115633 h 115633"/>
                  <a:gd name="connsiteX5" fmla="*/ 571 w 259420"/>
                  <a:gd name="connsiteY5" fmla="*/ 111347 h 115633"/>
                  <a:gd name="connsiteX6" fmla="*/ 0 w 259420"/>
                  <a:gd name="connsiteY6" fmla="*/ 4763 h 115633"/>
                  <a:gd name="connsiteX7" fmla="*/ 0 w 259420"/>
                  <a:gd name="connsiteY7" fmla="*/ 0 h 115633"/>
                  <a:gd name="connsiteX8" fmla="*/ 4758 w 259420"/>
                  <a:gd name="connsiteY8" fmla="*/ 0 h 115633"/>
                  <a:gd name="connsiteX9" fmla="*/ 130757 w 259420"/>
                  <a:gd name="connsiteY9" fmla="*/ 571 h 115633"/>
                  <a:gd name="connsiteX10" fmla="*/ 256756 w 259420"/>
                  <a:gd name="connsiteY10" fmla="*/ 2191 h 115633"/>
                  <a:gd name="connsiteX11" fmla="*/ 259421 w 259420"/>
                  <a:gd name="connsiteY11" fmla="*/ 2191 h 115633"/>
                  <a:gd name="connsiteX12" fmla="*/ 259421 w 259420"/>
                  <a:gd name="connsiteY12" fmla="*/ 4763 h 115633"/>
                  <a:gd name="connsiteX13" fmla="*/ 258088 w 259420"/>
                  <a:gd name="connsiteY13" fmla="*/ 58579 h 115633"/>
                  <a:gd name="connsiteX14" fmla="*/ 256756 w 259420"/>
                  <a:gd name="connsiteY14" fmla="*/ 111442 h 115633"/>
                  <a:gd name="connsiteX15" fmla="*/ 255423 w 259420"/>
                  <a:gd name="connsiteY15" fmla="*/ 57626 h 115633"/>
                  <a:gd name="connsiteX16" fmla="*/ 254187 w 259420"/>
                  <a:gd name="connsiteY16" fmla="*/ 4858 h 115633"/>
                  <a:gd name="connsiteX17" fmla="*/ 256756 w 259420"/>
                  <a:gd name="connsiteY17" fmla="*/ 7429 h 115633"/>
                  <a:gd name="connsiteX18" fmla="*/ 130757 w 259420"/>
                  <a:gd name="connsiteY18" fmla="*/ 9049 h 115633"/>
                  <a:gd name="connsiteX19" fmla="*/ 4758 w 259420"/>
                  <a:gd name="connsiteY19" fmla="*/ 9620 h 115633"/>
                  <a:gd name="connsiteX20" fmla="*/ 9517 w 259420"/>
                  <a:gd name="connsiteY20" fmla="*/ 4858 h 115633"/>
                  <a:gd name="connsiteX21" fmla="*/ 9517 w 259420"/>
                  <a:gd name="connsiteY21" fmla="*/ 111442 h 115633"/>
                  <a:gd name="connsiteX22" fmla="*/ 5234 w 259420"/>
                  <a:gd name="connsiteY22" fmla="*/ 107156 h 115633"/>
                  <a:gd name="connsiteX23" fmla="*/ 67567 w 259420"/>
                  <a:gd name="connsiteY23" fmla="*/ 107728 h 115633"/>
                  <a:gd name="connsiteX24" fmla="*/ 130186 w 259420"/>
                  <a:gd name="connsiteY24" fmla="*/ 108775 h 11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633">
                    <a:moveTo>
                      <a:pt x="256756" y="111442"/>
                    </a:moveTo>
                    <a:lnTo>
                      <a:pt x="131899" y="114109"/>
                    </a:lnTo>
                    <a:lnTo>
                      <a:pt x="68519" y="115157"/>
                    </a:lnTo>
                    <a:cubicBezTo>
                      <a:pt x="47297" y="115633"/>
                      <a:pt x="25980" y="115157"/>
                      <a:pt x="4758" y="115633"/>
                    </a:cubicBezTo>
                    <a:lnTo>
                      <a:pt x="571" y="115633"/>
                    </a:lnTo>
                    <a:lnTo>
                      <a:pt x="571" y="111347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758" y="0"/>
                    </a:lnTo>
                    <a:lnTo>
                      <a:pt x="130757" y="571"/>
                    </a:lnTo>
                    <a:cubicBezTo>
                      <a:pt x="172820" y="571"/>
                      <a:pt x="214788" y="1715"/>
                      <a:pt x="256756" y="2191"/>
                    </a:cubicBezTo>
                    <a:lnTo>
                      <a:pt x="259421" y="2191"/>
                    </a:lnTo>
                    <a:lnTo>
                      <a:pt x="259421" y="4763"/>
                    </a:lnTo>
                    <a:cubicBezTo>
                      <a:pt x="259421" y="22860"/>
                      <a:pt x="258564" y="40862"/>
                      <a:pt x="258088" y="58579"/>
                    </a:cubicBezTo>
                    <a:close/>
                    <a:moveTo>
                      <a:pt x="256756" y="111442"/>
                    </a:moveTo>
                    <a:lnTo>
                      <a:pt x="255423" y="57626"/>
                    </a:lnTo>
                    <a:cubicBezTo>
                      <a:pt x="255423" y="39815"/>
                      <a:pt x="254377" y="22288"/>
                      <a:pt x="254187" y="4858"/>
                    </a:cubicBezTo>
                    <a:lnTo>
                      <a:pt x="256756" y="7429"/>
                    </a:lnTo>
                    <a:cubicBezTo>
                      <a:pt x="214788" y="7906"/>
                      <a:pt x="172820" y="8954"/>
                      <a:pt x="130757" y="9049"/>
                    </a:cubicBezTo>
                    <a:lnTo>
                      <a:pt x="4758" y="9620"/>
                    </a:lnTo>
                    <a:lnTo>
                      <a:pt x="9517" y="4858"/>
                    </a:lnTo>
                    <a:lnTo>
                      <a:pt x="9517" y="111442"/>
                    </a:lnTo>
                    <a:lnTo>
                      <a:pt x="5234" y="107156"/>
                    </a:lnTo>
                    <a:cubicBezTo>
                      <a:pt x="25980" y="107156"/>
                      <a:pt x="46726" y="107156"/>
                      <a:pt x="67567" y="107728"/>
                    </a:cubicBezTo>
                    <a:lnTo>
                      <a:pt x="130186" y="108775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371" name="Freeform 370">
                <a:extLst>
                  <a:ext uri="{FF2B5EF4-FFF2-40B4-BE49-F238E27FC236}">
                    <a16:creationId xmlns:a16="http://schemas.microsoft.com/office/drawing/2014/main" id="{CA74D1AE-2D51-A76D-EE1D-2D7A345848E0}"/>
                  </a:ext>
                </a:extLst>
              </p:cNvPr>
              <p:cNvSpPr/>
              <p:nvPr/>
            </p:nvSpPr>
            <p:spPr>
              <a:xfrm>
                <a:off x="2930896" y="1521142"/>
                <a:ext cx="259420" cy="115633"/>
              </a:xfrm>
              <a:custGeom>
                <a:avLst/>
                <a:gdLst>
                  <a:gd name="connsiteX0" fmla="*/ 256280 w 259420"/>
                  <a:gd name="connsiteY0" fmla="*/ 111347 h 115633"/>
                  <a:gd name="connsiteX1" fmla="*/ 131328 w 259420"/>
                  <a:gd name="connsiteY1" fmla="*/ 114014 h 115633"/>
                  <a:gd name="connsiteX2" fmla="*/ 67948 w 259420"/>
                  <a:gd name="connsiteY2" fmla="*/ 115062 h 115633"/>
                  <a:gd name="connsiteX3" fmla="*/ 4282 w 259420"/>
                  <a:gd name="connsiteY3" fmla="*/ 115633 h 115633"/>
                  <a:gd name="connsiteX4" fmla="*/ 0 w 259420"/>
                  <a:gd name="connsiteY4" fmla="*/ 115633 h 115633"/>
                  <a:gd name="connsiteX5" fmla="*/ 0 w 259420"/>
                  <a:gd name="connsiteY5" fmla="*/ 111347 h 115633"/>
                  <a:gd name="connsiteX6" fmla="*/ 0 w 259420"/>
                  <a:gd name="connsiteY6" fmla="*/ 4763 h 115633"/>
                  <a:gd name="connsiteX7" fmla="*/ 0 w 259420"/>
                  <a:gd name="connsiteY7" fmla="*/ 0 h 115633"/>
                  <a:gd name="connsiteX8" fmla="*/ 4853 w 259420"/>
                  <a:gd name="connsiteY8" fmla="*/ 0 h 115633"/>
                  <a:gd name="connsiteX9" fmla="*/ 130852 w 259420"/>
                  <a:gd name="connsiteY9" fmla="*/ 667 h 115633"/>
                  <a:gd name="connsiteX10" fmla="*/ 256851 w 259420"/>
                  <a:gd name="connsiteY10" fmla="*/ 2191 h 115633"/>
                  <a:gd name="connsiteX11" fmla="*/ 259421 w 259420"/>
                  <a:gd name="connsiteY11" fmla="*/ 2191 h 115633"/>
                  <a:gd name="connsiteX12" fmla="*/ 259421 w 259420"/>
                  <a:gd name="connsiteY12" fmla="*/ 4763 h 115633"/>
                  <a:gd name="connsiteX13" fmla="*/ 258184 w 259420"/>
                  <a:gd name="connsiteY13" fmla="*/ 58674 h 115633"/>
                  <a:gd name="connsiteX14" fmla="*/ 256280 w 259420"/>
                  <a:gd name="connsiteY14" fmla="*/ 111347 h 115633"/>
                  <a:gd name="connsiteX15" fmla="*/ 254853 w 259420"/>
                  <a:gd name="connsiteY15" fmla="*/ 57531 h 115633"/>
                  <a:gd name="connsiteX16" fmla="*/ 253616 w 259420"/>
                  <a:gd name="connsiteY16" fmla="*/ 4763 h 115633"/>
                  <a:gd name="connsiteX17" fmla="*/ 256280 w 259420"/>
                  <a:gd name="connsiteY17" fmla="*/ 7334 h 115633"/>
                  <a:gd name="connsiteX18" fmla="*/ 130281 w 259420"/>
                  <a:gd name="connsiteY18" fmla="*/ 8953 h 115633"/>
                  <a:gd name="connsiteX19" fmla="*/ 4282 w 259420"/>
                  <a:gd name="connsiteY19" fmla="*/ 9525 h 115633"/>
                  <a:gd name="connsiteX20" fmla="*/ 9041 w 259420"/>
                  <a:gd name="connsiteY20" fmla="*/ 4763 h 115633"/>
                  <a:gd name="connsiteX21" fmla="*/ 8470 w 259420"/>
                  <a:gd name="connsiteY21" fmla="*/ 111347 h 115633"/>
                  <a:gd name="connsiteX22" fmla="*/ 4282 w 259420"/>
                  <a:gd name="connsiteY22" fmla="*/ 107632 h 115633"/>
                  <a:gd name="connsiteX23" fmla="*/ 66521 w 259420"/>
                  <a:gd name="connsiteY23" fmla="*/ 107632 h 115633"/>
                  <a:gd name="connsiteX24" fmla="*/ 129139 w 259420"/>
                  <a:gd name="connsiteY24" fmla="*/ 108680 h 1156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259420" h="115633">
                    <a:moveTo>
                      <a:pt x="256280" y="111347"/>
                    </a:moveTo>
                    <a:lnTo>
                      <a:pt x="131328" y="114014"/>
                    </a:lnTo>
                    <a:lnTo>
                      <a:pt x="67948" y="115062"/>
                    </a:lnTo>
                    <a:cubicBezTo>
                      <a:pt x="46821" y="115062"/>
                      <a:pt x="25504" y="115062"/>
                      <a:pt x="4282" y="115633"/>
                    </a:cubicBezTo>
                    <a:lnTo>
                      <a:pt x="0" y="115633"/>
                    </a:lnTo>
                    <a:lnTo>
                      <a:pt x="0" y="111347"/>
                    </a:lnTo>
                    <a:lnTo>
                      <a:pt x="0" y="4763"/>
                    </a:lnTo>
                    <a:lnTo>
                      <a:pt x="0" y="0"/>
                    </a:lnTo>
                    <a:lnTo>
                      <a:pt x="4853" y="0"/>
                    </a:lnTo>
                    <a:lnTo>
                      <a:pt x="130852" y="667"/>
                    </a:lnTo>
                    <a:cubicBezTo>
                      <a:pt x="172820" y="667"/>
                      <a:pt x="214788" y="1715"/>
                      <a:pt x="256851" y="2191"/>
                    </a:cubicBezTo>
                    <a:lnTo>
                      <a:pt x="259421" y="2191"/>
                    </a:lnTo>
                    <a:lnTo>
                      <a:pt x="259421" y="4763"/>
                    </a:lnTo>
                    <a:cubicBezTo>
                      <a:pt x="259421" y="22860"/>
                      <a:pt x="258564" y="40862"/>
                      <a:pt x="258184" y="58674"/>
                    </a:cubicBezTo>
                    <a:close/>
                    <a:moveTo>
                      <a:pt x="256280" y="111347"/>
                    </a:moveTo>
                    <a:lnTo>
                      <a:pt x="254853" y="57531"/>
                    </a:lnTo>
                    <a:cubicBezTo>
                      <a:pt x="254853" y="39719"/>
                      <a:pt x="253806" y="22193"/>
                      <a:pt x="253616" y="4763"/>
                    </a:cubicBezTo>
                    <a:lnTo>
                      <a:pt x="256280" y="7334"/>
                    </a:lnTo>
                    <a:cubicBezTo>
                      <a:pt x="214217" y="7906"/>
                      <a:pt x="172249" y="8858"/>
                      <a:pt x="130281" y="8953"/>
                    </a:cubicBezTo>
                    <a:lnTo>
                      <a:pt x="4282" y="9525"/>
                    </a:lnTo>
                    <a:lnTo>
                      <a:pt x="9041" y="4763"/>
                    </a:lnTo>
                    <a:lnTo>
                      <a:pt x="8470" y="111347"/>
                    </a:lnTo>
                    <a:lnTo>
                      <a:pt x="4282" y="107632"/>
                    </a:lnTo>
                    <a:cubicBezTo>
                      <a:pt x="25028" y="107632"/>
                      <a:pt x="45679" y="107632"/>
                      <a:pt x="66521" y="107632"/>
                    </a:cubicBezTo>
                    <a:lnTo>
                      <a:pt x="129139" y="108680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372" name="Graphic 3">
                <a:extLst>
                  <a:ext uri="{FF2B5EF4-FFF2-40B4-BE49-F238E27FC236}">
                    <a16:creationId xmlns:a16="http://schemas.microsoft.com/office/drawing/2014/main" id="{B9984E48-FDED-667A-DC14-73AB8725E339}"/>
                  </a:ext>
                </a:extLst>
              </p:cNvPr>
              <p:cNvGrpSpPr/>
              <p:nvPr/>
            </p:nvGrpSpPr>
            <p:grpSpPr>
              <a:xfrm>
                <a:off x="3037794" y="2170943"/>
                <a:ext cx="692606" cy="693197"/>
                <a:chOff x="3037794" y="2170943"/>
                <a:chExt cx="692606" cy="693197"/>
              </a:xfrm>
            </p:grpSpPr>
            <p:sp>
              <p:nvSpPr>
                <p:cNvPr id="373" name="Freeform 372">
                  <a:extLst>
                    <a:ext uri="{FF2B5EF4-FFF2-40B4-BE49-F238E27FC236}">
                      <a16:creationId xmlns:a16="http://schemas.microsoft.com/office/drawing/2014/main" id="{3C1C15B3-6D2E-43EB-62D0-14A7D9E6F50E}"/>
                    </a:ext>
                  </a:extLst>
                </p:cNvPr>
                <p:cNvSpPr/>
                <p:nvPr/>
              </p:nvSpPr>
              <p:spPr>
                <a:xfrm>
                  <a:off x="3037794" y="2170943"/>
                  <a:ext cx="692606" cy="693197"/>
                </a:xfrm>
                <a:custGeom>
                  <a:avLst/>
                  <a:gdLst>
                    <a:gd name="connsiteX0" fmla="*/ 676883 w 692606"/>
                    <a:gd name="connsiteY0" fmla="*/ 243644 h 693197"/>
                    <a:gd name="connsiteX1" fmla="*/ 449153 w 692606"/>
                    <a:gd name="connsiteY1" fmla="*/ 677460 h 693197"/>
                    <a:gd name="connsiteX2" fmla="*/ 15722 w 692606"/>
                    <a:gd name="connsiteY2" fmla="*/ 449536 h 693197"/>
                    <a:gd name="connsiteX3" fmla="*/ 242549 w 692606"/>
                    <a:gd name="connsiteY3" fmla="*/ 15996 h 693197"/>
                    <a:gd name="connsiteX4" fmla="*/ 676655 w 692606"/>
                    <a:gd name="connsiteY4" fmla="*/ 242929 h 693197"/>
                    <a:gd name="connsiteX5" fmla="*/ 676883 w 692606"/>
                    <a:gd name="connsiteY5" fmla="*/ 243644 h 6931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606" h="693197">
                      <a:moveTo>
                        <a:pt x="676883" y="243644"/>
                      </a:moveTo>
                      <a:cubicBezTo>
                        <a:pt x="733688" y="426381"/>
                        <a:pt x="631727" y="620605"/>
                        <a:pt x="449153" y="677460"/>
                      </a:cubicBezTo>
                      <a:cubicBezTo>
                        <a:pt x="266582" y="734315"/>
                        <a:pt x="72527" y="632273"/>
                        <a:pt x="15722" y="449536"/>
                      </a:cubicBezTo>
                      <a:cubicBezTo>
                        <a:pt x="-40973" y="267151"/>
                        <a:pt x="60481" y="73241"/>
                        <a:pt x="242549" y="15996"/>
                      </a:cubicBezTo>
                      <a:cubicBezTo>
                        <a:pt x="425034" y="-41325"/>
                        <a:pt x="619394" y="60278"/>
                        <a:pt x="676655" y="242929"/>
                      </a:cubicBezTo>
                      <a:cubicBezTo>
                        <a:pt x="676731" y="243167"/>
                        <a:pt x="676807" y="243406"/>
                        <a:pt x="676883" y="243644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4" name="Freeform 373">
                  <a:extLst>
                    <a:ext uri="{FF2B5EF4-FFF2-40B4-BE49-F238E27FC236}">
                      <a16:creationId xmlns:a16="http://schemas.microsoft.com/office/drawing/2014/main" id="{ECF3B050-BE1D-14BD-96DC-4120849AA50A}"/>
                    </a:ext>
                  </a:extLst>
                </p:cNvPr>
                <p:cNvSpPr/>
                <p:nvPr/>
              </p:nvSpPr>
              <p:spPr>
                <a:xfrm>
                  <a:off x="3062559" y="2195741"/>
                  <a:ext cx="643156" cy="643678"/>
                </a:xfrm>
                <a:custGeom>
                  <a:avLst/>
                  <a:gdLst>
                    <a:gd name="connsiteX0" fmla="*/ 418202 w 643156"/>
                    <a:gd name="connsiteY0" fmla="*/ 628706 h 643678"/>
                    <a:gd name="connsiteX1" fmla="*/ 14959 w 643156"/>
                    <a:gd name="connsiteY1" fmla="*/ 418575 h 643678"/>
                    <a:gd name="connsiteX2" fmla="*/ 224907 w 643156"/>
                    <a:gd name="connsiteY2" fmla="*/ 14973 h 643678"/>
                    <a:gd name="connsiteX3" fmla="*/ 628146 w 643156"/>
                    <a:gd name="connsiteY3" fmla="*/ 225104 h 643678"/>
                    <a:gd name="connsiteX4" fmla="*/ 628517 w 643156"/>
                    <a:gd name="connsiteY4" fmla="*/ 226275 h 643678"/>
                    <a:gd name="connsiteX5" fmla="*/ 418202 w 643156"/>
                    <a:gd name="connsiteY5" fmla="*/ 628706 h 643678"/>
                    <a:gd name="connsiteX6" fmla="*/ 599016 w 643156"/>
                    <a:gd name="connsiteY6" fmla="*/ 241039 h 643678"/>
                    <a:gd name="connsiteX7" fmla="*/ 241378 w 643156"/>
                    <a:gd name="connsiteY7" fmla="*/ 44376 h 643678"/>
                    <a:gd name="connsiteX8" fmla="*/ 44891 w 643156"/>
                    <a:gd name="connsiteY8" fmla="*/ 402335 h 643678"/>
                    <a:gd name="connsiteX9" fmla="*/ 399549 w 643156"/>
                    <a:gd name="connsiteY9" fmla="*/ 599846 h 643678"/>
                    <a:gd name="connsiteX10" fmla="*/ 599140 w 643156"/>
                    <a:gd name="connsiteY10" fmla="*/ 243153 h 643678"/>
                    <a:gd name="connsiteX11" fmla="*/ 598540 w 643156"/>
                    <a:gd name="connsiteY11" fmla="*/ 241039 h 6436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43156" h="643678">
                      <a:moveTo>
                        <a:pt x="418202" y="628706"/>
                      </a:moveTo>
                      <a:cubicBezTo>
                        <a:pt x="248873" y="682132"/>
                        <a:pt x="68335" y="588054"/>
                        <a:pt x="14959" y="418575"/>
                      </a:cubicBezTo>
                      <a:cubicBezTo>
                        <a:pt x="-38419" y="249088"/>
                        <a:pt x="55579" y="68389"/>
                        <a:pt x="224907" y="14973"/>
                      </a:cubicBezTo>
                      <a:cubicBezTo>
                        <a:pt x="394235" y="-38453"/>
                        <a:pt x="574777" y="55625"/>
                        <a:pt x="628146" y="225104"/>
                      </a:cubicBezTo>
                      <a:cubicBezTo>
                        <a:pt x="628270" y="225494"/>
                        <a:pt x="628393" y="225885"/>
                        <a:pt x="628517" y="226275"/>
                      </a:cubicBezTo>
                      <a:cubicBezTo>
                        <a:pt x="681220" y="395506"/>
                        <a:pt x="587149" y="575509"/>
                        <a:pt x="418202" y="628706"/>
                      </a:cubicBezTo>
                      <a:close/>
                      <a:moveTo>
                        <a:pt x="599016" y="241039"/>
                      </a:moveTo>
                      <a:cubicBezTo>
                        <a:pt x="554516" y="87886"/>
                        <a:pt x="394395" y="-163"/>
                        <a:pt x="241378" y="44376"/>
                      </a:cubicBezTo>
                      <a:cubicBezTo>
                        <a:pt x="88360" y="88915"/>
                        <a:pt x="390" y="249183"/>
                        <a:pt x="44891" y="402335"/>
                      </a:cubicBezTo>
                      <a:cubicBezTo>
                        <a:pt x="89054" y="554326"/>
                        <a:pt x="247227" y="642413"/>
                        <a:pt x="399549" y="599846"/>
                      </a:cubicBezTo>
                      <a:cubicBezTo>
                        <a:pt x="553079" y="556516"/>
                        <a:pt x="642440" y="396820"/>
                        <a:pt x="599140" y="243153"/>
                      </a:cubicBezTo>
                      <a:cubicBezTo>
                        <a:pt x="598949" y="242449"/>
                        <a:pt x="598740" y="241744"/>
                        <a:pt x="598540" y="241039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5" name="Freeform 374">
                  <a:extLst>
                    <a:ext uri="{FF2B5EF4-FFF2-40B4-BE49-F238E27FC236}">
                      <a16:creationId xmlns:a16="http://schemas.microsoft.com/office/drawing/2014/main" id="{B0F50F4A-C566-7475-A71E-A8253F2ECEDD}"/>
                    </a:ext>
                  </a:extLst>
                </p:cNvPr>
                <p:cNvSpPr/>
                <p:nvPr/>
              </p:nvSpPr>
              <p:spPr>
                <a:xfrm>
                  <a:off x="3205828" y="2314575"/>
                  <a:ext cx="337898" cy="414146"/>
                </a:xfrm>
                <a:custGeom>
                  <a:avLst/>
                  <a:gdLst>
                    <a:gd name="connsiteX0" fmla="*/ 116102 w 337898"/>
                    <a:gd name="connsiteY0" fmla="*/ 10001 h 414146"/>
                    <a:gd name="connsiteX1" fmla="*/ 147601 w 337898"/>
                    <a:gd name="connsiteY1" fmla="*/ 0 h 414146"/>
                    <a:gd name="connsiteX2" fmla="*/ 150456 w 337898"/>
                    <a:gd name="connsiteY2" fmla="*/ 9525 h 414146"/>
                    <a:gd name="connsiteX3" fmla="*/ 162067 w 337898"/>
                    <a:gd name="connsiteY3" fmla="*/ 46482 h 414146"/>
                    <a:gd name="connsiteX4" fmla="*/ 169965 w 337898"/>
                    <a:gd name="connsiteY4" fmla="*/ 50959 h 414146"/>
                    <a:gd name="connsiteX5" fmla="*/ 211172 w 337898"/>
                    <a:gd name="connsiteY5" fmla="*/ 46101 h 414146"/>
                    <a:gd name="connsiteX6" fmla="*/ 277788 w 337898"/>
                    <a:gd name="connsiteY6" fmla="*/ 100393 h 414146"/>
                    <a:gd name="connsiteX7" fmla="*/ 281214 w 337898"/>
                    <a:gd name="connsiteY7" fmla="*/ 119443 h 414146"/>
                    <a:gd name="connsiteX8" fmla="*/ 265226 w 337898"/>
                    <a:gd name="connsiteY8" fmla="*/ 161830 h 414146"/>
                    <a:gd name="connsiteX9" fmla="*/ 256375 w 337898"/>
                    <a:gd name="connsiteY9" fmla="*/ 170497 h 414146"/>
                    <a:gd name="connsiteX10" fmla="*/ 272649 w 337898"/>
                    <a:gd name="connsiteY10" fmla="*/ 172021 h 414146"/>
                    <a:gd name="connsiteX11" fmla="*/ 331175 w 337898"/>
                    <a:gd name="connsiteY11" fmla="*/ 221171 h 414146"/>
                    <a:gd name="connsiteX12" fmla="*/ 337837 w 337898"/>
                    <a:gd name="connsiteY12" fmla="*/ 260795 h 414146"/>
                    <a:gd name="connsiteX13" fmla="*/ 315092 w 337898"/>
                    <a:gd name="connsiteY13" fmla="*/ 307753 h 414146"/>
                    <a:gd name="connsiteX14" fmla="*/ 260753 w 337898"/>
                    <a:gd name="connsiteY14" fmla="*/ 338042 h 414146"/>
                    <a:gd name="connsiteX15" fmla="*/ 256375 w 337898"/>
                    <a:gd name="connsiteY15" fmla="*/ 346329 h 414146"/>
                    <a:gd name="connsiteX16" fmla="*/ 267605 w 337898"/>
                    <a:gd name="connsiteY16" fmla="*/ 382810 h 414146"/>
                    <a:gd name="connsiteX17" fmla="*/ 265131 w 337898"/>
                    <a:gd name="connsiteY17" fmla="*/ 388715 h 414146"/>
                    <a:gd name="connsiteX18" fmla="*/ 238104 w 337898"/>
                    <a:gd name="connsiteY18" fmla="*/ 397288 h 414146"/>
                    <a:gd name="connsiteX19" fmla="*/ 234487 w 337898"/>
                    <a:gd name="connsiteY19" fmla="*/ 385858 h 414146"/>
                    <a:gd name="connsiteX20" fmla="*/ 224971 w 337898"/>
                    <a:gd name="connsiteY20" fmla="*/ 355092 h 414146"/>
                    <a:gd name="connsiteX21" fmla="*/ 218690 w 337898"/>
                    <a:gd name="connsiteY21" fmla="*/ 351663 h 414146"/>
                    <a:gd name="connsiteX22" fmla="*/ 200418 w 337898"/>
                    <a:gd name="connsiteY22" fmla="*/ 357473 h 414146"/>
                    <a:gd name="connsiteX23" fmla="*/ 215074 w 337898"/>
                    <a:gd name="connsiteY23" fmla="*/ 404146 h 414146"/>
                    <a:gd name="connsiteX24" fmla="*/ 183479 w 337898"/>
                    <a:gd name="connsiteY24" fmla="*/ 414147 h 414146"/>
                    <a:gd name="connsiteX25" fmla="*/ 168728 w 337898"/>
                    <a:gd name="connsiteY25" fmla="*/ 367570 h 414146"/>
                    <a:gd name="connsiteX26" fmla="*/ 90407 w 337898"/>
                    <a:gd name="connsiteY26" fmla="*/ 392335 h 414146"/>
                    <a:gd name="connsiteX27" fmla="*/ 73658 w 337898"/>
                    <a:gd name="connsiteY27" fmla="*/ 339185 h 414146"/>
                    <a:gd name="connsiteX28" fmla="*/ 96783 w 337898"/>
                    <a:gd name="connsiteY28" fmla="*/ 331851 h 414146"/>
                    <a:gd name="connsiteX29" fmla="*/ 39684 w 337898"/>
                    <a:gd name="connsiteY29" fmla="*/ 149733 h 414146"/>
                    <a:gd name="connsiteX30" fmla="*/ 16749 w 337898"/>
                    <a:gd name="connsiteY30" fmla="*/ 156972 h 414146"/>
                    <a:gd name="connsiteX31" fmla="*/ 0 w 337898"/>
                    <a:gd name="connsiteY31" fmla="*/ 104108 h 414146"/>
                    <a:gd name="connsiteX32" fmla="*/ 77940 w 337898"/>
                    <a:gd name="connsiteY32" fmla="*/ 79438 h 414146"/>
                    <a:gd name="connsiteX33" fmla="*/ 61667 w 337898"/>
                    <a:gd name="connsiteY33" fmla="*/ 27813 h 414146"/>
                    <a:gd name="connsiteX34" fmla="*/ 93072 w 337898"/>
                    <a:gd name="connsiteY34" fmla="*/ 18288 h 414146"/>
                    <a:gd name="connsiteX35" fmla="*/ 109155 w 337898"/>
                    <a:gd name="connsiteY35" fmla="*/ 69151 h 414146"/>
                    <a:gd name="connsiteX36" fmla="*/ 132375 w 337898"/>
                    <a:gd name="connsiteY36" fmla="*/ 61817 h 414146"/>
                    <a:gd name="connsiteX37" fmla="*/ 116102 w 337898"/>
                    <a:gd name="connsiteY37" fmla="*/ 10001 h 414146"/>
                    <a:gd name="connsiteX38" fmla="*/ 179387 w 337898"/>
                    <a:gd name="connsiteY38" fmla="*/ 225647 h 414146"/>
                    <a:gd name="connsiteX39" fmla="*/ 163780 w 337898"/>
                    <a:gd name="connsiteY39" fmla="*/ 230505 h 414146"/>
                    <a:gd name="connsiteX40" fmla="*/ 160639 w 337898"/>
                    <a:gd name="connsiteY40" fmla="*/ 236506 h 414146"/>
                    <a:gd name="connsiteX41" fmla="*/ 180529 w 337898"/>
                    <a:gd name="connsiteY41" fmla="*/ 299561 h 414146"/>
                    <a:gd name="connsiteX42" fmla="*/ 187380 w 337898"/>
                    <a:gd name="connsiteY42" fmla="*/ 302895 h 414146"/>
                    <a:gd name="connsiteX43" fmla="*/ 214693 w 337898"/>
                    <a:gd name="connsiteY43" fmla="*/ 294132 h 414146"/>
                    <a:gd name="connsiteX44" fmla="*/ 239531 w 337898"/>
                    <a:gd name="connsiteY44" fmla="*/ 254222 h 414146"/>
                    <a:gd name="connsiteX45" fmla="*/ 201776 w 337898"/>
                    <a:gd name="connsiteY45" fmla="*/ 219694 h 414146"/>
                    <a:gd name="connsiteX46" fmla="*/ 190045 w 337898"/>
                    <a:gd name="connsiteY46" fmla="*/ 222218 h 414146"/>
                    <a:gd name="connsiteX47" fmla="*/ 134944 w 337898"/>
                    <a:gd name="connsiteY47" fmla="*/ 154591 h 414146"/>
                    <a:gd name="connsiteX48" fmla="*/ 143319 w 337898"/>
                    <a:gd name="connsiteY48" fmla="*/ 181451 h 414146"/>
                    <a:gd name="connsiteX49" fmla="*/ 148839 w 337898"/>
                    <a:gd name="connsiteY49" fmla="*/ 184595 h 414146"/>
                    <a:gd name="connsiteX50" fmla="*/ 177388 w 337898"/>
                    <a:gd name="connsiteY50" fmla="*/ 175070 h 414146"/>
                    <a:gd name="connsiteX51" fmla="*/ 191663 w 337898"/>
                    <a:gd name="connsiteY51" fmla="*/ 151352 h 414146"/>
                    <a:gd name="connsiteX52" fmla="*/ 186714 w 337898"/>
                    <a:gd name="connsiteY52" fmla="*/ 131540 h 414146"/>
                    <a:gd name="connsiteX53" fmla="*/ 151516 w 337898"/>
                    <a:gd name="connsiteY53" fmla="*/ 115291 h 414146"/>
                    <a:gd name="connsiteX54" fmla="*/ 151123 w 337898"/>
                    <a:gd name="connsiteY54" fmla="*/ 115443 h 414146"/>
                    <a:gd name="connsiteX55" fmla="*/ 129901 w 337898"/>
                    <a:gd name="connsiteY55" fmla="*/ 122015 h 414146"/>
                    <a:gd name="connsiteX56" fmla="*/ 126760 w 337898"/>
                    <a:gd name="connsiteY56" fmla="*/ 128016 h 414146"/>
                    <a:gd name="connsiteX57" fmla="*/ 134944 w 337898"/>
                    <a:gd name="connsiteY57" fmla="*/ 154591 h 41414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337898" h="414146">
                      <a:moveTo>
                        <a:pt x="116102" y="10001"/>
                      </a:moveTo>
                      <a:lnTo>
                        <a:pt x="147601" y="0"/>
                      </a:lnTo>
                      <a:lnTo>
                        <a:pt x="150456" y="9525"/>
                      </a:lnTo>
                      <a:cubicBezTo>
                        <a:pt x="154358" y="21812"/>
                        <a:pt x="158450" y="34100"/>
                        <a:pt x="162067" y="46482"/>
                      </a:cubicBezTo>
                      <a:cubicBezTo>
                        <a:pt x="163399" y="51054"/>
                        <a:pt x="165397" y="51625"/>
                        <a:pt x="169965" y="50959"/>
                      </a:cubicBezTo>
                      <a:cubicBezTo>
                        <a:pt x="183545" y="48216"/>
                        <a:pt x="197327" y="46587"/>
                        <a:pt x="211172" y="46101"/>
                      </a:cubicBezTo>
                      <a:cubicBezTo>
                        <a:pt x="246573" y="46101"/>
                        <a:pt x="269699" y="65818"/>
                        <a:pt x="277788" y="100393"/>
                      </a:cubicBezTo>
                      <a:cubicBezTo>
                        <a:pt x="279310" y="106671"/>
                        <a:pt x="280452" y="113033"/>
                        <a:pt x="281214" y="119443"/>
                      </a:cubicBezTo>
                      <a:cubicBezTo>
                        <a:pt x="282841" y="135303"/>
                        <a:pt x="276922" y="151009"/>
                        <a:pt x="265226" y="161830"/>
                      </a:cubicBezTo>
                      <a:cubicBezTo>
                        <a:pt x="262561" y="164592"/>
                        <a:pt x="259706" y="167259"/>
                        <a:pt x="256375" y="170497"/>
                      </a:cubicBezTo>
                      <a:cubicBezTo>
                        <a:pt x="262276" y="171069"/>
                        <a:pt x="267510" y="171259"/>
                        <a:pt x="272649" y="172021"/>
                      </a:cubicBezTo>
                      <a:cubicBezTo>
                        <a:pt x="300275" y="175089"/>
                        <a:pt x="323362" y="194472"/>
                        <a:pt x="331175" y="221171"/>
                      </a:cubicBezTo>
                      <a:cubicBezTo>
                        <a:pt x="336048" y="233791"/>
                        <a:pt x="338313" y="247269"/>
                        <a:pt x="337837" y="260795"/>
                      </a:cubicBezTo>
                      <a:cubicBezTo>
                        <a:pt x="336942" y="278892"/>
                        <a:pt x="328730" y="295846"/>
                        <a:pt x="315092" y="307753"/>
                      </a:cubicBezTo>
                      <a:cubicBezTo>
                        <a:pt x="299143" y="321326"/>
                        <a:pt x="280681" y="331613"/>
                        <a:pt x="260753" y="338042"/>
                      </a:cubicBezTo>
                      <a:cubicBezTo>
                        <a:pt x="256090" y="339757"/>
                        <a:pt x="254662" y="341376"/>
                        <a:pt x="256375" y="346329"/>
                      </a:cubicBezTo>
                      <a:cubicBezTo>
                        <a:pt x="260467" y="358426"/>
                        <a:pt x="263798" y="370713"/>
                        <a:pt x="267605" y="382810"/>
                      </a:cubicBezTo>
                      <a:cubicBezTo>
                        <a:pt x="268557" y="385763"/>
                        <a:pt x="268271" y="387763"/>
                        <a:pt x="265131" y="388715"/>
                      </a:cubicBezTo>
                      <a:lnTo>
                        <a:pt x="238104" y="397288"/>
                      </a:lnTo>
                      <a:lnTo>
                        <a:pt x="234487" y="385858"/>
                      </a:lnTo>
                      <a:cubicBezTo>
                        <a:pt x="231252" y="375666"/>
                        <a:pt x="227921" y="365379"/>
                        <a:pt x="224971" y="355092"/>
                      </a:cubicBezTo>
                      <a:cubicBezTo>
                        <a:pt x="223924" y="351568"/>
                        <a:pt x="222497" y="350330"/>
                        <a:pt x="218690" y="351663"/>
                      </a:cubicBezTo>
                      <a:cubicBezTo>
                        <a:pt x="212885" y="353759"/>
                        <a:pt x="206889" y="355473"/>
                        <a:pt x="200418" y="357473"/>
                      </a:cubicBezTo>
                      <a:cubicBezTo>
                        <a:pt x="205367" y="373380"/>
                        <a:pt x="209935" y="388620"/>
                        <a:pt x="215074" y="404146"/>
                      </a:cubicBezTo>
                      <a:lnTo>
                        <a:pt x="183479" y="414147"/>
                      </a:lnTo>
                      <a:cubicBezTo>
                        <a:pt x="178530" y="398621"/>
                        <a:pt x="173962" y="383476"/>
                        <a:pt x="168728" y="367570"/>
                      </a:cubicBezTo>
                      <a:lnTo>
                        <a:pt x="90407" y="392335"/>
                      </a:lnTo>
                      <a:cubicBezTo>
                        <a:pt x="84792" y="374333"/>
                        <a:pt x="79368" y="357092"/>
                        <a:pt x="73658" y="339185"/>
                      </a:cubicBezTo>
                      <a:lnTo>
                        <a:pt x="96783" y="331851"/>
                      </a:lnTo>
                      <a:cubicBezTo>
                        <a:pt x="77750" y="270891"/>
                        <a:pt x="58717" y="210598"/>
                        <a:pt x="39684" y="149733"/>
                      </a:cubicBezTo>
                      <a:lnTo>
                        <a:pt x="16749" y="156972"/>
                      </a:lnTo>
                      <a:cubicBezTo>
                        <a:pt x="11134" y="139255"/>
                        <a:pt x="5710" y="122015"/>
                        <a:pt x="0" y="104108"/>
                      </a:cubicBezTo>
                      <a:lnTo>
                        <a:pt x="77940" y="79438"/>
                      </a:lnTo>
                      <a:lnTo>
                        <a:pt x="61667" y="27813"/>
                      </a:lnTo>
                      <a:lnTo>
                        <a:pt x="93072" y="18288"/>
                      </a:lnTo>
                      <a:cubicBezTo>
                        <a:pt x="98306" y="35052"/>
                        <a:pt x="103635" y="51816"/>
                        <a:pt x="109155" y="69151"/>
                      </a:cubicBezTo>
                      <a:lnTo>
                        <a:pt x="132375" y="61817"/>
                      </a:lnTo>
                      <a:cubicBezTo>
                        <a:pt x="126855" y="44101"/>
                        <a:pt x="121526" y="27337"/>
                        <a:pt x="116102" y="10001"/>
                      </a:cubicBezTo>
                      <a:close/>
                      <a:moveTo>
                        <a:pt x="179387" y="225647"/>
                      </a:moveTo>
                      <a:cubicBezTo>
                        <a:pt x="174153" y="227267"/>
                        <a:pt x="169014" y="229076"/>
                        <a:pt x="163780" y="230505"/>
                      </a:cubicBezTo>
                      <a:cubicBezTo>
                        <a:pt x="160258" y="231458"/>
                        <a:pt x="159592" y="233077"/>
                        <a:pt x="160639" y="236506"/>
                      </a:cubicBezTo>
                      <a:cubicBezTo>
                        <a:pt x="167364" y="257461"/>
                        <a:pt x="173994" y="278482"/>
                        <a:pt x="180529" y="299561"/>
                      </a:cubicBezTo>
                      <a:cubicBezTo>
                        <a:pt x="181861" y="303657"/>
                        <a:pt x="183764" y="304133"/>
                        <a:pt x="187380" y="302895"/>
                      </a:cubicBezTo>
                      <a:cubicBezTo>
                        <a:pt x="196897" y="299847"/>
                        <a:pt x="205652" y="297180"/>
                        <a:pt x="214693" y="294132"/>
                      </a:cubicBezTo>
                      <a:cubicBezTo>
                        <a:pt x="232039" y="289265"/>
                        <a:pt x="242810" y="271948"/>
                        <a:pt x="239531" y="254222"/>
                      </a:cubicBezTo>
                      <a:cubicBezTo>
                        <a:pt x="238632" y="234248"/>
                        <a:pt x="221728" y="218789"/>
                        <a:pt x="201776" y="219694"/>
                      </a:cubicBezTo>
                      <a:cubicBezTo>
                        <a:pt x="197753" y="219875"/>
                        <a:pt x="193788" y="220732"/>
                        <a:pt x="190045" y="222218"/>
                      </a:cubicBezTo>
                      <a:close/>
                      <a:moveTo>
                        <a:pt x="134944" y="154591"/>
                      </a:moveTo>
                      <a:cubicBezTo>
                        <a:pt x="137704" y="163544"/>
                        <a:pt x="140654" y="172498"/>
                        <a:pt x="143319" y="181451"/>
                      </a:cubicBezTo>
                      <a:cubicBezTo>
                        <a:pt x="144271" y="184499"/>
                        <a:pt x="145603" y="185738"/>
                        <a:pt x="148839" y="184595"/>
                      </a:cubicBezTo>
                      <a:cubicBezTo>
                        <a:pt x="158355" y="181356"/>
                        <a:pt x="167872" y="178594"/>
                        <a:pt x="177388" y="175070"/>
                      </a:cubicBezTo>
                      <a:cubicBezTo>
                        <a:pt x="187218" y="171622"/>
                        <a:pt x="193209" y="161658"/>
                        <a:pt x="191663" y="151352"/>
                      </a:cubicBezTo>
                      <a:cubicBezTo>
                        <a:pt x="190927" y="144551"/>
                        <a:pt x="189263" y="137884"/>
                        <a:pt x="186714" y="131540"/>
                      </a:cubicBezTo>
                      <a:cubicBezTo>
                        <a:pt x="181477" y="117329"/>
                        <a:pt x="165718" y="110052"/>
                        <a:pt x="151516" y="115291"/>
                      </a:cubicBezTo>
                      <a:cubicBezTo>
                        <a:pt x="151385" y="115338"/>
                        <a:pt x="151254" y="115395"/>
                        <a:pt x="151123" y="115443"/>
                      </a:cubicBezTo>
                      <a:cubicBezTo>
                        <a:pt x="143985" y="117634"/>
                        <a:pt x="137038" y="120015"/>
                        <a:pt x="129901" y="122015"/>
                      </a:cubicBezTo>
                      <a:cubicBezTo>
                        <a:pt x="126380" y="123063"/>
                        <a:pt x="125713" y="124682"/>
                        <a:pt x="126760" y="128016"/>
                      </a:cubicBezTo>
                      <a:cubicBezTo>
                        <a:pt x="129330" y="136684"/>
                        <a:pt x="132089" y="145733"/>
                        <a:pt x="134944" y="154591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6" name="Freeform 375">
                  <a:extLst>
                    <a:ext uri="{FF2B5EF4-FFF2-40B4-BE49-F238E27FC236}">
                      <a16:creationId xmlns:a16="http://schemas.microsoft.com/office/drawing/2014/main" id="{B99F5D11-9E1C-8807-CE71-8349224E50E9}"/>
                    </a:ext>
                  </a:extLst>
                </p:cNvPr>
                <p:cNvSpPr/>
                <p:nvPr/>
              </p:nvSpPr>
              <p:spPr>
                <a:xfrm>
                  <a:off x="3250556" y="2261425"/>
                  <a:ext cx="426126" cy="547394"/>
                </a:xfrm>
                <a:custGeom>
                  <a:avLst/>
                  <a:gdLst>
                    <a:gd name="connsiteX0" fmla="*/ 266463 w 426126"/>
                    <a:gd name="connsiteY0" fmla="*/ 0 h 547394"/>
                    <a:gd name="connsiteX1" fmla="*/ 356014 w 426126"/>
                    <a:gd name="connsiteY1" fmla="*/ 69151 h 547394"/>
                    <a:gd name="connsiteX2" fmla="*/ 411780 w 426126"/>
                    <a:gd name="connsiteY2" fmla="*/ 168307 h 547394"/>
                    <a:gd name="connsiteX3" fmla="*/ 425104 w 426126"/>
                    <a:gd name="connsiteY3" fmla="*/ 281750 h 547394"/>
                    <a:gd name="connsiteX4" fmla="*/ 321469 w 426126"/>
                    <a:gd name="connsiteY4" fmla="*/ 480632 h 547394"/>
                    <a:gd name="connsiteX5" fmla="*/ 221069 w 426126"/>
                    <a:gd name="connsiteY5" fmla="*/ 534924 h 547394"/>
                    <a:gd name="connsiteX6" fmla="*/ 107917 w 426126"/>
                    <a:gd name="connsiteY6" fmla="*/ 545973 h 547394"/>
                    <a:gd name="connsiteX7" fmla="*/ 0 w 426126"/>
                    <a:gd name="connsiteY7" fmla="*/ 512064 h 547394"/>
                    <a:gd name="connsiteX8" fmla="*/ 316139 w 426126"/>
                    <a:gd name="connsiteY8" fmla="*/ 473964 h 547394"/>
                    <a:gd name="connsiteX9" fmla="*/ 416919 w 426126"/>
                    <a:gd name="connsiteY9" fmla="*/ 280702 h 547394"/>
                    <a:gd name="connsiteX10" fmla="*/ 266463 w 426126"/>
                    <a:gd name="connsiteY10" fmla="*/ 0 h 5473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6126" h="547394">
                      <a:moveTo>
                        <a:pt x="266463" y="0"/>
                      </a:moveTo>
                      <a:cubicBezTo>
                        <a:pt x="300608" y="16869"/>
                        <a:pt x="331052" y="40376"/>
                        <a:pt x="356014" y="69151"/>
                      </a:cubicBezTo>
                      <a:cubicBezTo>
                        <a:pt x="380918" y="98222"/>
                        <a:pt x="399875" y="131912"/>
                        <a:pt x="411780" y="168307"/>
                      </a:cubicBezTo>
                      <a:cubicBezTo>
                        <a:pt x="423828" y="204835"/>
                        <a:pt x="428358" y="243421"/>
                        <a:pt x="425104" y="281750"/>
                      </a:cubicBezTo>
                      <a:cubicBezTo>
                        <a:pt x="418689" y="359293"/>
                        <a:pt x="381337" y="430987"/>
                        <a:pt x="321469" y="480632"/>
                      </a:cubicBezTo>
                      <a:cubicBezTo>
                        <a:pt x="291996" y="505311"/>
                        <a:pt x="257841" y="523770"/>
                        <a:pt x="221069" y="534924"/>
                      </a:cubicBezTo>
                      <a:cubicBezTo>
                        <a:pt x="184440" y="545992"/>
                        <a:pt x="145994" y="549745"/>
                        <a:pt x="107917" y="545973"/>
                      </a:cubicBezTo>
                      <a:cubicBezTo>
                        <a:pt x="70042" y="542011"/>
                        <a:pt x="33345" y="530476"/>
                        <a:pt x="0" y="512064"/>
                      </a:cubicBezTo>
                      <a:cubicBezTo>
                        <a:pt x="103543" y="563594"/>
                        <a:pt x="227776" y="548621"/>
                        <a:pt x="316139" y="473964"/>
                      </a:cubicBezTo>
                      <a:cubicBezTo>
                        <a:pt x="373495" y="425053"/>
                        <a:pt x="409630" y="355759"/>
                        <a:pt x="416919" y="280702"/>
                      </a:cubicBezTo>
                      <a:cubicBezTo>
                        <a:pt x="426902" y="165535"/>
                        <a:pt x="367852" y="55359"/>
                        <a:pt x="26646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7" name="Freeform 376">
                  <a:extLst>
                    <a:ext uri="{FF2B5EF4-FFF2-40B4-BE49-F238E27FC236}">
                      <a16:creationId xmlns:a16="http://schemas.microsoft.com/office/drawing/2014/main" id="{3EBE88B5-1912-95F3-4C91-329D90037375}"/>
                    </a:ext>
                  </a:extLst>
                </p:cNvPr>
                <p:cNvSpPr/>
                <p:nvPr/>
              </p:nvSpPr>
              <p:spPr>
                <a:xfrm>
                  <a:off x="3089908" y="2226593"/>
                  <a:ext cx="426920" cy="547086"/>
                </a:xfrm>
                <a:custGeom>
                  <a:avLst/>
                  <a:gdLst>
                    <a:gd name="connsiteX0" fmla="*/ 158650 w 426920"/>
                    <a:gd name="connsiteY0" fmla="*/ 547086 h 547086"/>
                    <a:gd name="connsiteX1" fmla="*/ 69289 w 426920"/>
                    <a:gd name="connsiteY1" fmla="*/ 477649 h 547086"/>
                    <a:gd name="connsiteX2" fmla="*/ 13808 w 426920"/>
                    <a:gd name="connsiteY2" fmla="*/ 378303 h 547086"/>
                    <a:gd name="connsiteX3" fmla="*/ 1151 w 426920"/>
                    <a:gd name="connsiteY3" fmla="*/ 264765 h 547086"/>
                    <a:gd name="connsiteX4" fmla="*/ 105357 w 426920"/>
                    <a:gd name="connsiteY4" fmla="*/ 66264 h 547086"/>
                    <a:gd name="connsiteX5" fmla="*/ 205852 w 426920"/>
                    <a:gd name="connsiteY5" fmla="*/ 12257 h 547086"/>
                    <a:gd name="connsiteX6" fmla="*/ 319098 w 426920"/>
                    <a:gd name="connsiteY6" fmla="*/ 1494 h 547086"/>
                    <a:gd name="connsiteX7" fmla="*/ 426921 w 426920"/>
                    <a:gd name="connsiteY7" fmla="*/ 35784 h 547086"/>
                    <a:gd name="connsiteX8" fmla="*/ 110686 w 426920"/>
                    <a:gd name="connsiteY8" fmla="*/ 72551 h 547086"/>
                    <a:gd name="connsiteX9" fmla="*/ 9335 w 426920"/>
                    <a:gd name="connsiteY9" fmla="*/ 265527 h 547086"/>
                    <a:gd name="connsiteX10" fmla="*/ 158650 w 426920"/>
                    <a:gd name="connsiteY10" fmla="*/ 547086 h 547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6920" h="547086">
                      <a:moveTo>
                        <a:pt x="158650" y="547086"/>
                      </a:moveTo>
                      <a:cubicBezTo>
                        <a:pt x="124534" y="530141"/>
                        <a:pt x="94150" y="506529"/>
                        <a:pt x="69289" y="477649"/>
                      </a:cubicBezTo>
                      <a:cubicBezTo>
                        <a:pt x="44463" y="448493"/>
                        <a:pt x="25611" y="414736"/>
                        <a:pt x="13808" y="378303"/>
                      </a:cubicBezTo>
                      <a:cubicBezTo>
                        <a:pt x="2011" y="341689"/>
                        <a:pt x="-2293" y="303075"/>
                        <a:pt x="1151" y="264765"/>
                      </a:cubicBezTo>
                      <a:cubicBezTo>
                        <a:pt x="7735" y="187241"/>
                        <a:pt x="45310" y="115670"/>
                        <a:pt x="105357" y="66264"/>
                      </a:cubicBezTo>
                      <a:cubicBezTo>
                        <a:pt x="134854" y="41633"/>
                        <a:pt x="169044" y="23259"/>
                        <a:pt x="205852" y="12257"/>
                      </a:cubicBezTo>
                      <a:cubicBezTo>
                        <a:pt x="242532" y="1285"/>
                        <a:pt x="281009" y="-2373"/>
                        <a:pt x="319098" y="1494"/>
                      </a:cubicBezTo>
                      <a:cubicBezTo>
                        <a:pt x="356953" y="5666"/>
                        <a:pt x="393603" y="17325"/>
                        <a:pt x="426921" y="35784"/>
                      </a:cubicBezTo>
                      <a:cubicBezTo>
                        <a:pt x="323594" y="-16051"/>
                        <a:pt x="199391" y="-1611"/>
                        <a:pt x="110686" y="72551"/>
                      </a:cubicBezTo>
                      <a:cubicBezTo>
                        <a:pt x="53162" y="121271"/>
                        <a:pt x="16818" y="190480"/>
                        <a:pt x="9335" y="265527"/>
                      </a:cubicBezTo>
                      <a:cubicBezTo>
                        <a:pt x="-1298" y="380751"/>
                        <a:pt x="57340" y="491327"/>
                        <a:pt x="158650" y="547086"/>
                      </a:cubicBezTo>
                      <a:close/>
                    </a:path>
                  </a:pathLst>
                </a:custGeom>
                <a:solidFill>
                  <a:srgbClr val="C7C7C7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8" name="Freeform 377">
                  <a:extLst>
                    <a:ext uri="{FF2B5EF4-FFF2-40B4-BE49-F238E27FC236}">
                      <a16:creationId xmlns:a16="http://schemas.microsoft.com/office/drawing/2014/main" id="{F25C9BBB-35B3-929A-A544-7428FD1577C6}"/>
                    </a:ext>
                  </a:extLst>
                </p:cNvPr>
                <p:cNvSpPr/>
                <p:nvPr/>
              </p:nvSpPr>
              <p:spPr>
                <a:xfrm>
                  <a:off x="3202307" y="2341911"/>
                  <a:ext cx="82888" cy="129158"/>
                </a:xfrm>
                <a:custGeom>
                  <a:avLst/>
                  <a:gdLst>
                    <a:gd name="connsiteX0" fmla="*/ 19699 w 82888"/>
                    <a:gd name="connsiteY0" fmla="*/ 129159 h 129158"/>
                    <a:gd name="connsiteX1" fmla="*/ 14846 w 82888"/>
                    <a:gd name="connsiteY1" fmla="*/ 116110 h 129158"/>
                    <a:gd name="connsiteX2" fmla="*/ 10183 w 82888"/>
                    <a:gd name="connsiteY2" fmla="*/ 103061 h 129158"/>
                    <a:gd name="connsiteX3" fmla="*/ 666 w 82888"/>
                    <a:gd name="connsiteY3" fmla="*/ 76867 h 129158"/>
                    <a:gd name="connsiteX4" fmla="*/ 0 w 82888"/>
                    <a:gd name="connsiteY4" fmla="*/ 75057 h 129158"/>
                    <a:gd name="connsiteX5" fmla="*/ 1903 w 82888"/>
                    <a:gd name="connsiteY5" fmla="*/ 74390 h 129158"/>
                    <a:gd name="connsiteX6" fmla="*/ 79844 w 82888"/>
                    <a:gd name="connsiteY6" fmla="*/ 49816 h 129158"/>
                    <a:gd name="connsiteX7" fmla="*/ 78607 w 82888"/>
                    <a:gd name="connsiteY7" fmla="*/ 52197 h 129158"/>
                    <a:gd name="connsiteX8" fmla="*/ 71184 w 82888"/>
                    <a:gd name="connsiteY8" fmla="*/ 26194 h 129158"/>
                    <a:gd name="connsiteX9" fmla="*/ 67567 w 82888"/>
                    <a:gd name="connsiteY9" fmla="*/ 13049 h 129158"/>
                    <a:gd name="connsiteX10" fmla="*/ 64141 w 82888"/>
                    <a:gd name="connsiteY10" fmla="*/ 0 h 129158"/>
                    <a:gd name="connsiteX11" fmla="*/ 68900 w 82888"/>
                    <a:gd name="connsiteY11" fmla="*/ 12668 h 129158"/>
                    <a:gd name="connsiteX12" fmla="*/ 73468 w 82888"/>
                    <a:gd name="connsiteY12" fmla="*/ 25432 h 129158"/>
                    <a:gd name="connsiteX13" fmla="*/ 82318 w 82888"/>
                    <a:gd name="connsiteY13" fmla="*/ 51054 h 129158"/>
                    <a:gd name="connsiteX14" fmla="*/ 82889 w 82888"/>
                    <a:gd name="connsiteY14" fmla="*/ 52864 h 129158"/>
                    <a:gd name="connsiteX15" fmla="*/ 80986 w 82888"/>
                    <a:gd name="connsiteY15" fmla="*/ 53435 h 129158"/>
                    <a:gd name="connsiteX16" fmla="*/ 3045 w 82888"/>
                    <a:gd name="connsiteY16" fmla="*/ 78105 h 129158"/>
                    <a:gd name="connsiteX17" fmla="*/ 4378 w 82888"/>
                    <a:gd name="connsiteY17" fmla="*/ 75629 h 129158"/>
                    <a:gd name="connsiteX18" fmla="*/ 11991 w 82888"/>
                    <a:gd name="connsiteY18" fmla="*/ 102299 h 129158"/>
                    <a:gd name="connsiteX19" fmla="*/ 15702 w 82888"/>
                    <a:gd name="connsiteY19" fmla="*/ 115729 h 129158"/>
                    <a:gd name="connsiteX20" fmla="*/ 19699 w 82888"/>
                    <a:gd name="connsiteY20" fmla="*/ 129159 h 1291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888" h="129158">
                      <a:moveTo>
                        <a:pt x="19699" y="129159"/>
                      </a:moveTo>
                      <a:cubicBezTo>
                        <a:pt x="17986" y="124873"/>
                        <a:pt x="16368" y="120491"/>
                        <a:pt x="14846" y="116110"/>
                      </a:cubicBezTo>
                      <a:cubicBezTo>
                        <a:pt x="13323" y="111728"/>
                        <a:pt x="11610" y="107442"/>
                        <a:pt x="10183" y="103061"/>
                      </a:cubicBezTo>
                      <a:lnTo>
                        <a:pt x="666" y="76867"/>
                      </a:lnTo>
                      <a:lnTo>
                        <a:pt x="0" y="75057"/>
                      </a:lnTo>
                      <a:lnTo>
                        <a:pt x="1903" y="74390"/>
                      </a:lnTo>
                      <a:cubicBezTo>
                        <a:pt x="27788" y="65694"/>
                        <a:pt x="53768" y="57502"/>
                        <a:pt x="79844" y="49816"/>
                      </a:cubicBezTo>
                      <a:lnTo>
                        <a:pt x="78607" y="52197"/>
                      </a:lnTo>
                      <a:lnTo>
                        <a:pt x="71184" y="26194"/>
                      </a:lnTo>
                      <a:lnTo>
                        <a:pt x="67567" y="13049"/>
                      </a:lnTo>
                      <a:lnTo>
                        <a:pt x="64141" y="0"/>
                      </a:lnTo>
                      <a:cubicBezTo>
                        <a:pt x="65759" y="4191"/>
                        <a:pt x="67377" y="8477"/>
                        <a:pt x="68900" y="12668"/>
                      </a:cubicBezTo>
                      <a:lnTo>
                        <a:pt x="73468" y="25432"/>
                      </a:lnTo>
                      <a:lnTo>
                        <a:pt x="82318" y="51054"/>
                      </a:lnTo>
                      <a:lnTo>
                        <a:pt x="82889" y="52864"/>
                      </a:lnTo>
                      <a:lnTo>
                        <a:pt x="80986" y="53435"/>
                      </a:lnTo>
                      <a:cubicBezTo>
                        <a:pt x="55164" y="62074"/>
                        <a:pt x="29184" y="70295"/>
                        <a:pt x="3045" y="78105"/>
                      </a:cubicBezTo>
                      <a:lnTo>
                        <a:pt x="4378" y="75629"/>
                      </a:lnTo>
                      <a:lnTo>
                        <a:pt x="11991" y="102299"/>
                      </a:lnTo>
                      <a:cubicBezTo>
                        <a:pt x="13323" y="106775"/>
                        <a:pt x="14465" y="111252"/>
                        <a:pt x="15702" y="115729"/>
                      </a:cubicBezTo>
                      <a:cubicBezTo>
                        <a:pt x="16939" y="120206"/>
                        <a:pt x="18938" y="125063"/>
                        <a:pt x="19699" y="1291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79" name="Freeform 378">
                  <a:extLst>
                    <a:ext uri="{FF2B5EF4-FFF2-40B4-BE49-F238E27FC236}">
                      <a16:creationId xmlns:a16="http://schemas.microsoft.com/office/drawing/2014/main" id="{DDEF6B14-09B3-9B3B-FB60-28F116AD7AF5}"/>
                    </a:ext>
                  </a:extLst>
                </p:cNvPr>
                <p:cNvSpPr/>
                <p:nvPr/>
              </p:nvSpPr>
              <p:spPr>
                <a:xfrm>
                  <a:off x="3245036" y="2463831"/>
                  <a:ext cx="59859" cy="242601"/>
                </a:xfrm>
                <a:custGeom>
                  <a:avLst/>
                  <a:gdLst>
                    <a:gd name="connsiteX0" fmla="*/ 51294 w 59859"/>
                    <a:gd name="connsiteY0" fmla="*/ 242602 h 242601"/>
                    <a:gd name="connsiteX1" fmla="*/ 41778 w 59859"/>
                    <a:gd name="connsiteY1" fmla="*/ 216313 h 242601"/>
                    <a:gd name="connsiteX2" fmla="*/ 32832 w 59859"/>
                    <a:gd name="connsiteY2" fmla="*/ 189929 h 242601"/>
                    <a:gd name="connsiteX3" fmla="*/ 32356 w 59859"/>
                    <a:gd name="connsiteY3" fmla="*/ 188500 h 242601"/>
                    <a:gd name="connsiteX4" fmla="*/ 33784 w 59859"/>
                    <a:gd name="connsiteY4" fmla="*/ 188024 h 242601"/>
                    <a:gd name="connsiteX5" fmla="*/ 56814 w 59859"/>
                    <a:gd name="connsiteY5" fmla="*/ 180308 h 242601"/>
                    <a:gd name="connsiteX6" fmla="*/ 55577 w 59859"/>
                    <a:gd name="connsiteY6" fmla="*/ 182690 h 242601"/>
                    <a:gd name="connsiteX7" fmla="*/ 40921 w 59859"/>
                    <a:gd name="connsiteY7" fmla="*/ 137255 h 242601"/>
                    <a:gd name="connsiteX8" fmla="*/ 26742 w 59859"/>
                    <a:gd name="connsiteY8" fmla="*/ 91630 h 242601"/>
                    <a:gd name="connsiteX9" fmla="*/ 13038 w 59859"/>
                    <a:gd name="connsiteY9" fmla="*/ 45911 h 242601"/>
                    <a:gd name="connsiteX10" fmla="*/ 0 w 59859"/>
                    <a:gd name="connsiteY10" fmla="*/ 0 h 242601"/>
                    <a:gd name="connsiteX11" fmla="*/ 15702 w 59859"/>
                    <a:gd name="connsiteY11" fmla="*/ 45149 h 242601"/>
                    <a:gd name="connsiteX12" fmla="*/ 30643 w 59859"/>
                    <a:gd name="connsiteY12" fmla="*/ 90488 h 242601"/>
                    <a:gd name="connsiteX13" fmla="*/ 45204 w 59859"/>
                    <a:gd name="connsiteY13" fmla="*/ 135922 h 242601"/>
                    <a:gd name="connsiteX14" fmla="*/ 59288 w 59859"/>
                    <a:gd name="connsiteY14" fmla="*/ 181546 h 242601"/>
                    <a:gd name="connsiteX15" fmla="*/ 59859 w 59859"/>
                    <a:gd name="connsiteY15" fmla="*/ 183451 h 242601"/>
                    <a:gd name="connsiteX16" fmla="*/ 58051 w 59859"/>
                    <a:gd name="connsiteY16" fmla="*/ 184023 h 242601"/>
                    <a:gd name="connsiteX17" fmla="*/ 34735 w 59859"/>
                    <a:gd name="connsiteY17" fmla="*/ 190881 h 242601"/>
                    <a:gd name="connsiteX18" fmla="*/ 35687 w 59859"/>
                    <a:gd name="connsiteY18" fmla="*/ 188976 h 242601"/>
                    <a:gd name="connsiteX19" fmla="*/ 43491 w 59859"/>
                    <a:gd name="connsiteY19" fmla="*/ 215741 h 242601"/>
                    <a:gd name="connsiteX20" fmla="*/ 51294 w 59859"/>
                    <a:gd name="connsiteY20" fmla="*/ 242602 h 242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9859" h="242601">
                      <a:moveTo>
                        <a:pt x="51294" y="242602"/>
                      </a:moveTo>
                      <a:cubicBezTo>
                        <a:pt x="48154" y="233839"/>
                        <a:pt x="45108" y="225076"/>
                        <a:pt x="41778" y="216313"/>
                      </a:cubicBezTo>
                      <a:cubicBezTo>
                        <a:pt x="38447" y="207550"/>
                        <a:pt x="35782" y="198692"/>
                        <a:pt x="32832" y="189929"/>
                      </a:cubicBezTo>
                      <a:lnTo>
                        <a:pt x="32356" y="188500"/>
                      </a:lnTo>
                      <a:lnTo>
                        <a:pt x="33784" y="188024"/>
                      </a:lnTo>
                      <a:lnTo>
                        <a:pt x="56814" y="180308"/>
                      </a:lnTo>
                      <a:lnTo>
                        <a:pt x="55577" y="182690"/>
                      </a:lnTo>
                      <a:lnTo>
                        <a:pt x="40921" y="137255"/>
                      </a:lnTo>
                      <a:cubicBezTo>
                        <a:pt x="36068" y="122111"/>
                        <a:pt x="31405" y="106871"/>
                        <a:pt x="26742" y="91630"/>
                      </a:cubicBezTo>
                      <a:cubicBezTo>
                        <a:pt x="22078" y="76391"/>
                        <a:pt x="17225" y="61246"/>
                        <a:pt x="13038" y="45911"/>
                      </a:cubicBezTo>
                      <a:cubicBezTo>
                        <a:pt x="8850" y="30575"/>
                        <a:pt x="4187" y="15335"/>
                        <a:pt x="0" y="0"/>
                      </a:cubicBezTo>
                      <a:cubicBezTo>
                        <a:pt x="5329" y="14954"/>
                        <a:pt x="10659" y="30004"/>
                        <a:pt x="15702" y="45149"/>
                      </a:cubicBezTo>
                      <a:cubicBezTo>
                        <a:pt x="20746" y="60293"/>
                        <a:pt x="25790" y="75248"/>
                        <a:pt x="30643" y="90488"/>
                      </a:cubicBezTo>
                      <a:cubicBezTo>
                        <a:pt x="35497" y="105728"/>
                        <a:pt x="40160" y="120682"/>
                        <a:pt x="45204" y="135922"/>
                      </a:cubicBezTo>
                      <a:lnTo>
                        <a:pt x="59288" y="181546"/>
                      </a:lnTo>
                      <a:lnTo>
                        <a:pt x="59859" y="183451"/>
                      </a:lnTo>
                      <a:lnTo>
                        <a:pt x="58051" y="184023"/>
                      </a:lnTo>
                      <a:lnTo>
                        <a:pt x="34735" y="190881"/>
                      </a:lnTo>
                      <a:lnTo>
                        <a:pt x="35687" y="188976"/>
                      </a:lnTo>
                      <a:cubicBezTo>
                        <a:pt x="38352" y="197929"/>
                        <a:pt x="41111" y="206788"/>
                        <a:pt x="43491" y="215741"/>
                      </a:cubicBezTo>
                      <a:cubicBezTo>
                        <a:pt x="45870" y="224695"/>
                        <a:pt x="48915" y="233553"/>
                        <a:pt x="51294" y="2426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0" name="Freeform 379">
                  <a:extLst>
                    <a:ext uri="{FF2B5EF4-FFF2-40B4-BE49-F238E27FC236}">
                      <a16:creationId xmlns:a16="http://schemas.microsoft.com/office/drawing/2014/main" id="{DE2B5A61-C82E-FAA8-D44D-C1494ED7818F}"/>
                    </a:ext>
                  </a:extLst>
                </p:cNvPr>
                <p:cNvSpPr/>
                <p:nvPr/>
              </p:nvSpPr>
              <p:spPr>
                <a:xfrm>
                  <a:off x="3393304" y="2535459"/>
                  <a:ext cx="54714" cy="82010"/>
                </a:xfrm>
                <a:custGeom>
                  <a:avLst/>
                  <a:gdLst>
                    <a:gd name="connsiteX0" fmla="*/ 0 w 54714"/>
                    <a:gd name="connsiteY0" fmla="*/ 82010 h 82010"/>
                    <a:gd name="connsiteX1" fmla="*/ 14751 w 54714"/>
                    <a:gd name="connsiteY1" fmla="*/ 76200 h 82010"/>
                    <a:gd name="connsiteX2" fmla="*/ 29692 w 54714"/>
                    <a:gd name="connsiteY2" fmla="*/ 70866 h 82010"/>
                    <a:gd name="connsiteX3" fmla="*/ 48725 w 54714"/>
                    <a:gd name="connsiteY3" fmla="*/ 49625 h 82010"/>
                    <a:gd name="connsiteX4" fmla="*/ 45965 w 54714"/>
                    <a:gd name="connsiteY4" fmla="*/ 20479 h 82010"/>
                    <a:gd name="connsiteX5" fmla="*/ 37019 w 54714"/>
                    <a:gd name="connsiteY5" fmla="*/ 8192 h 82010"/>
                    <a:gd name="connsiteX6" fmla="*/ 23887 w 54714"/>
                    <a:gd name="connsiteY6" fmla="*/ 0 h 82010"/>
                    <a:gd name="connsiteX7" fmla="*/ 49105 w 54714"/>
                    <a:gd name="connsiteY7" fmla="*/ 19050 h 82010"/>
                    <a:gd name="connsiteX8" fmla="*/ 53102 w 54714"/>
                    <a:gd name="connsiteY8" fmla="*/ 51245 h 82010"/>
                    <a:gd name="connsiteX9" fmla="*/ 30643 w 54714"/>
                    <a:gd name="connsiteY9" fmla="*/ 74390 h 82010"/>
                    <a:gd name="connsiteX10" fmla="*/ 0 w 54714"/>
                    <a:gd name="connsiteY10" fmla="*/ 82010 h 820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714" h="82010">
                      <a:moveTo>
                        <a:pt x="0" y="82010"/>
                      </a:moveTo>
                      <a:cubicBezTo>
                        <a:pt x="4949" y="79915"/>
                        <a:pt x="9517" y="78200"/>
                        <a:pt x="14751" y="76200"/>
                      </a:cubicBezTo>
                      <a:lnTo>
                        <a:pt x="29692" y="70866"/>
                      </a:lnTo>
                      <a:cubicBezTo>
                        <a:pt x="38848" y="66932"/>
                        <a:pt x="45810" y="59160"/>
                        <a:pt x="48725" y="49625"/>
                      </a:cubicBezTo>
                      <a:cubicBezTo>
                        <a:pt x="51480" y="39910"/>
                        <a:pt x="50495" y="29508"/>
                        <a:pt x="45965" y="20479"/>
                      </a:cubicBezTo>
                      <a:cubicBezTo>
                        <a:pt x="43868" y="15802"/>
                        <a:pt x="40822" y="11621"/>
                        <a:pt x="37019" y="8192"/>
                      </a:cubicBezTo>
                      <a:cubicBezTo>
                        <a:pt x="33285" y="4543"/>
                        <a:pt x="28805" y="1743"/>
                        <a:pt x="23887" y="0"/>
                      </a:cubicBezTo>
                      <a:cubicBezTo>
                        <a:pt x="34749" y="2181"/>
                        <a:pt x="44028" y="9192"/>
                        <a:pt x="49105" y="19050"/>
                      </a:cubicBezTo>
                      <a:cubicBezTo>
                        <a:pt x="54776" y="28785"/>
                        <a:pt x="56220" y="40415"/>
                        <a:pt x="53102" y="51245"/>
                      </a:cubicBezTo>
                      <a:cubicBezTo>
                        <a:pt x="49791" y="62141"/>
                        <a:pt x="41425" y="70761"/>
                        <a:pt x="30643" y="74390"/>
                      </a:cubicBezTo>
                      <a:cubicBezTo>
                        <a:pt x="20461" y="76962"/>
                        <a:pt x="10278" y="79724"/>
                        <a:pt x="0" y="8201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1" name="Freeform 380">
                  <a:extLst>
                    <a:ext uri="{FF2B5EF4-FFF2-40B4-BE49-F238E27FC236}">
                      <a16:creationId xmlns:a16="http://schemas.microsoft.com/office/drawing/2014/main" id="{970BD962-36FA-5FDE-B648-BDBF783AC705}"/>
                    </a:ext>
                  </a:extLst>
                </p:cNvPr>
                <p:cNvSpPr/>
                <p:nvPr/>
              </p:nvSpPr>
              <p:spPr>
                <a:xfrm>
                  <a:off x="3355809" y="2427922"/>
                  <a:ext cx="43332" cy="70866"/>
                </a:xfrm>
                <a:custGeom>
                  <a:avLst/>
                  <a:gdLst>
                    <a:gd name="connsiteX0" fmla="*/ 0 w 43332"/>
                    <a:gd name="connsiteY0" fmla="*/ 70866 h 70866"/>
                    <a:gd name="connsiteX1" fmla="*/ 24172 w 43332"/>
                    <a:gd name="connsiteY1" fmla="*/ 61341 h 70866"/>
                    <a:gd name="connsiteX2" fmla="*/ 38066 w 43332"/>
                    <a:gd name="connsiteY2" fmla="*/ 42291 h 70866"/>
                    <a:gd name="connsiteX3" fmla="*/ 34069 w 43332"/>
                    <a:gd name="connsiteY3" fmla="*/ 18383 h 70866"/>
                    <a:gd name="connsiteX4" fmla="*/ 16844 w 43332"/>
                    <a:gd name="connsiteY4" fmla="*/ 0 h 70866"/>
                    <a:gd name="connsiteX5" fmla="*/ 37495 w 43332"/>
                    <a:gd name="connsiteY5" fmla="*/ 17050 h 70866"/>
                    <a:gd name="connsiteX6" fmla="*/ 42824 w 43332"/>
                    <a:gd name="connsiteY6" fmla="*/ 43529 h 70866"/>
                    <a:gd name="connsiteX7" fmla="*/ 25885 w 43332"/>
                    <a:gd name="connsiteY7" fmla="*/ 64579 h 70866"/>
                    <a:gd name="connsiteX8" fmla="*/ 0 w 43332"/>
                    <a:gd name="connsiteY8" fmla="*/ 70866 h 708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3332" h="70866">
                      <a:moveTo>
                        <a:pt x="0" y="70866"/>
                      </a:moveTo>
                      <a:cubicBezTo>
                        <a:pt x="7994" y="67342"/>
                        <a:pt x="16273" y="64199"/>
                        <a:pt x="24172" y="61341"/>
                      </a:cubicBezTo>
                      <a:cubicBezTo>
                        <a:pt x="31549" y="57541"/>
                        <a:pt x="36701" y="50483"/>
                        <a:pt x="38066" y="42291"/>
                      </a:cubicBezTo>
                      <a:cubicBezTo>
                        <a:pt x="39370" y="34100"/>
                        <a:pt x="37966" y="25708"/>
                        <a:pt x="34069" y="18383"/>
                      </a:cubicBezTo>
                      <a:cubicBezTo>
                        <a:pt x="30307" y="10659"/>
                        <a:pt x="24304" y="4248"/>
                        <a:pt x="16844" y="0"/>
                      </a:cubicBezTo>
                      <a:cubicBezTo>
                        <a:pt x="25607" y="2915"/>
                        <a:pt x="32970" y="8992"/>
                        <a:pt x="37495" y="17050"/>
                      </a:cubicBezTo>
                      <a:cubicBezTo>
                        <a:pt x="42443" y="24927"/>
                        <a:pt x="44339" y="34347"/>
                        <a:pt x="42824" y="43529"/>
                      </a:cubicBezTo>
                      <a:cubicBezTo>
                        <a:pt x="41159" y="52988"/>
                        <a:pt x="34765" y="60931"/>
                        <a:pt x="25885" y="64579"/>
                      </a:cubicBezTo>
                      <a:cubicBezTo>
                        <a:pt x="16939" y="67628"/>
                        <a:pt x="8946" y="69056"/>
                        <a:pt x="0" y="7086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2" name="Freeform 381">
                  <a:extLst>
                    <a:ext uri="{FF2B5EF4-FFF2-40B4-BE49-F238E27FC236}">
                      <a16:creationId xmlns:a16="http://schemas.microsoft.com/office/drawing/2014/main" id="{841C15AA-CD95-8BFF-F826-C62D864C2641}"/>
                    </a:ext>
                  </a:extLst>
                </p:cNvPr>
                <p:cNvSpPr/>
                <p:nvPr/>
              </p:nvSpPr>
              <p:spPr>
                <a:xfrm>
                  <a:off x="3374271" y="2681668"/>
                  <a:ext cx="14750" cy="46577"/>
                </a:xfrm>
                <a:custGeom>
                  <a:avLst/>
                  <a:gdLst>
                    <a:gd name="connsiteX0" fmla="*/ 0 w 14750"/>
                    <a:gd name="connsiteY0" fmla="*/ 0 h 46577"/>
                    <a:gd name="connsiteX1" fmla="*/ 14751 w 14750"/>
                    <a:gd name="connsiteY1" fmla="*/ 46577 h 46577"/>
                    <a:gd name="connsiteX2" fmla="*/ 5234 w 14750"/>
                    <a:gd name="connsiteY2" fmla="*/ 24003 h 46577"/>
                    <a:gd name="connsiteX3" fmla="*/ 0 w 14750"/>
                    <a:gd name="connsiteY3" fmla="*/ 0 h 46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750" h="46577">
                      <a:moveTo>
                        <a:pt x="0" y="0"/>
                      </a:moveTo>
                      <a:cubicBezTo>
                        <a:pt x="7741" y="14488"/>
                        <a:pt x="12742" y="30271"/>
                        <a:pt x="14751" y="46577"/>
                      </a:cubicBezTo>
                      <a:cubicBezTo>
                        <a:pt x="10776" y="39414"/>
                        <a:pt x="7585" y="31852"/>
                        <a:pt x="5234" y="24003"/>
                      </a:cubicBezTo>
                      <a:cubicBezTo>
                        <a:pt x="2672" y="16202"/>
                        <a:pt x="918" y="8163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3" name="Freeform 382">
                  <a:extLst>
                    <a:ext uri="{FF2B5EF4-FFF2-40B4-BE49-F238E27FC236}">
                      <a16:creationId xmlns:a16="http://schemas.microsoft.com/office/drawing/2014/main" id="{C2C61D79-68B7-0D1B-A53C-3CF1FCFDFD9A}"/>
                    </a:ext>
                  </a:extLst>
                </p:cNvPr>
                <p:cNvSpPr/>
                <p:nvPr/>
              </p:nvSpPr>
              <p:spPr>
                <a:xfrm>
                  <a:off x="3428230" y="2665380"/>
                  <a:ext cx="14655" cy="46386"/>
                </a:xfrm>
                <a:custGeom>
                  <a:avLst/>
                  <a:gdLst>
                    <a:gd name="connsiteX0" fmla="*/ 0 w 14655"/>
                    <a:gd name="connsiteY0" fmla="*/ 0 h 46386"/>
                    <a:gd name="connsiteX1" fmla="*/ 9517 w 14655"/>
                    <a:gd name="connsiteY1" fmla="*/ 22574 h 46386"/>
                    <a:gd name="connsiteX2" fmla="*/ 14655 w 14655"/>
                    <a:gd name="connsiteY2" fmla="*/ 46387 h 46386"/>
                    <a:gd name="connsiteX3" fmla="*/ 5139 w 14655"/>
                    <a:gd name="connsiteY3" fmla="*/ 23908 h 46386"/>
                    <a:gd name="connsiteX4" fmla="*/ 0 w 14655"/>
                    <a:gd name="connsiteY4" fmla="*/ 0 h 463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55" h="46386">
                      <a:moveTo>
                        <a:pt x="0" y="0"/>
                      </a:moveTo>
                      <a:cubicBezTo>
                        <a:pt x="3936" y="7182"/>
                        <a:pt x="7125" y="14745"/>
                        <a:pt x="9517" y="22574"/>
                      </a:cubicBezTo>
                      <a:cubicBezTo>
                        <a:pt x="12056" y="30308"/>
                        <a:pt x="13779" y="38291"/>
                        <a:pt x="14655" y="46387"/>
                      </a:cubicBezTo>
                      <a:cubicBezTo>
                        <a:pt x="10664" y="39272"/>
                        <a:pt x="7472" y="31728"/>
                        <a:pt x="5139" y="23908"/>
                      </a:cubicBezTo>
                      <a:cubicBezTo>
                        <a:pt x="2599" y="16135"/>
                        <a:pt x="876" y="8125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84" name="Graphic 3">
                <a:extLst>
                  <a:ext uri="{FF2B5EF4-FFF2-40B4-BE49-F238E27FC236}">
                    <a16:creationId xmlns:a16="http://schemas.microsoft.com/office/drawing/2014/main" id="{912940B3-EC16-5F03-F820-2DBC648CFE11}"/>
                  </a:ext>
                </a:extLst>
              </p:cNvPr>
              <p:cNvGrpSpPr/>
              <p:nvPr/>
            </p:nvGrpSpPr>
            <p:grpSpPr>
              <a:xfrm>
                <a:off x="8461836" y="3120882"/>
                <a:ext cx="692435" cy="693063"/>
                <a:chOff x="8461836" y="3120882"/>
                <a:chExt cx="692435" cy="693063"/>
              </a:xfrm>
            </p:grpSpPr>
            <p:sp>
              <p:nvSpPr>
                <p:cNvPr id="385" name="Freeform 384">
                  <a:extLst>
                    <a:ext uri="{FF2B5EF4-FFF2-40B4-BE49-F238E27FC236}">
                      <a16:creationId xmlns:a16="http://schemas.microsoft.com/office/drawing/2014/main" id="{56593931-7AAD-1FA7-8585-C65EFB851DA7}"/>
                    </a:ext>
                  </a:extLst>
                </p:cNvPr>
                <p:cNvSpPr/>
                <p:nvPr/>
              </p:nvSpPr>
              <p:spPr>
                <a:xfrm>
                  <a:off x="8461836" y="3120882"/>
                  <a:ext cx="692435" cy="693063"/>
                </a:xfrm>
                <a:custGeom>
                  <a:avLst/>
                  <a:gdLst>
                    <a:gd name="connsiteX0" fmla="*/ 691636 w 692435"/>
                    <a:gd name="connsiteY0" fmla="*/ 370030 h 693063"/>
                    <a:gd name="connsiteX1" fmla="*/ 322746 w 692435"/>
                    <a:gd name="connsiteY1" fmla="*/ 692252 h 693063"/>
                    <a:gd name="connsiteX2" fmla="*/ 811 w 692435"/>
                    <a:gd name="connsiteY2" fmla="*/ 323034 h 693063"/>
                    <a:gd name="connsiteX3" fmla="*/ 368739 w 692435"/>
                    <a:gd name="connsiteY3" fmla="*/ 746 h 693063"/>
                    <a:gd name="connsiteX4" fmla="*/ 691683 w 692435"/>
                    <a:gd name="connsiteY4" fmla="*/ 369259 h 693063"/>
                    <a:gd name="connsiteX5" fmla="*/ 691636 w 692435"/>
                    <a:gd name="connsiteY5" fmla="*/ 370030 h 6930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435" h="693063">
                      <a:moveTo>
                        <a:pt x="691636" y="370030"/>
                      </a:moveTo>
                      <a:cubicBezTo>
                        <a:pt x="678674" y="560968"/>
                        <a:pt x="513514" y="705234"/>
                        <a:pt x="322746" y="692252"/>
                      </a:cubicBezTo>
                      <a:cubicBezTo>
                        <a:pt x="131978" y="679279"/>
                        <a:pt x="-12160" y="513972"/>
                        <a:pt x="811" y="323034"/>
                      </a:cubicBezTo>
                      <a:cubicBezTo>
                        <a:pt x="13744" y="132467"/>
                        <a:pt x="178314" y="-11675"/>
                        <a:pt x="368739" y="746"/>
                      </a:cubicBezTo>
                      <a:cubicBezTo>
                        <a:pt x="559594" y="13252"/>
                        <a:pt x="704178" y="178235"/>
                        <a:pt x="691683" y="369259"/>
                      </a:cubicBezTo>
                      <a:cubicBezTo>
                        <a:pt x="691673" y="369516"/>
                        <a:pt x="691654" y="369773"/>
                        <a:pt x="691636" y="370030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6" name="Freeform 385">
                  <a:extLst>
                    <a:ext uri="{FF2B5EF4-FFF2-40B4-BE49-F238E27FC236}">
                      <a16:creationId xmlns:a16="http://schemas.microsoft.com/office/drawing/2014/main" id="{939FC8D6-7983-7B3D-A390-C728F52F2514}"/>
                    </a:ext>
                  </a:extLst>
                </p:cNvPr>
                <p:cNvSpPr/>
                <p:nvPr/>
              </p:nvSpPr>
              <p:spPr>
                <a:xfrm>
                  <a:off x="8486427" y="3145515"/>
                  <a:ext cx="643150" cy="643739"/>
                </a:xfrm>
                <a:custGeom>
                  <a:avLst/>
                  <a:gdLst>
                    <a:gd name="connsiteX0" fmla="*/ 301038 w 643150"/>
                    <a:gd name="connsiteY0" fmla="*/ 643054 h 643739"/>
                    <a:gd name="connsiteX1" fmla="*/ 668 w 643150"/>
                    <a:gd name="connsiteY1" fmla="*/ 301306 h 643739"/>
                    <a:gd name="connsiteX2" fmla="*/ 342121 w 643150"/>
                    <a:gd name="connsiteY2" fmla="*/ 669 h 643739"/>
                    <a:gd name="connsiteX3" fmla="*/ 642482 w 643150"/>
                    <a:gd name="connsiteY3" fmla="*/ 342416 h 643739"/>
                    <a:gd name="connsiteX4" fmla="*/ 642396 w 643150"/>
                    <a:gd name="connsiteY4" fmla="*/ 343778 h 643739"/>
                    <a:gd name="connsiteX5" fmla="*/ 301038 w 643150"/>
                    <a:gd name="connsiteY5" fmla="*/ 643054 h 643739"/>
                    <a:gd name="connsiteX6" fmla="*/ 609088 w 643150"/>
                    <a:gd name="connsiteY6" fmla="*/ 346731 h 643739"/>
                    <a:gd name="connsiteX7" fmla="*/ 346375 w 643150"/>
                    <a:gd name="connsiteY7" fmla="*/ 34216 h 643739"/>
                    <a:gd name="connsiteX8" fmla="*/ 34137 w 643150"/>
                    <a:gd name="connsiteY8" fmla="*/ 297163 h 643739"/>
                    <a:gd name="connsiteX9" fmla="*/ 294091 w 643150"/>
                    <a:gd name="connsiteY9" fmla="*/ 609430 h 643739"/>
                    <a:gd name="connsiteX10" fmla="*/ 608869 w 643150"/>
                    <a:gd name="connsiteY10" fmla="*/ 349112 h 643739"/>
                    <a:gd name="connsiteX11" fmla="*/ 609088 w 643150"/>
                    <a:gd name="connsiteY11" fmla="*/ 346731 h 6437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43150" h="643739">
                      <a:moveTo>
                        <a:pt x="301038" y="643054"/>
                      </a:moveTo>
                      <a:cubicBezTo>
                        <a:pt x="123802" y="631700"/>
                        <a:pt x="-10676" y="478690"/>
                        <a:pt x="668" y="301306"/>
                      </a:cubicBezTo>
                      <a:cubicBezTo>
                        <a:pt x="12021" y="123913"/>
                        <a:pt x="164885" y="-10685"/>
                        <a:pt x="342121" y="669"/>
                      </a:cubicBezTo>
                      <a:cubicBezTo>
                        <a:pt x="519348" y="12022"/>
                        <a:pt x="653835" y="165032"/>
                        <a:pt x="642482" y="342416"/>
                      </a:cubicBezTo>
                      <a:cubicBezTo>
                        <a:pt x="642453" y="342873"/>
                        <a:pt x="642425" y="343321"/>
                        <a:pt x="642396" y="343778"/>
                      </a:cubicBezTo>
                      <a:cubicBezTo>
                        <a:pt x="630491" y="520667"/>
                        <a:pt x="477798" y="654531"/>
                        <a:pt x="301038" y="643054"/>
                      </a:cubicBezTo>
                      <a:close/>
                      <a:moveTo>
                        <a:pt x="609088" y="346731"/>
                      </a:moveTo>
                      <a:cubicBezTo>
                        <a:pt x="622764" y="187825"/>
                        <a:pt x="505140" y="47903"/>
                        <a:pt x="346375" y="34216"/>
                      </a:cubicBezTo>
                      <a:cubicBezTo>
                        <a:pt x="187601" y="20528"/>
                        <a:pt x="47813" y="138257"/>
                        <a:pt x="34137" y="297163"/>
                      </a:cubicBezTo>
                      <a:cubicBezTo>
                        <a:pt x="20548" y="455002"/>
                        <a:pt x="136535" y="594324"/>
                        <a:pt x="294091" y="609430"/>
                      </a:cubicBezTo>
                      <a:cubicBezTo>
                        <a:pt x="452836" y="624547"/>
                        <a:pt x="593767" y="507999"/>
                        <a:pt x="608869" y="349112"/>
                      </a:cubicBezTo>
                      <a:cubicBezTo>
                        <a:pt x="608946" y="348322"/>
                        <a:pt x="609022" y="347521"/>
                        <a:pt x="609088" y="346731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7" name="Freeform 386">
                  <a:extLst>
                    <a:ext uri="{FF2B5EF4-FFF2-40B4-BE49-F238E27FC236}">
                      <a16:creationId xmlns:a16="http://schemas.microsoft.com/office/drawing/2014/main" id="{650E6140-0FC6-1B66-F1BE-8D0A6F6B688A}"/>
                    </a:ext>
                  </a:extLst>
                </p:cNvPr>
                <p:cNvSpPr/>
                <p:nvPr/>
              </p:nvSpPr>
              <p:spPr>
                <a:xfrm>
                  <a:off x="8658231" y="3261455"/>
                  <a:ext cx="286462" cy="410160"/>
                </a:xfrm>
                <a:custGeom>
                  <a:avLst/>
                  <a:gdLst>
                    <a:gd name="connsiteX0" fmla="*/ 161401 w 286462"/>
                    <a:gd name="connsiteY0" fmla="*/ 3524 h 410160"/>
                    <a:gd name="connsiteX1" fmla="*/ 194423 w 286462"/>
                    <a:gd name="connsiteY1" fmla="*/ 5620 h 410160"/>
                    <a:gd name="connsiteX2" fmla="*/ 193852 w 286462"/>
                    <a:gd name="connsiteY2" fmla="*/ 15145 h 410160"/>
                    <a:gd name="connsiteX3" fmla="*/ 191283 w 286462"/>
                    <a:gd name="connsiteY3" fmla="*/ 53816 h 410160"/>
                    <a:gd name="connsiteX4" fmla="*/ 197088 w 286462"/>
                    <a:gd name="connsiteY4" fmla="*/ 60865 h 410160"/>
                    <a:gd name="connsiteX5" fmla="*/ 237247 w 286462"/>
                    <a:gd name="connsiteY5" fmla="*/ 71247 h 410160"/>
                    <a:gd name="connsiteX6" fmla="*/ 279976 w 286462"/>
                    <a:gd name="connsiteY6" fmla="*/ 146018 h 410160"/>
                    <a:gd name="connsiteX7" fmla="*/ 276361 w 286462"/>
                    <a:gd name="connsiteY7" fmla="*/ 165068 h 410160"/>
                    <a:gd name="connsiteX8" fmla="*/ 246097 w 286462"/>
                    <a:gd name="connsiteY8" fmla="*/ 198787 h 410160"/>
                    <a:gd name="connsiteX9" fmla="*/ 234773 w 286462"/>
                    <a:gd name="connsiteY9" fmla="*/ 203644 h 410160"/>
                    <a:gd name="connsiteX10" fmla="*/ 249333 w 286462"/>
                    <a:gd name="connsiteY10" fmla="*/ 210979 h 410160"/>
                    <a:gd name="connsiteX11" fmla="*/ 286258 w 286462"/>
                    <a:gd name="connsiteY11" fmla="*/ 277654 h 410160"/>
                    <a:gd name="connsiteX12" fmla="*/ 278168 w 286462"/>
                    <a:gd name="connsiteY12" fmla="*/ 316992 h 410160"/>
                    <a:gd name="connsiteX13" fmla="*/ 240102 w 286462"/>
                    <a:gd name="connsiteY13" fmla="*/ 352615 h 410160"/>
                    <a:gd name="connsiteX14" fmla="*/ 178530 w 286462"/>
                    <a:gd name="connsiteY14" fmla="*/ 361188 h 410160"/>
                    <a:gd name="connsiteX15" fmla="*/ 171488 w 286462"/>
                    <a:gd name="connsiteY15" fmla="*/ 367379 h 410160"/>
                    <a:gd name="connsiteX16" fmla="*/ 168823 w 286462"/>
                    <a:gd name="connsiteY16" fmla="*/ 405479 h 410160"/>
                    <a:gd name="connsiteX17" fmla="*/ 164351 w 286462"/>
                    <a:gd name="connsiteY17" fmla="*/ 410146 h 410160"/>
                    <a:gd name="connsiteX18" fmla="*/ 135801 w 286462"/>
                    <a:gd name="connsiteY18" fmla="*/ 408337 h 410160"/>
                    <a:gd name="connsiteX19" fmla="*/ 136563 w 286462"/>
                    <a:gd name="connsiteY19" fmla="*/ 396430 h 410160"/>
                    <a:gd name="connsiteX20" fmla="*/ 138656 w 286462"/>
                    <a:gd name="connsiteY20" fmla="*/ 364236 h 410160"/>
                    <a:gd name="connsiteX21" fmla="*/ 134088 w 286462"/>
                    <a:gd name="connsiteY21" fmla="*/ 358712 h 410160"/>
                    <a:gd name="connsiteX22" fmla="*/ 115055 w 286462"/>
                    <a:gd name="connsiteY22" fmla="*/ 357569 h 410160"/>
                    <a:gd name="connsiteX23" fmla="*/ 111915 w 286462"/>
                    <a:gd name="connsiteY23" fmla="*/ 406432 h 410160"/>
                    <a:gd name="connsiteX24" fmla="*/ 78797 w 286462"/>
                    <a:gd name="connsiteY24" fmla="*/ 404336 h 410160"/>
                    <a:gd name="connsiteX25" fmla="*/ 81937 w 286462"/>
                    <a:gd name="connsiteY25" fmla="*/ 355473 h 410160"/>
                    <a:gd name="connsiteX26" fmla="*/ 0 w 286462"/>
                    <a:gd name="connsiteY26" fmla="*/ 350234 h 410160"/>
                    <a:gd name="connsiteX27" fmla="*/ 3521 w 286462"/>
                    <a:gd name="connsiteY27" fmla="*/ 294704 h 410160"/>
                    <a:gd name="connsiteX28" fmla="*/ 27693 w 286462"/>
                    <a:gd name="connsiteY28" fmla="*/ 296228 h 410160"/>
                    <a:gd name="connsiteX29" fmla="*/ 39874 w 286462"/>
                    <a:gd name="connsiteY29" fmla="*/ 105727 h 410160"/>
                    <a:gd name="connsiteX30" fmla="*/ 15892 w 286462"/>
                    <a:gd name="connsiteY30" fmla="*/ 104204 h 410160"/>
                    <a:gd name="connsiteX31" fmla="*/ 19414 w 286462"/>
                    <a:gd name="connsiteY31" fmla="*/ 48863 h 410160"/>
                    <a:gd name="connsiteX32" fmla="*/ 100970 w 286462"/>
                    <a:gd name="connsiteY32" fmla="*/ 54007 h 410160"/>
                    <a:gd name="connsiteX33" fmla="*/ 104397 w 286462"/>
                    <a:gd name="connsiteY33" fmla="*/ 0 h 410160"/>
                    <a:gd name="connsiteX34" fmla="*/ 137228 w 286462"/>
                    <a:gd name="connsiteY34" fmla="*/ 2096 h 410160"/>
                    <a:gd name="connsiteX35" fmla="*/ 133802 w 286462"/>
                    <a:gd name="connsiteY35" fmla="*/ 55340 h 410160"/>
                    <a:gd name="connsiteX36" fmla="*/ 158165 w 286462"/>
                    <a:gd name="connsiteY36" fmla="*/ 56959 h 410160"/>
                    <a:gd name="connsiteX37" fmla="*/ 161401 w 286462"/>
                    <a:gd name="connsiteY37" fmla="*/ 3524 h 410160"/>
                    <a:gd name="connsiteX38" fmla="*/ 142368 w 286462"/>
                    <a:gd name="connsiteY38" fmla="*/ 227552 h 410160"/>
                    <a:gd name="connsiteX39" fmla="*/ 125999 w 286462"/>
                    <a:gd name="connsiteY39" fmla="*/ 226409 h 410160"/>
                    <a:gd name="connsiteX40" fmla="*/ 120955 w 286462"/>
                    <a:gd name="connsiteY40" fmla="*/ 230886 h 410160"/>
                    <a:gd name="connsiteX41" fmla="*/ 116768 w 286462"/>
                    <a:gd name="connsiteY41" fmla="*/ 296894 h 410160"/>
                    <a:gd name="connsiteX42" fmla="*/ 121907 w 286462"/>
                    <a:gd name="connsiteY42" fmla="*/ 302514 h 410160"/>
                    <a:gd name="connsiteX43" fmla="*/ 150456 w 286462"/>
                    <a:gd name="connsiteY43" fmla="*/ 304133 h 410160"/>
                    <a:gd name="connsiteX44" fmla="*/ 188047 w 286462"/>
                    <a:gd name="connsiteY44" fmla="*/ 275558 h 410160"/>
                    <a:gd name="connsiteX45" fmla="*/ 164931 w 286462"/>
                    <a:gd name="connsiteY45" fmla="*/ 229753 h 410160"/>
                    <a:gd name="connsiteX46" fmla="*/ 153311 w 286462"/>
                    <a:gd name="connsiteY46" fmla="*/ 227933 h 410160"/>
                    <a:gd name="connsiteX47" fmla="*/ 126475 w 286462"/>
                    <a:gd name="connsiteY47" fmla="*/ 145256 h 410160"/>
                    <a:gd name="connsiteX48" fmla="*/ 124572 w 286462"/>
                    <a:gd name="connsiteY48" fmla="*/ 173260 h 410160"/>
                    <a:gd name="connsiteX49" fmla="*/ 128568 w 286462"/>
                    <a:gd name="connsiteY49" fmla="*/ 178213 h 410160"/>
                    <a:gd name="connsiteX50" fmla="*/ 158451 w 286462"/>
                    <a:gd name="connsiteY50" fmla="*/ 179356 h 410160"/>
                    <a:gd name="connsiteX51" fmla="*/ 180243 w 286462"/>
                    <a:gd name="connsiteY51" fmla="*/ 162401 h 410160"/>
                    <a:gd name="connsiteX52" fmla="*/ 182813 w 286462"/>
                    <a:gd name="connsiteY52" fmla="*/ 142113 h 410160"/>
                    <a:gd name="connsiteX53" fmla="*/ 155690 w 286462"/>
                    <a:gd name="connsiteY53" fmla="*/ 114205 h 410160"/>
                    <a:gd name="connsiteX54" fmla="*/ 155405 w 286462"/>
                    <a:gd name="connsiteY54" fmla="*/ 114205 h 410160"/>
                    <a:gd name="connsiteX55" fmla="*/ 133231 w 286462"/>
                    <a:gd name="connsiteY55" fmla="*/ 112681 h 410160"/>
                    <a:gd name="connsiteX56" fmla="*/ 128188 w 286462"/>
                    <a:gd name="connsiteY56" fmla="*/ 117158 h 410160"/>
                    <a:gd name="connsiteX57" fmla="*/ 126856 w 286462"/>
                    <a:gd name="connsiteY57" fmla="*/ 145256 h 4101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286462" h="410160">
                      <a:moveTo>
                        <a:pt x="161401" y="3524"/>
                      </a:moveTo>
                      <a:lnTo>
                        <a:pt x="194423" y="5620"/>
                      </a:lnTo>
                      <a:cubicBezTo>
                        <a:pt x="194423" y="9049"/>
                        <a:pt x="194423" y="12097"/>
                        <a:pt x="193852" y="15145"/>
                      </a:cubicBezTo>
                      <a:cubicBezTo>
                        <a:pt x="192996" y="28099"/>
                        <a:pt x="192425" y="40958"/>
                        <a:pt x="191283" y="53816"/>
                      </a:cubicBezTo>
                      <a:cubicBezTo>
                        <a:pt x="191283" y="58579"/>
                        <a:pt x="192519" y="59817"/>
                        <a:pt x="197088" y="60865"/>
                      </a:cubicBezTo>
                      <a:cubicBezTo>
                        <a:pt x="210744" y="63198"/>
                        <a:pt x="224172" y="66675"/>
                        <a:pt x="237247" y="71247"/>
                      </a:cubicBezTo>
                      <a:cubicBezTo>
                        <a:pt x="270175" y="84296"/>
                        <a:pt x="284830" y="110776"/>
                        <a:pt x="279976" y="146018"/>
                      </a:cubicBezTo>
                      <a:cubicBezTo>
                        <a:pt x="279101" y="152428"/>
                        <a:pt x="277902" y="158782"/>
                        <a:pt x="276361" y="165068"/>
                      </a:cubicBezTo>
                      <a:cubicBezTo>
                        <a:pt x="272097" y="180423"/>
                        <a:pt x="260896" y="192900"/>
                        <a:pt x="246097" y="198787"/>
                      </a:cubicBezTo>
                      <a:cubicBezTo>
                        <a:pt x="242576" y="200406"/>
                        <a:pt x="238960" y="201835"/>
                        <a:pt x="234773" y="203644"/>
                      </a:cubicBezTo>
                      <a:cubicBezTo>
                        <a:pt x="240007" y="206312"/>
                        <a:pt x="244766" y="208407"/>
                        <a:pt x="249333" y="210979"/>
                      </a:cubicBezTo>
                      <a:cubicBezTo>
                        <a:pt x="273858" y="223809"/>
                        <a:pt x="288380" y="250041"/>
                        <a:pt x="286258" y="277654"/>
                      </a:cubicBezTo>
                      <a:cubicBezTo>
                        <a:pt x="286201" y="291170"/>
                        <a:pt x="283450" y="304552"/>
                        <a:pt x="278168" y="316992"/>
                      </a:cubicBezTo>
                      <a:cubicBezTo>
                        <a:pt x="270841" y="333547"/>
                        <a:pt x="257099" y="346405"/>
                        <a:pt x="240102" y="352615"/>
                      </a:cubicBezTo>
                      <a:cubicBezTo>
                        <a:pt x="220336" y="359483"/>
                        <a:pt x="199419" y="362398"/>
                        <a:pt x="178530" y="361188"/>
                      </a:cubicBezTo>
                      <a:cubicBezTo>
                        <a:pt x="173581" y="361188"/>
                        <a:pt x="171679" y="362045"/>
                        <a:pt x="171488" y="367379"/>
                      </a:cubicBezTo>
                      <a:cubicBezTo>
                        <a:pt x="170917" y="380047"/>
                        <a:pt x="169585" y="392716"/>
                        <a:pt x="168823" y="405479"/>
                      </a:cubicBezTo>
                      <a:cubicBezTo>
                        <a:pt x="168823" y="408622"/>
                        <a:pt x="167681" y="410337"/>
                        <a:pt x="164351" y="410146"/>
                      </a:cubicBezTo>
                      <a:lnTo>
                        <a:pt x="135801" y="408337"/>
                      </a:lnTo>
                      <a:cubicBezTo>
                        <a:pt x="135801" y="404050"/>
                        <a:pt x="136277" y="400240"/>
                        <a:pt x="136563" y="396430"/>
                      </a:cubicBezTo>
                      <a:cubicBezTo>
                        <a:pt x="137228" y="385667"/>
                        <a:pt x="137799" y="374904"/>
                        <a:pt x="138656" y="364236"/>
                      </a:cubicBezTo>
                      <a:cubicBezTo>
                        <a:pt x="138656" y="360521"/>
                        <a:pt x="138085" y="358807"/>
                        <a:pt x="134088" y="358712"/>
                      </a:cubicBezTo>
                      <a:cubicBezTo>
                        <a:pt x="127902" y="358712"/>
                        <a:pt x="121717" y="358045"/>
                        <a:pt x="115055" y="357569"/>
                      </a:cubicBezTo>
                      <a:cubicBezTo>
                        <a:pt x="114008" y="374237"/>
                        <a:pt x="112961" y="390144"/>
                        <a:pt x="111915" y="406432"/>
                      </a:cubicBezTo>
                      <a:lnTo>
                        <a:pt x="78797" y="404336"/>
                      </a:lnTo>
                      <a:cubicBezTo>
                        <a:pt x="79844" y="388048"/>
                        <a:pt x="80891" y="372142"/>
                        <a:pt x="81937" y="355473"/>
                      </a:cubicBezTo>
                      <a:lnTo>
                        <a:pt x="0" y="350234"/>
                      </a:lnTo>
                      <a:cubicBezTo>
                        <a:pt x="1142" y="331184"/>
                        <a:pt x="2284" y="313468"/>
                        <a:pt x="3521" y="294704"/>
                      </a:cubicBezTo>
                      <a:lnTo>
                        <a:pt x="27693" y="296228"/>
                      </a:lnTo>
                      <a:cubicBezTo>
                        <a:pt x="31785" y="232410"/>
                        <a:pt x="35782" y="169354"/>
                        <a:pt x="39874" y="105727"/>
                      </a:cubicBezTo>
                      <a:lnTo>
                        <a:pt x="15892" y="104204"/>
                      </a:lnTo>
                      <a:cubicBezTo>
                        <a:pt x="17035" y="85630"/>
                        <a:pt x="18177" y="67627"/>
                        <a:pt x="19414" y="48863"/>
                      </a:cubicBezTo>
                      <a:lnTo>
                        <a:pt x="100970" y="54007"/>
                      </a:lnTo>
                      <a:cubicBezTo>
                        <a:pt x="102112" y="35623"/>
                        <a:pt x="103255" y="18002"/>
                        <a:pt x="104397" y="0"/>
                      </a:cubicBezTo>
                      <a:lnTo>
                        <a:pt x="137228" y="2096"/>
                      </a:lnTo>
                      <a:cubicBezTo>
                        <a:pt x="136086" y="19621"/>
                        <a:pt x="135040" y="37243"/>
                        <a:pt x="133802" y="55340"/>
                      </a:cubicBezTo>
                      <a:lnTo>
                        <a:pt x="158165" y="56959"/>
                      </a:lnTo>
                      <a:cubicBezTo>
                        <a:pt x="159497" y="39243"/>
                        <a:pt x="160259" y="21717"/>
                        <a:pt x="161401" y="3524"/>
                      </a:cubicBezTo>
                      <a:close/>
                      <a:moveTo>
                        <a:pt x="142368" y="227552"/>
                      </a:moveTo>
                      <a:cubicBezTo>
                        <a:pt x="136848" y="227552"/>
                        <a:pt x="131423" y="226981"/>
                        <a:pt x="125999" y="226409"/>
                      </a:cubicBezTo>
                      <a:cubicBezTo>
                        <a:pt x="122382" y="226409"/>
                        <a:pt x="121145" y="227362"/>
                        <a:pt x="120955" y="230886"/>
                      </a:cubicBezTo>
                      <a:cubicBezTo>
                        <a:pt x="119623" y="252889"/>
                        <a:pt x="118290" y="274891"/>
                        <a:pt x="116768" y="296894"/>
                      </a:cubicBezTo>
                      <a:cubicBezTo>
                        <a:pt x="116768" y="301180"/>
                        <a:pt x="118101" y="302323"/>
                        <a:pt x="121907" y="302514"/>
                      </a:cubicBezTo>
                      <a:cubicBezTo>
                        <a:pt x="131423" y="302514"/>
                        <a:pt x="140940" y="303752"/>
                        <a:pt x="150456" y="304133"/>
                      </a:cubicBezTo>
                      <a:cubicBezTo>
                        <a:pt x="168510" y="305857"/>
                        <a:pt x="184859" y="293427"/>
                        <a:pt x="188047" y="275558"/>
                      </a:cubicBezTo>
                      <a:cubicBezTo>
                        <a:pt x="194299" y="256518"/>
                        <a:pt x="183955" y="236010"/>
                        <a:pt x="164931" y="229753"/>
                      </a:cubicBezTo>
                      <a:cubicBezTo>
                        <a:pt x="161182" y="228514"/>
                        <a:pt x="157261" y="227905"/>
                        <a:pt x="153311" y="227933"/>
                      </a:cubicBezTo>
                      <a:close/>
                      <a:moveTo>
                        <a:pt x="126475" y="145256"/>
                      </a:moveTo>
                      <a:cubicBezTo>
                        <a:pt x="125809" y="154781"/>
                        <a:pt x="125333" y="164306"/>
                        <a:pt x="124572" y="173260"/>
                      </a:cubicBezTo>
                      <a:cubicBezTo>
                        <a:pt x="124572" y="176403"/>
                        <a:pt x="125238" y="178117"/>
                        <a:pt x="128568" y="178213"/>
                      </a:cubicBezTo>
                      <a:cubicBezTo>
                        <a:pt x="138561" y="178213"/>
                        <a:pt x="148458" y="179451"/>
                        <a:pt x="158451" y="179356"/>
                      </a:cubicBezTo>
                      <a:cubicBezTo>
                        <a:pt x="168833" y="179651"/>
                        <a:pt x="177969" y="172545"/>
                        <a:pt x="180243" y="162401"/>
                      </a:cubicBezTo>
                      <a:cubicBezTo>
                        <a:pt x="181994" y="155781"/>
                        <a:pt x="182860" y="148961"/>
                        <a:pt x="182813" y="142113"/>
                      </a:cubicBezTo>
                      <a:cubicBezTo>
                        <a:pt x="183022" y="126911"/>
                        <a:pt x="170879" y="114414"/>
                        <a:pt x="155690" y="114205"/>
                      </a:cubicBezTo>
                      <a:cubicBezTo>
                        <a:pt x="155596" y="114205"/>
                        <a:pt x="155500" y="114205"/>
                        <a:pt x="155405" y="114205"/>
                      </a:cubicBezTo>
                      <a:cubicBezTo>
                        <a:pt x="147982" y="113633"/>
                        <a:pt x="140559" y="113443"/>
                        <a:pt x="133231" y="112681"/>
                      </a:cubicBezTo>
                      <a:cubicBezTo>
                        <a:pt x="129615" y="112681"/>
                        <a:pt x="128378" y="113633"/>
                        <a:pt x="128188" y="117158"/>
                      </a:cubicBezTo>
                      <a:cubicBezTo>
                        <a:pt x="128093" y="126492"/>
                        <a:pt x="127427" y="135826"/>
                        <a:pt x="126856" y="145256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8" name="Freeform 387">
                  <a:extLst>
                    <a:ext uri="{FF2B5EF4-FFF2-40B4-BE49-F238E27FC236}">
                      <a16:creationId xmlns:a16="http://schemas.microsoft.com/office/drawing/2014/main" id="{08E25606-18A8-4391-40EC-65B4116E4732}"/>
                    </a:ext>
                  </a:extLst>
                </p:cNvPr>
                <p:cNvSpPr/>
                <p:nvPr/>
              </p:nvSpPr>
              <p:spPr>
                <a:xfrm>
                  <a:off x="8591235" y="3276504"/>
                  <a:ext cx="508686" cy="483332"/>
                </a:xfrm>
                <a:custGeom>
                  <a:avLst/>
                  <a:gdLst>
                    <a:gd name="connsiteX0" fmla="*/ 433478 w 508686"/>
                    <a:gd name="connsiteY0" fmla="*/ 95 h 483332"/>
                    <a:gd name="connsiteX1" fmla="*/ 492005 w 508686"/>
                    <a:gd name="connsiteY1" fmla="*/ 96869 h 483332"/>
                    <a:gd name="connsiteX2" fmla="*/ 508278 w 508686"/>
                    <a:gd name="connsiteY2" fmla="*/ 209645 h 483332"/>
                    <a:gd name="connsiteX3" fmla="*/ 479728 w 508686"/>
                    <a:gd name="connsiteY3" fmla="*/ 320135 h 483332"/>
                    <a:gd name="connsiteX4" fmla="*/ 311381 w 508686"/>
                    <a:gd name="connsiteY4" fmla="*/ 468154 h 483332"/>
                    <a:gd name="connsiteX5" fmla="*/ 198134 w 508686"/>
                    <a:gd name="connsiteY5" fmla="*/ 482536 h 483332"/>
                    <a:gd name="connsiteX6" fmla="*/ 88599 w 508686"/>
                    <a:gd name="connsiteY6" fmla="*/ 451961 h 483332"/>
                    <a:gd name="connsiteX7" fmla="*/ 0 w 508686"/>
                    <a:gd name="connsiteY7" fmla="*/ 381095 h 483332"/>
                    <a:gd name="connsiteX8" fmla="*/ 308431 w 508686"/>
                    <a:gd name="connsiteY8" fmla="*/ 460153 h 483332"/>
                    <a:gd name="connsiteX9" fmla="*/ 472020 w 508686"/>
                    <a:gd name="connsiteY9" fmla="*/ 316325 h 483332"/>
                    <a:gd name="connsiteX10" fmla="*/ 433954 w 508686"/>
                    <a:gd name="connsiteY10" fmla="*/ 0 h 4833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08686" h="483332">
                      <a:moveTo>
                        <a:pt x="433478" y="95"/>
                      </a:moveTo>
                      <a:cubicBezTo>
                        <a:pt x="459249" y="28118"/>
                        <a:pt x="479148" y="61027"/>
                        <a:pt x="492005" y="96869"/>
                      </a:cubicBezTo>
                      <a:cubicBezTo>
                        <a:pt x="504776" y="133026"/>
                        <a:pt x="510305" y="171345"/>
                        <a:pt x="508278" y="209645"/>
                      </a:cubicBezTo>
                      <a:cubicBezTo>
                        <a:pt x="506270" y="248021"/>
                        <a:pt x="496563" y="285598"/>
                        <a:pt x="479728" y="320135"/>
                      </a:cubicBezTo>
                      <a:cubicBezTo>
                        <a:pt x="445812" y="390144"/>
                        <a:pt x="385115" y="443513"/>
                        <a:pt x="311381" y="468154"/>
                      </a:cubicBezTo>
                      <a:cubicBezTo>
                        <a:pt x="274980" y="480508"/>
                        <a:pt x="236466" y="485403"/>
                        <a:pt x="198134" y="482536"/>
                      </a:cubicBezTo>
                      <a:cubicBezTo>
                        <a:pt x="159973" y="479660"/>
                        <a:pt x="122744" y="469268"/>
                        <a:pt x="88599" y="451961"/>
                      </a:cubicBezTo>
                      <a:cubicBezTo>
                        <a:pt x="54625" y="434511"/>
                        <a:pt x="24505" y="410413"/>
                        <a:pt x="0" y="381095"/>
                      </a:cubicBezTo>
                      <a:cubicBezTo>
                        <a:pt x="77883" y="466611"/>
                        <a:pt x="199067" y="497672"/>
                        <a:pt x="308431" y="460153"/>
                      </a:cubicBezTo>
                      <a:cubicBezTo>
                        <a:pt x="379510" y="435216"/>
                        <a:pt x="438151" y="383658"/>
                        <a:pt x="472020" y="316325"/>
                      </a:cubicBezTo>
                      <a:cubicBezTo>
                        <a:pt x="523438" y="212712"/>
                        <a:pt x="508478" y="88430"/>
                        <a:pt x="43395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89" name="Freeform 388">
                  <a:extLst>
                    <a:ext uri="{FF2B5EF4-FFF2-40B4-BE49-F238E27FC236}">
                      <a16:creationId xmlns:a16="http://schemas.microsoft.com/office/drawing/2014/main" id="{5E6B5F8D-674F-BA53-E23D-F9F5276805AE}"/>
                    </a:ext>
                  </a:extLst>
                </p:cNvPr>
                <p:cNvSpPr/>
                <p:nvPr/>
              </p:nvSpPr>
              <p:spPr>
                <a:xfrm>
                  <a:off x="8514644" y="3174745"/>
                  <a:ext cx="509211" cy="482854"/>
                </a:xfrm>
                <a:custGeom>
                  <a:avLst/>
                  <a:gdLst>
                    <a:gd name="connsiteX0" fmla="*/ 74687 w 509211"/>
                    <a:gd name="connsiteY0" fmla="*/ 482855 h 482854"/>
                    <a:gd name="connsiteX1" fmla="*/ 16446 w 509211"/>
                    <a:gd name="connsiteY1" fmla="*/ 385890 h 482854"/>
                    <a:gd name="connsiteX2" fmla="*/ 458 w 509211"/>
                    <a:gd name="connsiteY2" fmla="*/ 273305 h 482854"/>
                    <a:gd name="connsiteX3" fmla="*/ 29579 w 509211"/>
                    <a:gd name="connsiteY3" fmla="*/ 162815 h 482854"/>
                    <a:gd name="connsiteX4" fmla="*/ 198402 w 509211"/>
                    <a:gd name="connsiteY4" fmla="*/ 14891 h 482854"/>
                    <a:gd name="connsiteX5" fmla="*/ 311649 w 509211"/>
                    <a:gd name="connsiteY5" fmla="*/ 890 h 482854"/>
                    <a:gd name="connsiteX6" fmla="*/ 421089 w 509211"/>
                    <a:gd name="connsiteY6" fmla="*/ 31846 h 482854"/>
                    <a:gd name="connsiteX7" fmla="*/ 509212 w 509211"/>
                    <a:gd name="connsiteY7" fmla="*/ 102712 h 482854"/>
                    <a:gd name="connsiteX8" fmla="*/ 201067 w 509211"/>
                    <a:gd name="connsiteY8" fmla="*/ 22702 h 482854"/>
                    <a:gd name="connsiteX9" fmla="*/ 36621 w 509211"/>
                    <a:gd name="connsiteY9" fmla="*/ 166053 h 482854"/>
                    <a:gd name="connsiteX10" fmla="*/ 74687 w 509211"/>
                    <a:gd name="connsiteY10" fmla="*/ 482855 h 48285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09211" h="482854">
                      <a:moveTo>
                        <a:pt x="74687" y="482855"/>
                      </a:moveTo>
                      <a:cubicBezTo>
                        <a:pt x="49002" y="454747"/>
                        <a:pt x="29198" y="421781"/>
                        <a:pt x="16446" y="385890"/>
                      </a:cubicBezTo>
                      <a:cubicBezTo>
                        <a:pt x="3741" y="349791"/>
                        <a:pt x="-1693" y="311519"/>
                        <a:pt x="458" y="273305"/>
                      </a:cubicBezTo>
                      <a:cubicBezTo>
                        <a:pt x="2609" y="234881"/>
                        <a:pt x="12515" y="197295"/>
                        <a:pt x="29579" y="162815"/>
                      </a:cubicBezTo>
                      <a:cubicBezTo>
                        <a:pt x="63581" y="92711"/>
                        <a:pt x="124478" y="39352"/>
                        <a:pt x="198402" y="14891"/>
                      </a:cubicBezTo>
                      <a:cubicBezTo>
                        <a:pt x="234822" y="2614"/>
                        <a:pt x="273345" y="-2149"/>
                        <a:pt x="311649" y="890"/>
                      </a:cubicBezTo>
                      <a:cubicBezTo>
                        <a:pt x="349820" y="3852"/>
                        <a:pt x="387020" y="14377"/>
                        <a:pt x="421089" y="31846"/>
                      </a:cubicBezTo>
                      <a:cubicBezTo>
                        <a:pt x="454901" y="49324"/>
                        <a:pt x="484869" y="73423"/>
                        <a:pt x="509212" y="102712"/>
                      </a:cubicBezTo>
                      <a:cubicBezTo>
                        <a:pt x="431576" y="17016"/>
                        <a:pt x="310536" y="-14417"/>
                        <a:pt x="201067" y="22702"/>
                      </a:cubicBezTo>
                      <a:cubicBezTo>
                        <a:pt x="129712" y="47267"/>
                        <a:pt x="70728" y="98683"/>
                        <a:pt x="36621" y="166053"/>
                      </a:cubicBezTo>
                      <a:cubicBezTo>
                        <a:pt x="-14949" y="269800"/>
                        <a:pt x="11" y="394301"/>
                        <a:pt x="74687" y="482855"/>
                      </a:cubicBezTo>
                      <a:close/>
                    </a:path>
                  </a:pathLst>
                </a:custGeom>
                <a:solidFill>
                  <a:srgbClr val="C7C7C7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0" name="Freeform 389">
                  <a:extLst>
                    <a:ext uri="{FF2B5EF4-FFF2-40B4-BE49-F238E27FC236}">
                      <a16:creationId xmlns:a16="http://schemas.microsoft.com/office/drawing/2014/main" id="{EFB04757-8CAC-2A84-7D0E-05BA892EB6B6}"/>
                    </a:ext>
                  </a:extLst>
                </p:cNvPr>
                <p:cNvSpPr/>
                <p:nvPr/>
              </p:nvSpPr>
              <p:spPr>
                <a:xfrm>
                  <a:off x="8674029" y="3261359"/>
                  <a:ext cx="87932" cy="104298"/>
                </a:xfrm>
                <a:custGeom>
                  <a:avLst/>
                  <a:gdLst>
                    <a:gd name="connsiteX0" fmla="*/ 0 w 87932"/>
                    <a:gd name="connsiteY0" fmla="*/ 104299 h 104298"/>
                    <a:gd name="connsiteX1" fmla="*/ 0 w 87932"/>
                    <a:gd name="connsiteY1" fmla="*/ 90392 h 104298"/>
                    <a:gd name="connsiteX2" fmla="*/ 0 w 87932"/>
                    <a:gd name="connsiteY2" fmla="*/ 76486 h 104298"/>
                    <a:gd name="connsiteX3" fmla="*/ 1047 w 87932"/>
                    <a:gd name="connsiteY3" fmla="*/ 48768 h 104298"/>
                    <a:gd name="connsiteX4" fmla="*/ 1047 w 87932"/>
                    <a:gd name="connsiteY4" fmla="*/ 46863 h 104298"/>
                    <a:gd name="connsiteX5" fmla="*/ 3045 w 87932"/>
                    <a:gd name="connsiteY5" fmla="*/ 46863 h 104298"/>
                    <a:gd name="connsiteX6" fmla="*/ 84602 w 87932"/>
                    <a:gd name="connsiteY6" fmla="*/ 52102 h 104298"/>
                    <a:gd name="connsiteX7" fmla="*/ 82603 w 87932"/>
                    <a:gd name="connsiteY7" fmla="*/ 53912 h 104298"/>
                    <a:gd name="connsiteX8" fmla="*/ 84983 w 87932"/>
                    <a:gd name="connsiteY8" fmla="*/ 26956 h 104298"/>
                    <a:gd name="connsiteX9" fmla="*/ 86410 w 87932"/>
                    <a:gd name="connsiteY9" fmla="*/ 13430 h 104298"/>
                    <a:gd name="connsiteX10" fmla="*/ 87933 w 87932"/>
                    <a:gd name="connsiteY10" fmla="*/ 0 h 104298"/>
                    <a:gd name="connsiteX11" fmla="*/ 87933 w 87932"/>
                    <a:gd name="connsiteY11" fmla="*/ 13526 h 104298"/>
                    <a:gd name="connsiteX12" fmla="*/ 87933 w 87932"/>
                    <a:gd name="connsiteY12" fmla="*/ 27051 h 104298"/>
                    <a:gd name="connsiteX13" fmla="*/ 86886 w 87932"/>
                    <a:gd name="connsiteY13" fmla="*/ 54102 h 104298"/>
                    <a:gd name="connsiteX14" fmla="*/ 86886 w 87932"/>
                    <a:gd name="connsiteY14" fmla="*/ 56007 h 104298"/>
                    <a:gd name="connsiteX15" fmla="*/ 84983 w 87932"/>
                    <a:gd name="connsiteY15" fmla="*/ 56007 h 104298"/>
                    <a:gd name="connsiteX16" fmla="*/ 3331 w 87932"/>
                    <a:gd name="connsiteY16" fmla="*/ 50864 h 104298"/>
                    <a:gd name="connsiteX17" fmla="*/ 5424 w 87932"/>
                    <a:gd name="connsiteY17" fmla="*/ 49054 h 104298"/>
                    <a:gd name="connsiteX18" fmla="*/ 2950 w 87932"/>
                    <a:gd name="connsiteY18" fmla="*/ 76676 h 104298"/>
                    <a:gd name="connsiteX19" fmla="*/ 1522 w 87932"/>
                    <a:gd name="connsiteY19" fmla="*/ 90488 h 104298"/>
                    <a:gd name="connsiteX20" fmla="*/ 0 w 87932"/>
                    <a:gd name="connsiteY20" fmla="*/ 104299 h 10429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7932" h="104298">
                      <a:moveTo>
                        <a:pt x="0" y="104299"/>
                      </a:moveTo>
                      <a:cubicBezTo>
                        <a:pt x="0" y="99632"/>
                        <a:pt x="0" y="94774"/>
                        <a:pt x="0" y="90392"/>
                      </a:cubicBezTo>
                      <a:cubicBezTo>
                        <a:pt x="0" y="86011"/>
                        <a:pt x="0" y="80867"/>
                        <a:pt x="0" y="76486"/>
                      </a:cubicBezTo>
                      <a:lnTo>
                        <a:pt x="1047" y="48768"/>
                      </a:lnTo>
                      <a:lnTo>
                        <a:pt x="1047" y="46863"/>
                      </a:lnTo>
                      <a:lnTo>
                        <a:pt x="3045" y="46863"/>
                      </a:lnTo>
                      <a:cubicBezTo>
                        <a:pt x="30263" y="48197"/>
                        <a:pt x="57451" y="49940"/>
                        <a:pt x="84602" y="52102"/>
                      </a:cubicBezTo>
                      <a:lnTo>
                        <a:pt x="82603" y="53912"/>
                      </a:lnTo>
                      <a:lnTo>
                        <a:pt x="84983" y="26956"/>
                      </a:lnTo>
                      <a:lnTo>
                        <a:pt x="86410" y="13430"/>
                      </a:lnTo>
                      <a:cubicBezTo>
                        <a:pt x="86886" y="8954"/>
                        <a:pt x="87362" y="4477"/>
                        <a:pt x="87933" y="0"/>
                      </a:cubicBezTo>
                      <a:cubicBezTo>
                        <a:pt x="87933" y="4477"/>
                        <a:pt x="87933" y="9525"/>
                        <a:pt x="87933" y="13526"/>
                      </a:cubicBezTo>
                      <a:lnTo>
                        <a:pt x="87933" y="27051"/>
                      </a:lnTo>
                      <a:lnTo>
                        <a:pt x="86886" y="54102"/>
                      </a:lnTo>
                      <a:lnTo>
                        <a:pt x="86886" y="56007"/>
                      </a:lnTo>
                      <a:lnTo>
                        <a:pt x="84983" y="56007"/>
                      </a:lnTo>
                      <a:cubicBezTo>
                        <a:pt x="57765" y="54797"/>
                        <a:pt x="30548" y="53083"/>
                        <a:pt x="3331" y="50864"/>
                      </a:cubicBezTo>
                      <a:lnTo>
                        <a:pt x="5424" y="49054"/>
                      </a:lnTo>
                      <a:lnTo>
                        <a:pt x="2950" y="76676"/>
                      </a:lnTo>
                      <a:cubicBezTo>
                        <a:pt x="2950" y="81248"/>
                        <a:pt x="1998" y="86201"/>
                        <a:pt x="1522" y="90488"/>
                      </a:cubicBezTo>
                      <a:cubicBezTo>
                        <a:pt x="1047" y="94774"/>
                        <a:pt x="951" y="99632"/>
                        <a:pt x="0" y="10429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1" name="Freeform 390">
                  <a:extLst>
                    <a:ext uri="{FF2B5EF4-FFF2-40B4-BE49-F238E27FC236}">
                      <a16:creationId xmlns:a16="http://schemas.microsoft.com/office/drawing/2014/main" id="{1D93A4F3-1FB5-A081-A2C7-287158392F44}"/>
                    </a:ext>
                  </a:extLst>
                </p:cNvPr>
                <p:cNvSpPr/>
                <p:nvPr/>
              </p:nvSpPr>
              <p:spPr>
                <a:xfrm>
                  <a:off x="8658136" y="3367087"/>
                  <a:ext cx="39779" cy="244697"/>
                </a:xfrm>
                <a:custGeom>
                  <a:avLst/>
                  <a:gdLst>
                    <a:gd name="connsiteX0" fmla="*/ 0 w 39779"/>
                    <a:gd name="connsiteY0" fmla="*/ 244697 h 244697"/>
                    <a:gd name="connsiteX1" fmla="*/ 857 w 39779"/>
                    <a:gd name="connsiteY1" fmla="*/ 216884 h 244697"/>
                    <a:gd name="connsiteX2" fmla="*/ 1999 w 39779"/>
                    <a:gd name="connsiteY2" fmla="*/ 189071 h 244697"/>
                    <a:gd name="connsiteX3" fmla="*/ 1999 w 39779"/>
                    <a:gd name="connsiteY3" fmla="*/ 187547 h 244697"/>
                    <a:gd name="connsiteX4" fmla="*/ 3521 w 39779"/>
                    <a:gd name="connsiteY4" fmla="*/ 187547 h 244697"/>
                    <a:gd name="connsiteX5" fmla="*/ 27789 w 39779"/>
                    <a:gd name="connsiteY5" fmla="*/ 188690 h 244697"/>
                    <a:gd name="connsiteX6" fmla="*/ 25695 w 39779"/>
                    <a:gd name="connsiteY6" fmla="*/ 190500 h 244697"/>
                    <a:gd name="connsiteX7" fmla="*/ 28454 w 39779"/>
                    <a:gd name="connsiteY7" fmla="*/ 142875 h 244697"/>
                    <a:gd name="connsiteX8" fmla="*/ 31690 w 39779"/>
                    <a:gd name="connsiteY8" fmla="*/ 95250 h 244697"/>
                    <a:gd name="connsiteX9" fmla="*/ 35402 w 39779"/>
                    <a:gd name="connsiteY9" fmla="*/ 47625 h 244697"/>
                    <a:gd name="connsiteX10" fmla="*/ 39779 w 39779"/>
                    <a:gd name="connsiteY10" fmla="*/ 0 h 244697"/>
                    <a:gd name="connsiteX11" fmla="*/ 38161 w 39779"/>
                    <a:gd name="connsiteY11" fmla="*/ 47625 h 244697"/>
                    <a:gd name="connsiteX12" fmla="*/ 35782 w 39779"/>
                    <a:gd name="connsiteY12" fmla="*/ 95250 h 244697"/>
                    <a:gd name="connsiteX13" fmla="*/ 32927 w 39779"/>
                    <a:gd name="connsiteY13" fmla="*/ 142875 h 244697"/>
                    <a:gd name="connsiteX14" fmla="*/ 29597 w 39779"/>
                    <a:gd name="connsiteY14" fmla="*/ 190500 h 244697"/>
                    <a:gd name="connsiteX15" fmla="*/ 29597 w 39779"/>
                    <a:gd name="connsiteY15" fmla="*/ 192500 h 244697"/>
                    <a:gd name="connsiteX16" fmla="*/ 27693 w 39779"/>
                    <a:gd name="connsiteY16" fmla="*/ 192500 h 244697"/>
                    <a:gd name="connsiteX17" fmla="*/ 3521 w 39779"/>
                    <a:gd name="connsiteY17" fmla="*/ 190595 h 244697"/>
                    <a:gd name="connsiteX18" fmla="*/ 5139 w 39779"/>
                    <a:gd name="connsiteY18" fmla="*/ 189166 h 244697"/>
                    <a:gd name="connsiteX19" fmla="*/ 2760 w 39779"/>
                    <a:gd name="connsiteY19" fmla="*/ 216884 h 244697"/>
                    <a:gd name="connsiteX20" fmla="*/ 0 w 39779"/>
                    <a:gd name="connsiteY20" fmla="*/ 244697 h 24469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9779" h="244697">
                      <a:moveTo>
                        <a:pt x="0" y="244697"/>
                      </a:moveTo>
                      <a:cubicBezTo>
                        <a:pt x="0" y="235172"/>
                        <a:pt x="0" y="226219"/>
                        <a:pt x="857" y="216884"/>
                      </a:cubicBezTo>
                      <a:cubicBezTo>
                        <a:pt x="1713" y="207550"/>
                        <a:pt x="1618" y="198311"/>
                        <a:pt x="1999" y="189071"/>
                      </a:cubicBezTo>
                      <a:lnTo>
                        <a:pt x="1999" y="187547"/>
                      </a:lnTo>
                      <a:lnTo>
                        <a:pt x="3521" y="187547"/>
                      </a:lnTo>
                      <a:lnTo>
                        <a:pt x="27789" y="188690"/>
                      </a:lnTo>
                      <a:lnTo>
                        <a:pt x="25695" y="190500"/>
                      </a:lnTo>
                      <a:lnTo>
                        <a:pt x="28454" y="142875"/>
                      </a:lnTo>
                      <a:cubicBezTo>
                        <a:pt x="29311" y="126968"/>
                        <a:pt x="30644" y="111157"/>
                        <a:pt x="31690" y="95250"/>
                      </a:cubicBezTo>
                      <a:cubicBezTo>
                        <a:pt x="32737" y="79343"/>
                        <a:pt x="34069" y="63532"/>
                        <a:pt x="35402" y="47625"/>
                      </a:cubicBezTo>
                      <a:cubicBezTo>
                        <a:pt x="36734" y="31718"/>
                        <a:pt x="38161" y="15907"/>
                        <a:pt x="39779" y="0"/>
                      </a:cubicBezTo>
                      <a:cubicBezTo>
                        <a:pt x="39779" y="15907"/>
                        <a:pt x="38923" y="31813"/>
                        <a:pt x="38161" y="47625"/>
                      </a:cubicBezTo>
                      <a:cubicBezTo>
                        <a:pt x="37400" y="63437"/>
                        <a:pt x="36734" y="79438"/>
                        <a:pt x="35782" y="95250"/>
                      </a:cubicBezTo>
                      <a:cubicBezTo>
                        <a:pt x="34831" y="111062"/>
                        <a:pt x="33974" y="127063"/>
                        <a:pt x="32927" y="142875"/>
                      </a:cubicBezTo>
                      <a:lnTo>
                        <a:pt x="29597" y="190500"/>
                      </a:lnTo>
                      <a:lnTo>
                        <a:pt x="29597" y="192500"/>
                      </a:lnTo>
                      <a:lnTo>
                        <a:pt x="27693" y="192500"/>
                      </a:lnTo>
                      <a:lnTo>
                        <a:pt x="3521" y="190595"/>
                      </a:lnTo>
                      <a:lnTo>
                        <a:pt x="5139" y="189166"/>
                      </a:lnTo>
                      <a:cubicBezTo>
                        <a:pt x="4283" y="198691"/>
                        <a:pt x="3712" y="207645"/>
                        <a:pt x="2760" y="216884"/>
                      </a:cubicBezTo>
                      <a:cubicBezTo>
                        <a:pt x="1808" y="226123"/>
                        <a:pt x="952" y="235553"/>
                        <a:pt x="0" y="24469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2" name="Freeform 391">
                  <a:extLst>
                    <a:ext uri="{FF2B5EF4-FFF2-40B4-BE49-F238E27FC236}">
                      <a16:creationId xmlns:a16="http://schemas.microsoft.com/office/drawing/2014/main" id="{642B0D08-03DC-0723-074A-3F99547C8C7D}"/>
                    </a:ext>
                  </a:extLst>
                </p:cNvPr>
                <p:cNvSpPr/>
                <p:nvPr/>
              </p:nvSpPr>
              <p:spPr>
                <a:xfrm>
                  <a:off x="8780519" y="3495484"/>
                  <a:ext cx="69434" cy="71578"/>
                </a:xfrm>
                <a:custGeom>
                  <a:avLst/>
                  <a:gdLst>
                    <a:gd name="connsiteX0" fmla="*/ 0 w 69434"/>
                    <a:gd name="connsiteY0" fmla="*/ 68485 h 71578"/>
                    <a:gd name="connsiteX1" fmla="*/ 15892 w 69434"/>
                    <a:gd name="connsiteY1" fmla="*/ 68485 h 71578"/>
                    <a:gd name="connsiteX2" fmla="*/ 31690 w 69434"/>
                    <a:gd name="connsiteY2" fmla="*/ 68485 h 71578"/>
                    <a:gd name="connsiteX3" fmla="*/ 57480 w 69434"/>
                    <a:gd name="connsiteY3" fmla="*/ 55721 h 71578"/>
                    <a:gd name="connsiteX4" fmla="*/ 65379 w 69434"/>
                    <a:gd name="connsiteY4" fmla="*/ 27146 h 71578"/>
                    <a:gd name="connsiteX5" fmla="*/ 52246 w 69434"/>
                    <a:gd name="connsiteY5" fmla="*/ 0 h 71578"/>
                    <a:gd name="connsiteX6" fmla="*/ 68900 w 69434"/>
                    <a:gd name="connsiteY6" fmla="*/ 26765 h 71578"/>
                    <a:gd name="connsiteX7" fmla="*/ 61001 w 69434"/>
                    <a:gd name="connsiteY7" fmla="*/ 58198 h 71578"/>
                    <a:gd name="connsiteX8" fmla="*/ 31500 w 69434"/>
                    <a:gd name="connsiteY8" fmla="*/ 71533 h 71578"/>
                    <a:gd name="connsiteX9" fmla="*/ 0 w 69434"/>
                    <a:gd name="connsiteY9" fmla="*/ 68485 h 7157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69434" h="71578">
                      <a:moveTo>
                        <a:pt x="0" y="68485"/>
                      </a:moveTo>
                      <a:cubicBezTo>
                        <a:pt x="5329" y="68485"/>
                        <a:pt x="10563" y="68485"/>
                        <a:pt x="15892" y="68485"/>
                      </a:cubicBezTo>
                      <a:lnTo>
                        <a:pt x="31690" y="68485"/>
                      </a:lnTo>
                      <a:cubicBezTo>
                        <a:pt x="41759" y="68304"/>
                        <a:pt x="51218" y="63617"/>
                        <a:pt x="57480" y="55721"/>
                      </a:cubicBezTo>
                      <a:cubicBezTo>
                        <a:pt x="63694" y="47568"/>
                        <a:pt x="66520" y="37338"/>
                        <a:pt x="65379" y="27146"/>
                      </a:cubicBezTo>
                      <a:cubicBezTo>
                        <a:pt x="64779" y="16707"/>
                        <a:pt x="60049" y="6944"/>
                        <a:pt x="52246" y="0"/>
                      </a:cubicBezTo>
                      <a:cubicBezTo>
                        <a:pt x="61515" y="5982"/>
                        <a:pt x="67624" y="15802"/>
                        <a:pt x="68900" y="26765"/>
                      </a:cubicBezTo>
                      <a:cubicBezTo>
                        <a:pt x="70717" y="37881"/>
                        <a:pt x="67862" y="49263"/>
                        <a:pt x="61001" y="58198"/>
                      </a:cubicBezTo>
                      <a:cubicBezTo>
                        <a:pt x="53892" y="67142"/>
                        <a:pt x="42910" y="72114"/>
                        <a:pt x="31500" y="71533"/>
                      </a:cubicBezTo>
                      <a:cubicBezTo>
                        <a:pt x="20936" y="71152"/>
                        <a:pt x="10468" y="70104"/>
                        <a:pt x="0" y="6848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3" name="Freeform 392">
                  <a:extLst>
                    <a:ext uri="{FF2B5EF4-FFF2-40B4-BE49-F238E27FC236}">
                      <a16:creationId xmlns:a16="http://schemas.microsoft.com/office/drawing/2014/main" id="{762DE3AF-0F34-C39B-AB6C-0E689775CF5D}"/>
                    </a:ext>
                  </a:extLst>
                </p:cNvPr>
                <p:cNvSpPr/>
                <p:nvPr/>
              </p:nvSpPr>
              <p:spPr>
                <a:xfrm>
                  <a:off x="8788417" y="3380422"/>
                  <a:ext cx="54652" cy="62960"/>
                </a:xfrm>
                <a:custGeom>
                  <a:avLst/>
                  <a:gdLst>
                    <a:gd name="connsiteX0" fmla="*/ 0 w 54652"/>
                    <a:gd name="connsiteY0" fmla="*/ 59341 h 62960"/>
                    <a:gd name="connsiteX1" fmla="*/ 26075 w 54652"/>
                    <a:gd name="connsiteY1" fmla="*/ 59341 h 62960"/>
                    <a:gd name="connsiteX2" fmla="*/ 45679 w 54652"/>
                    <a:gd name="connsiteY2" fmla="*/ 47054 h 62960"/>
                    <a:gd name="connsiteX3" fmla="*/ 50628 w 54652"/>
                    <a:gd name="connsiteY3" fmla="*/ 23336 h 62960"/>
                    <a:gd name="connsiteX4" fmla="*/ 41111 w 54652"/>
                    <a:gd name="connsiteY4" fmla="*/ 0 h 62960"/>
                    <a:gd name="connsiteX5" fmla="*/ 53959 w 54652"/>
                    <a:gd name="connsiteY5" fmla="*/ 22860 h 62960"/>
                    <a:gd name="connsiteX6" fmla="*/ 49391 w 54652"/>
                    <a:gd name="connsiteY6" fmla="*/ 49435 h 62960"/>
                    <a:gd name="connsiteX7" fmla="*/ 25981 w 54652"/>
                    <a:gd name="connsiteY7" fmla="*/ 62960 h 62960"/>
                    <a:gd name="connsiteX8" fmla="*/ 0 w 54652"/>
                    <a:gd name="connsiteY8" fmla="*/ 59341 h 6296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4652" h="62960">
                      <a:moveTo>
                        <a:pt x="0" y="59341"/>
                      </a:moveTo>
                      <a:cubicBezTo>
                        <a:pt x="8660" y="59341"/>
                        <a:pt x="17606" y="59341"/>
                        <a:pt x="26075" y="59341"/>
                      </a:cubicBezTo>
                      <a:cubicBezTo>
                        <a:pt x="34165" y="58531"/>
                        <a:pt x="41416" y="53988"/>
                        <a:pt x="45679" y="47054"/>
                      </a:cubicBezTo>
                      <a:cubicBezTo>
                        <a:pt x="49867" y="39900"/>
                        <a:pt x="51599" y="31566"/>
                        <a:pt x="50628" y="23336"/>
                      </a:cubicBezTo>
                      <a:cubicBezTo>
                        <a:pt x="49896" y="14773"/>
                        <a:pt x="46584" y="6629"/>
                        <a:pt x="41111" y="0"/>
                      </a:cubicBezTo>
                      <a:cubicBezTo>
                        <a:pt x="48040" y="5791"/>
                        <a:pt x="52617" y="13926"/>
                        <a:pt x="53959" y="22860"/>
                      </a:cubicBezTo>
                      <a:cubicBezTo>
                        <a:pt x="55720" y="31976"/>
                        <a:pt x="54101" y="41434"/>
                        <a:pt x="49391" y="49435"/>
                      </a:cubicBezTo>
                      <a:cubicBezTo>
                        <a:pt x="44347" y="57588"/>
                        <a:pt x="35554" y="62665"/>
                        <a:pt x="25981" y="62960"/>
                      </a:cubicBezTo>
                      <a:cubicBezTo>
                        <a:pt x="17130" y="62008"/>
                        <a:pt x="8756" y="60674"/>
                        <a:pt x="0" y="5934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4" name="Freeform 393">
                  <a:extLst>
                    <a:ext uri="{FF2B5EF4-FFF2-40B4-BE49-F238E27FC236}">
                      <a16:creationId xmlns:a16="http://schemas.microsoft.com/office/drawing/2014/main" id="{06A8147A-1BF4-FD3B-667F-F63F74D4F91D}"/>
                    </a:ext>
                  </a:extLst>
                </p:cNvPr>
                <p:cNvSpPr/>
                <p:nvPr/>
              </p:nvSpPr>
              <p:spPr>
                <a:xfrm>
                  <a:off x="8735991" y="3617023"/>
                  <a:ext cx="5158" cy="48863"/>
                </a:xfrm>
                <a:custGeom>
                  <a:avLst/>
                  <a:gdLst>
                    <a:gd name="connsiteX0" fmla="*/ 4082 w 5158"/>
                    <a:gd name="connsiteY0" fmla="*/ 0 h 48863"/>
                    <a:gd name="connsiteX1" fmla="*/ 4843 w 5158"/>
                    <a:gd name="connsiteY1" fmla="*/ 24575 h 48863"/>
                    <a:gd name="connsiteX2" fmla="*/ 942 w 5158"/>
                    <a:gd name="connsiteY2" fmla="*/ 48863 h 48863"/>
                    <a:gd name="connsiteX3" fmla="*/ 4082 w 5158"/>
                    <a:gd name="connsiteY3" fmla="*/ 0 h 48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5158" h="48863">
                      <a:moveTo>
                        <a:pt x="4082" y="0"/>
                      </a:moveTo>
                      <a:cubicBezTo>
                        <a:pt x="5186" y="8144"/>
                        <a:pt x="5443" y="16383"/>
                        <a:pt x="4843" y="24575"/>
                      </a:cubicBezTo>
                      <a:cubicBezTo>
                        <a:pt x="4434" y="32785"/>
                        <a:pt x="3130" y="40938"/>
                        <a:pt x="942" y="48863"/>
                      </a:cubicBezTo>
                      <a:cubicBezTo>
                        <a:pt x="-999" y="32518"/>
                        <a:pt x="66" y="15955"/>
                        <a:pt x="408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5" name="Freeform 394">
                  <a:extLst>
                    <a:ext uri="{FF2B5EF4-FFF2-40B4-BE49-F238E27FC236}">
                      <a16:creationId xmlns:a16="http://schemas.microsoft.com/office/drawing/2014/main" id="{5C9B7BDC-EE5E-96F3-49B8-6CA3F5452034}"/>
                    </a:ext>
                  </a:extLst>
                </p:cNvPr>
                <p:cNvSpPr/>
                <p:nvPr/>
              </p:nvSpPr>
              <p:spPr>
                <a:xfrm>
                  <a:off x="8791718" y="3621309"/>
                  <a:ext cx="5231" cy="48482"/>
                </a:xfrm>
                <a:custGeom>
                  <a:avLst/>
                  <a:gdLst>
                    <a:gd name="connsiteX0" fmla="*/ 4122 w 5231"/>
                    <a:gd name="connsiteY0" fmla="*/ 0 h 48482"/>
                    <a:gd name="connsiteX1" fmla="*/ 4883 w 5231"/>
                    <a:gd name="connsiteY1" fmla="*/ 24384 h 48482"/>
                    <a:gd name="connsiteX2" fmla="*/ 1077 w 5231"/>
                    <a:gd name="connsiteY2" fmla="*/ 48482 h 48482"/>
                    <a:gd name="connsiteX3" fmla="*/ 315 w 5231"/>
                    <a:gd name="connsiteY3" fmla="*/ 24098 h 48482"/>
                    <a:gd name="connsiteX4" fmla="*/ 4122 w 5231"/>
                    <a:gd name="connsiteY4" fmla="*/ 0 h 484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231" h="48482">
                      <a:moveTo>
                        <a:pt x="4122" y="0"/>
                      </a:moveTo>
                      <a:cubicBezTo>
                        <a:pt x="5273" y="8077"/>
                        <a:pt x="5531" y="16250"/>
                        <a:pt x="4883" y="24384"/>
                      </a:cubicBezTo>
                      <a:cubicBezTo>
                        <a:pt x="4465" y="32528"/>
                        <a:pt x="3189" y="40605"/>
                        <a:pt x="1077" y="48482"/>
                      </a:cubicBezTo>
                      <a:cubicBezTo>
                        <a:pt x="-28" y="40405"/>
                        <a:pt x="-284" y="32233"/>
                        <a:pt x="315" y="24098"/>
                      </a:cubicBezTo>
                      <a:cubicBezTo>
                        <a:pt x="782" y="15954"/>
                        <a:pt x="2057" y="7887"/>
                        <a:pt x="412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396" name="Graphic 3">
                <a:extLst>
                  <a:ext uri="{FF2B5EF4-FFF2-40B4-BE49-F238E27FC236}">
                    <a16:creationId xmlns:a16="http://schemas.microsoft.com/office/drawing/2014/main" id="{10FA92E6-9E33-A6C6-89CC-D2A43234CFD0}"/>
                  </a:ext>
                </a:extLst>
              </p:cNvPr>
              <p:cNvGrpSpPr/>
              <p:nvPr/>
            </p:nvGrpSpPr>
            <p:grpSpPr>
              <a:xfrm>
                <a:off x="6900452" y="1595762"/>
                <a:ext cx="692534" cy="693186"/>
                <a:chOff x="6900452" y="1595762"/>
                <a:chExt cx="692534" cy="693186"/>
              </a:xfrm>
            </p:grpSpPr>
            <p:sp>
              <p:nvSpPr>
                <p:cNvPr id="397" name="Freeform 396">
                  <a:extLst>
                    <a:ext uri="{FF2B5EF4-FFF2-40B4-BE49-F238E27FC236}">
                      <a16:creationId xmlns:a16="http://schemas.microsoft.com/office/drawing/2014/main" id="{539D2035-116E-D7AE-A4B1-B3B684AC9B90}"/>
                    </a:ext>
                  </a:extLst>
                </p:cNvPr>
                <p:cNvSpPr/>
                <p:nvPr/>
              </p:nvSpPr>
              <p:spPr>
                <a:xfrm>
                  <a:off x="6900452" y="1595762"/>
                  <a:ext cx="692534" cy="693186"/>
                </a:xfrm>
                <a:custGeom>
                  <a:avLst/>
                  <a:gdLst>
                    <a:gd name="connsiteX0" fmla="*/ 684219 w 692534"/>
                    <a:gd name="connsiteY0" fmla="*/ 421918 h 693186"/>
                    <a:gd name="connsiteX1" fmla="*/ 271030 w 692534"/>
                    <a:gd name="connsiteY1" fmla="*/ 684827 h 693186"/>
                    <a:gd name="connsiteX2" fmla="*/ 8354 w 692534"/>
                    <a:gd name="connsiteY2" fmla="*/ 271267 h 693186"/>
                    <a:gd name="connsiteX3" fmla="*/ 420611 w 692534"/>
                    <a:gd name="connsiteY3" fmla="*/ 8152 h 693186"/>
                    <a:gd name="connsiteX4" fmla="*/ 684342 w 692534"/>
                    <a:gd name="connsiteY4" fmla="*/ 421356 h 693186"/>
                    <a:gd name="connsiteX5" fmla="*/ 684219 w 692534"/>
                    <a:gd name="connsiteY5" fmla="*/ 421918 h 6931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534" h="693186">
                      <a:moveTo>
                        <a:pt x="684219" y="421918"/>
                      </a:moveTo>
                      <a:cubicBezTo>
                        <a:pt x="642651" y="608723"/>
                        <a:pt x="457658" y="726423"/>
                        <a:pt x="271030" y="684827"/>
                      </a:cubicBezTo>
                      <a:cubicBezTo>
                        <a:pt x="84391" y="643222"/>
                        <a:pt x="-33214" y="458066"/>
                        <a:pt x="8354" y="271267"/>
                      </a:cubicBezTo>
                      <a:cubicBezTo>
                        <a:pt x="49837" y="84830"/>
                        <a:pt x="234229" y="-32853"/>
                        <a:pt x="420611" y="8152"/>
                      </a:cubicBezTo>
                      <a:cubicBezTo>
                        <a:pt x="607439" y="49363"/>
                        <a:pt x="725521" y="234361"/>
                        <a:pt x="684342" y="421356"/>
                      </a:cubicBezTo>
                      <a:cubicBezTo>
                        <a:pt x="684305" y="421547"/>
                        <a:pt x="684257" y="421728"/>
                        <a:pt x="684219" y="421918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8" name="Freeform 397">
                  <a:extLst>
                    <a:ext uri="{FF2B5EF4-FFF2-40B4-BE49-F238E27FC236}">
                      <a16:creationId xmlns:a16="http://schemas.microsoft.com/office/drawing/2014/main" id="{99F94FEF-994A-3045-3367-178D9AF629D6}"/>
                    </a:ext>
                  </a:extLst>
                </p:cNvPr>
                <p:cNvSpPr/>
                <p:nvPr/>
              </p:nvSpPr>
              <p:spPr>
                <a:xfrm>
                  <a:off x="6925189" y="1620539"/>
                  <a:ext cx="643074" cy="643681"/>
                </a:xfrm>
                <a:custGeom>
                  <a:avLst/>
                  <a:gdLst>
                    <a:gd name="connsiteX0" fmla="*/ 252745 w 643074"/>
                    <a:gd name="connsiteY0" fmla="*/ 636124 h 643681"/>
                    <a:gd name="connsiteX1" fmla="*/ 7514 w 643074"/>
                    <a:gd name="connsiteY1" fmla="*/ 252969 h 643681"/>
                    <a:gd name="connsiteX2" fmla="*/ 390336 w 643074"/>
                    <a:gd name="connsiteY2" fmla="*/ 7521 h 643681"/>
                    <a:gd name="connsiteX3" fmla="*/ 635558 w 643074"/>
                    <a:gd name="connsiteY3" fmla="*/ 390674 h 643681"/>
                    <a:gd name="connsiteX4" fmla="*/ 635310 w 643074"/>
                    <a:gd name="connsiteY4" fmla="*/ 391808 h 643681"/>
                    <a:gd name="connsiteX5" fmla="*/ 252745 w 643074"/>
                    <a:gd name="connsiteY5" fmla="*/ 636124 h 643681"/>
                    <a:gd name="connsiteX6" fmla="*/ 601907 w 643074"/>
                    <a:gd name="connsiteY6" fmla="*/ 389712 h 643681"/>
                    <a:gd name="connsiteX7" fmla="*/ 389346 w 643074"/>
                    <a:gd name="connsiteY7" fmla="*/ 41079 h 643681"/>
                    <a:gd name="connsiteX8" fmla="*/ 41021 w 643074"/>
                    <a:gd name="connsiteY8" fmla="*/ 253831 h 643681"/>
                    <a:gd name="connsiteX9" fmla="*/ 251033 w 643074"/>
                    <a:gd name="connsiteY9" fmla="*/ 601834 h 643681"/>
                    <a:gd name="connsiteX10" fmla="*/ 601326 w 643074"/>
                    <a:gd name="connsiteY10" fmla="*/ 392084 h 643681"/>
                    <a:gd name="connsiteX11" fmla="*/ 601907 w 643074"/>
                    <a:gd name="connsiteY11" fmla="*/ 389712 h 64368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43074" h="643681">
                      <a:moveTo>
                        <a:pt x="252745" y="636124"/>
                      </a:moveTo>
                      <a:cubicBezTo>
                        <a:pt x="79316" y="598100"/>
                        <a:pt x="-30476" y="426555"/>
                        <a:pt x="7514" y="252969"/>
                      </a:cubicBezTo>
                      <a:cubicBezTo>
                        <a:pt x="45513" y="79386"/>
                        <a:pt x="216906" y="-30505"/>
                        <a:pt x="390336" y="7521"/>
                      </a:cubicBezTo>
                      <a:cubicBezTo>
                        <a:pt x="563765" y="45549"/>
                        <a:pt x="673557" y="217093"/>
                        <a:pt x="635558" y="390674"/>
                      </a:cubicBezTo>
                      <a:cubicBezTo>
                        <a:pt x="635482" y="391055"/>
                        <a:pt x="635396" y="391427"/>
                        <a:pt x="635310" y="391808"/>
                      </a:cubicBezTo>
                      <a:cubicBezTo>
                        <a:pt x="596882" y="564877"/>
                        <a:pt x="425756" y="674167"/>
                        <a:pt x="252745" y="636124"/>
                      </a:cubicBezTo>
                      <a:close/>
                      <a:moveTo>
                        <a:pt x="601907" y="389712"/>
                      </a:moveTo>
                      <a:cubicBezTo>
                        <a:pt x="639392" y="234690"/>
                        <a:pt x="544227" y="78602"/>
                        <a:pt x="389346" y="41079"/>
                      </a:cubicBezTo>
                      <a:cubicBezTo>
                        <a:pt x="234464" y="3556"/>
                        <a:pt x="78507" y="98809"/>
                        <a:pt x="41021" y="253831"/>
                      </a:cubicBezTo>
                      <a:cubicBezTo>
                        <a:pt x="3774" y="407857"/>
                        <a:pt x="97493" y="563153"/>
                        <a:pt x="251033" y="601834"/>
                      </a:cubicBezTo>
                      <a:cubicBezTo>
                        <a:pt x="405629" y="640724"/>
                        <a:pt x="562461" y="546817"/>
                        <a:pt x="601326" y="392084"/>
                      </a:cubicBezTo>
                      <a:cubicBezTo>
                        <a:pt x="601517" y="391293"/>
                        <a:pt x="601717" y="390503"/>
                        <a:pt x="601907" y="389712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399" name="Freeform 398">
                  <a:extLst>
                    <a:ext uri="{FF2B5EF4-FFF2-40B4-BE49-F238E27FC236}">
                      <a16:creationId xmlns:a16="http://schemas.microsoft.com/office/drawing/2014/main" id="{E4AE0BC6-E498-9D58-FF3E-1F061199637E}"/>
                    </a:ext>
                  </a:extLst>
                </p:cNvPr>
                <p:cNvSpPr/>
                <p:nvPr/>
              </p:nvSpPr>
              <p:spPr>
                <a:xfrm>
                  <a:off x="7076488" y="1732692"/>
                  <a:ext cx="311579" cy="414810"/>
                </a:xfrm>
                <a:custGeom>
                  <a:avLst/>
                  <a:gdLst>
                    <a:gd name="connsiteX0" fmla="*/ 212219 w 311579"/>
                    <a:gd name="connsiteY0" fmla="*/ 11239 h 414810"/>
                    <a:gd name="connsiteX1" fmla="*/ 244575 w 311579"/>
                    <a:gd name="connsiteY1" fmla="*/ 18383 h 414810"/>
                    <a:gd name="connsiteX2" fmla="*/ 242481 w 311579"/>
                    <a:gd name="connsiteY2" fmla="*/ 27908 h 414810"/>
                    <a:gd name="connsiteX3" fmla="*/ 234107 w 311579"/>
                    <a:gd name="connsiteY3" fmla="*/ 66008 h 414810"/>
                    <a:gd name="connsiteX4" fmla="*/ 238865 w 311579"/>
                    <a:gd name="connsiteY4" fmla="*/ 73914 h 414810"/>
                    <a:gd name="connsiteX5" fmla="*/ 276931 w 311579"/>
                    <a:gd name="connsiteY5" fmla="*/ 90202 h 414810"/>
                    <a:gd name="connsiteX6" fmla="*/ 307860 w 311579"/>
                    <a:gd name="connsiteY6" fmla="*/ 170497 h 414810"/>
                    <a:gd name="connsiteX7" fmla="*/ 301484 w 311579"/>
                    <a:gd name="connsiteY7" fmla="*/ 188786 h 414810"/>
                    <a:gd name="connsiteX8" fmla="*/ 266463 w 311579"/>
                    <a:gd name="connsiteY8" fmla="*/ 217361 h 414810"/>
                    <a:gd name="connsiteX9" fmla="*/ 254567 w 311579"/>
                    <a:gd name="connsiteY9" fmla="*/ 220504 h 414810"/>
                    <a:gd name="connsiteX10" fmla="*/ 267795 w 311579"/>
                    <a:gd name="connsiteY10" fmla="*/ 230029 h 414810"/>
                    <a:gd name="connsiteX11" fmla="*/ 294251 w 311579"/>
                    <a:gd name="connsiteY11" fmla="*/ 301847 h 414810"/>
                    <a:gd name="connsiteX12" fmla="*/ 280357 w 311579"/>
                    <a:gd name="connsiteY12" fmla="*/ 339947 h 414810"/>
                    <a:gd name="connsiteX13" fmla="*/ 237152 w 311579"/>
                    <a:gd name="connsiteY13" fmla="*/ 369284 h 414810"/>
                    <a:gd name="connsiteX14" fmla="*/ 175009 w 311579"/>
                    <a:gd name="connsiteY14" fmla="*/ 368522 h 414810"/>
                    <a:gd name="connsiteX15" fmla="*/ 167110 w 311579"/>
                    <a:gd name="connsiteY15" fmla="*/ 373570 h 414810"/>
                    <a:gd name="connsiteX16" fmla="*/ 158736 w 311579"/>
                    <a:gd name="connsiteY16" fmla="*/ 410718 h 414810"/>
                    <a:gd name="connsiteX17" fmla="*/ 153597 w 311579"/>
                    <a:gd name="connsiteY17" fmla="*/ 414623 h 414810"/>
                    <a:gd name="connsiteX18" fmla="*/ 125904 w 311579"/>
                    <a:gd name="connsiteY18" fmla="*/ 408622 h 414810"/>
                    <a:gd name="connsiteX19" fmla="*/ 128473 w 311579"/>
                    <a:gd name="connsiteY19" fmla="*/ 396907 h 414810"/>
                    <a:gd name="connsiteX20" fmla="*/ 135420 w 311579"/>
                    <a:gd name="connsiteY20" fmla="*/ 365379 h 414810"/>
                    <a:gd name="connsiteX21" fmla="*/ 131709 w 311579"/>
                    <a:gd name="connsiteY21" fmla="*/ 359283 h 414810"/>
                    <a:gd name="connsiteX22" fmla="*/ 112676 w 311579"/>
                    <a:gd name="connsiteY22" fmla="*/ 355282 h 414810"/>
                    <a:gd name="connsiteX23" fmla="*/ 102303 w 311579"/>
                    <a:gd name="connsiteY23" fmla="*/ 402907 h 414810"/>
                    <a:gd name="connsiteX24" fmla="*/ 69851 w 311579"/>
                    <a:gd name="connsiteY24" fmla="*/ 395764 h 414810"/>
                    <a:gd name="connsiteX25" fmla="*/ 80320 w 311579"/>
                    <a:gd name="connsiteY25" fmla="*/ 348139 h 414810"/>
                    <a:gd name="connsiteX26" fmla="*/ 0 w 311579"/>
                    <a:gd name="connsiteY26" fmla="*/ 330613 h 414810"/>
                    <a:gd name="connsiteX27" fmla="*/ 11896 w 311579"/>
                    <a:gd name="connsiteY27" fmla="*/ 276130 h 414810"/>
                    <a:gd name="connsiteX28" fmla="*/ 35592 w 311579"/>
                    <a:gd name="connsiteY28" fmla="*/ 281368 h 414810"/>
                    <a:gd name="connsiteX29" fmla="*/ 76322 w 311579"/>
                    <a:gd name="connsiteY29" fmla="*/ 94774 h 414810"/>
                    <a:gd name="connsiteX30" fmla="*/ 52817 w 311579"/>
                    <a:gd name="connsiteY30" fmla="*/ 89630 h 414810"/>
                    <a:gd name="connsiteX31" fmla="*/ 64712 w 311579"/>
                    <a:gd name="connsiteY31" fmla="*/ 35433 h 414810"/>
                    <a:gd name="connsiteX32" fmla="*/ 144556 w 311579"/>
                    <a:gd name="connsiteY32" fmla="*/ 52864 h 414810"/>
                    <a:gd name="connsiteX33" fmla="*/ 156071 w 311579"/>
                    <a:gd name="connsiteY33" fmla="*/ 0 h 414810"/>
                    <a:gd name="connsiteX34" fmla="*/ 188237 w 311579"/>
                    <a:gd name="connsiteY34" fmla="*/ 6953 h 414810"/>
                    <a:gd name="connsiteX35" fmla="*/ 176817 w 311579"/>
                    <a:gd name="connsiteY35" fmla="*/ 59150 h 414810"/>
                    <a:gd name="connsiteX36" fmla="*/ 200608 w 311579"/>
                    <a:gd name="connsiteY36" fmla="*/ 64389 h 414810"/>
                    <a:gd name="connsiteX37" fmla="*/ 159973 w 311579"/>
                    <a:gd name="connsiteY37" fmla="*/ 230314 h 414810"/>
                    <a:gd name="connsiteX38" fmla="*/ 143985 w 311579"/>
                    <a:gd name="connsiteY38" fmla="*/ 226790 h 414810"/>
                    <a:gd name="connsiteX39" fmla="*/ 138275 w 311579"/>
                    <a:gd name="connsiteY39" fmla="*/ 230410 h 414810"/>
                    <a:gd name="connsiteX40" fmla="*/ 124191 w 311579"/>
                    <a:gd name="connsiteY40" fmla="*/ 295084 h 414810"/>
                    <a:gd name="connsiteX41" fmla="*/ 128473 w 311579"/>
                    <a:gd name="connsiteY41" fmla="*/ 301371 h 414810"/>
                    <a:gd name="connsiteX42" fmla="*/ 157023 w 311579"/>
                    <a:gd name="connsiteY42" fmla="*/ 307372 h 414810"/>
                    <a:gd name="connsiteX43" fmla="*/ 198420 w 311579"/>
                    <a:gd name="connsiteY43" fmla="*/ 285083 h 414810"/>
                    <a:gd name="connsiteX44" fmla="*/ 182565 w 311579"/>
                    <a:gd name="connsiteY44" fmla="*/ 236275 h 414810"/>
                    <a:gd name="connsiteX45" fmla="*/ 171298 w 311579"/>
                    <a:gd name="connsiteY45" fmla="*/ 232696 h 414810"/>
                    <a:gd name="connsiteX46" fmla="*/ 156642 w 311579"/>
                    <a:gd name="connsiteY46" fmla="*/ 146590 h 414810"/>
                    <a:gd name="connsiteX47" fmla="*/ 150552 w 311579"/>
                    <a:gd name="connsiteY47" fmla="*/ 174022 h 414810"/>
                    <a:gd name="connsiteX48" fmla="*/ 153787 w 311579"/>
                    <a:gd name="connsiteY48" fmla="*/ 179451 h 414810"/>
                    <a:gd name="connsiteX49" fmla="*/ 183098 w 311579"/>
                    <a:gd name="connsiteY49" fmla="*/ 185166 h 414810"/>
                    <a:gd name="connsiteX50" fmla="*/ 207270 w 311579"/>
                    <a:gd name="connsiteY50" fmla="*/ 171640 h 414810"/>
                    <a:gd name="connsiteX51" fmla="*/ 212790 w 311579"/>
                    <a:gd name="connsiteY51" fmla="*/ 152019 h 414810"/>
                    <a:gd name="connsiteX52" fmla="*/ 190378 w 311579"/>
                    <a:gd name="connsiteY52" fmla="*/ 120369 h 414810"/>
                    <a:gd name="connsiteX53" fmla="*/ 189950 w 311579"/>
                    <a:gd name="connsiteY53" fmla="*/ 120301 h 414810"/>
                    <a:gd name="connsiteX54" fmla="*/ 168252 w 311579"/>
                    <a:gd name="connsiteY54" fmla="*/ 115443 h 414810"/>
                    <a:gd name="connsiteX55" fmla="*/ 162638 w 311579"/>
                    <a:gd name="connsiteY55" fmla="*/ 119063 h 414810"/>
                    <a:gd name="connsiteX56" fmla="*/ 156642 w 311579"/>
                    <a:gd name="connsiteY56" fmla="*/ 146113 h 41481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</a:cxnLst>
                  <a:rect l="l" t="t" r="r" b="b"/>
                  <a:pathLst>
                    <a:path w="311579" h="414810">
                      <a:moveTo>
                        <a:pt x="212219" y="11239"/>
                      </a:moveTo>
                      <a:lnTo>
                        <a:pt x="244575" y="18383"/>
                      </a:lnTo>
                      <a:lnTo>
                        <a:pt x="242481" y="27908"/>
                      </a:lnTo>
                      <a:cubicBezTo>
                        <a:pt x="239722" y="40576"/>
                        <a:pt x="237152" y="53245"/>
                        <a:pt x="234107" y="66008"/>
                      </a:cubicBezTo>
                      <a:cubicBezTo>
                        <a:pt x="233060" y="70675"/>
                        <a:pt x="234107" y="72199"/>
                        <a:pt x="238865" y="73914"/>
                      </a:cubicBezTo>
                      <a:cubicBezTo>
                        <a:pt x="251988" y="78275"/>
                        <a:pt x="264712" y="83724"/>
                        <a:pt x="276931" y="90202"/>
                      </a:cubicBezTo>
                      <a:cubicBezTo>
                        <a:pt x="307479" y="108109"/>
                        <a:pt x="317947" y="136493"/>
                        <a:pt x="307860" y="170497"/>
                      </a:cubicBezTo>
                      <a:cubicBezTo>
                        <a:pt x="306118" y="176721"/>
                        <a:pt x="303987" y="182829"/>
                        <a:pt x="301484" y="188786"/>
                      </a:cubicBezTo>
                      <a:cubicBezTo>
                        <a:pt x="294879" y="203239"/>
                        <a:pt x="281937" y="213798"/>
                        <a:pt x="266463" y="217361"/>
                      </a:cubicBezTo>
                      <a:lnTo>
                        <a:pt x="254567" y="220504"/>
                      </a:lnTo>
                      <a:cubicBezTo>
                        <a:pt x="259326" y="223838"/>
                        <a:pt x="264084" y="226600"/>
                        <a:pt x="267795" y="230029"/>
                      </a:cubicBezTo>
                      <a:cubicBezTo>
                        <a:pt x="290273" y="246438"/>
                        <a:pt x="300703" y="274758"/>
                        <a:pt x="294251" y="301847"/>
                      </a:cubicBezTo>
                      <a:cubicBezTo>
                        <a:pt x="292186" y="315344"/>
                        <a:pt x="287466" y="328289"/>
                        <a:pt x="280357" y="339947"/>
                      </a:cubicBezTo>
                      <a:cubicBezTo>
                        <a:pt x="270546" y="355206"/>
                        <a:pt x="254938" y="365798"/>
                        <a:pt x="237152" y="369284"/>
                      </a:cubicBezTo>
                      <a:cubicBezTo>
                        <a:pt x="216587" y="373132"/>
                        <a:pt x="195470" y="372866"/>
                        <a:pt x="175009" y="368522"/>
                      </a:cubicBezTo>
                      <a:cubicBezTo>
                        <a:pt x="170156" y="367665"/>
                        <a:pt x="168062" y="368522"/>
                        <a:pt x="167110" y="373570"/>
                      </a:cubicBezTo>
                      <a:cubicBezTo>
                        <a:pt x="164636" y="386048"/>
                        <a:pt x="161400" y="398336"/>
                        <a:pt x="158736" y="410718"/>
                      </a:cubicBezTo>
                      <a:cubicBezTo>
                        <a:pt x="158070" y="413766"/>
                        <a:pt x="156833" y="415385"/>
                        <a:pt x="153597" y="414623"/>
                      </a:cubicBezTo>
                      <a:lnTo>
                        <a:pt x="125904" y="408622"/>
                      </a:lnTo>
                      <a:cubicBezTo>
                        <a:pt x="126855" y="404432"/>
                        <a:pt x="127617" y="400717"/>
                        <a:pt x="128473" y="396907"/>
                      </a:cubicBezTo>
                      <a:cubicBezTo>
                        <a:pt x="130757" y="386429"/>
                        <a:pt x="132946" y="375857"/>
                        <a:pt x="135420" y="365379"/>
                      </a:cubicBezTo>
                      <a:cubicBezTo>
                        <a:pt x="136277" y="361855"/>
                        <a:pt x="135420" y="360045"/>
                        <a:pt x="131709" y="359283"/>
                      </a:cubicBezTo>
                      <a:cubicBezTo>
                        <a:pt x="125618" y="358235"/>
                        <a:pt x="119528" y="356711"/>
                        <a:pt x="112676" y="355282"/>
                      </a:cubicBezTo>
                      <a:cubicBezTo>
                        <a:pt x="109155" y="371570"/>
                        <a:pt x="105729" y="387096"/>
                        <a:pt x="102303" y="402907"/>
                      </a:cubicBezTo>
                      <a:lnTo>
                        <a:pt x="69851" y="395764"/>
                      </a:lnTo>
                      <a:cubicBezTo>
                        <a:pt x="73372" y="379952"/>
                        <a:pt x="76703" y="364331"/>
                        <a:pt x="80320" y="348139"/>
                      </a:cubicBezTo>
                      <a:lnTo>
                        <a:pt x="0" y="330613"/>
                      </a:lnTo>
                      <a:cubicBezTo>
                        <a:pt x="4092" y="312230"/>
                        <a:pt x="7899" y="294513"/>
                        <a:pt x="11896" y="276130"/>
                      </a:cubicBezTo>
                      <a:lnTo>
                        <a:pt x="35592" y="281368"/>
                      </a:lnTo>
                      <a:cubicBezTo>
                        <a:pt x="49296" y="218884"/>
                        <a:pt x="62714" y="157543"/>
                        <a:pt x="76322" y="94774"/>
                      </a:cubicBezTo>
                      <a:lnTo>
                        <a:pt x="52817" y="89630"/>
                      </a:lnTo>
                      <a:lnTo>
                        <a:pt x="64712" y="35433"/>
                      </a:lnTo>
                      <a:lnTo>
                        <a:pt x="144556" y="52864"/>
                      </a:lnTo>
                      <a:cubicBezTo>
                        <a:pt x="148458" y="34861"/>
                        <a:pt x="152265" y="17621"/>
                        <a:pt x="156071" y="0"/>
                      </a:cubicBezTo>
                      <a:lnTo>
                        <a:pt x="188237" y="6953"/>
                      </a:lnTo>
                      <a:cubicBezTo>
                        <a:pt x="184430" y="24193"/>
                        <a:pt x="180719" y="41434"/>
                        <a:pt x="176817" y="59150"/>
                      </a:cubicBezTo>
                      <a:lnTo>
                        <a:pt x="200608" y="64389"/>
                      </a:lnTo>
                      <a:close/>
                      <a:moveTo>
                        <a:pt x="159973" y="230314"/>
                      </a:moveTo>
                      <a:cubicBezTo>
                        <a:pt x="154644" y="229171"/>
                        <a:pt x="149219" y="228124"/>
                        <a:pt x="143985" y="226790"/>
                      </a:cubicBezTo>
                      <a:cubicBezTo>
                        <a:pt x="140464" y="225838"/>
                        <a:pt x="139037" y="226790"/>
                        <a:pt x="138275" y="230410"/>
                      </a:cubicBezTo>
                      <a:cubicBezTo>
                        <a:pt x="133707" y="251936"/>
                        <a:pt x="128759" y="273558"/>
                        <a:pt x="124191" y="295084"/>
                      </a:cubicBezTo>
                      <a:cubicBezTo>
                        <a:pt x="123239" y="299180"/>
                        <a:pt x="124667" y="300609"/>
                        <a:pt x="128473" y="301371"/>
                      </a:cubicBezTo>
                      <a:cubicBezTo>
                        <a:pt x="137990" y="303181"/>
                        <a:pt x="147506" y="305467"/>
                        <a:pt x="157023" y="307372"/>
                      </a:cubicBezTo>
                      <a:cubicBezTo>
                        <a:pt x="174505" y="311791"/>
                        <a:pt x="192462" y="302114"/>
                        <a:pt x="198420" y="285083"/>
                      </a:cubicBezTo>
                      <a:cubicBezTo>
                        <a:pt x="207508" y="267224"/>
                        <a:pt x="200409" y="245372"/>
                        <a:pt x="182565" y="236275"/>
                      </a:cubicBezTo>
                      <a:cubicBezTo>
                        <a:pt x="179034" y="234473"/>
                        <a:pt x="175228" y="233263"/>
                        <a:pt x="171298" y="232696"/>
                      </a:cubicBezTo>
                      <a:close/>
                      <a:moveTo>
                        <a:pt x="156642" y="146590"/>
                      </a:moveTo>
                      <a:cubicBezTo>
                        <a:pt x="154644" y="156115"/>
                        <a:pt x="152740" y="164878"/>
                        <a:pt x="150552" y="174022"/>
                      </a:cubicBezTo>
                      <a:cubicBezTo>
                        <a:pt x="149885" y="177165"/>
                        <a:pt x="150552" y="178879"/>
                        <a:pt x="153787" y="179451"/>
                      </a:cubicBezTo>
                      <a:cubicBezTo>
                        <a:pt x="163304" y="181356"/>
                        <a:pt x="173296" y="183737"/>
                        <a:pt x="183098" y="185166"/>
                      </a:cubicBezTo>
                      <a:cubicBezTo>
                        <a:pt x="193347" y="187020"/>
                        <a:pt x="203482" y="181352"/>
                        <a:pt x="207270" y="171640"/>
                      </a:cubicBezTo>
                      <a:cubicBezTo>
                        <a:pt x="210001" y="165384"/>
                        <a:pt x="211857" y="158782"/>
                        <a:pt x="212790" y="152019"/>
                      </a:cubicBezTo>
                      <a:cubicBezTo>
                        <a:pt x="215331" y="137084"/>
                        <a:pt x="205300" y="122914"/>
                        <a:pt x="190378" y="120369"/>
                      </a:cubicBezTo>
                      <a:cubicBezTo>
                        <a:pt x="190235" y="120345"/>
                        <a:pt x="190093" y="120323"/>
                        <a:pt x="189950" y="120301"/>
                      </a:cubicBezTo>
                      <a:cubicBezTo>
                        <a:pt x="182718" y="118681"/>
                        <a:pt x="175390" y="117253"/>
                        <a:pt x="168252" y="115443"/>
                      </a:cubicBezTo>
                      <a:cubicBezTo>
                        <a:pt x="164731" y="114586"/>
                        <a:pt x="163304" y="115443"/>
                        <a:pt x="162638" y="119063"/>
                      </a:cubicBezTo>
                      <a:cubicBezTo>
                        <a:pt x="160734" y="127825"/>
                        <a:pt x="158641" y="136969"/>
                        <a:pt x="156642" y="146113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0" name="Freeform 399">
                  <a:extLst>
                    <a:ext uri="{FF2B5EF4-FFF2-40B4-BE49-F238E27FC236}">
                      <a16:creationId xmlns:a16="http://schemas.microsoft.com/office/drawing/2014/main" id="{D59AA21B-FC2A-4427-F558-6851E9157987}"/>
                    </a:ext>
                  </a:extLst>
                </p:cNvPr>
                <p:cNvSpPr/>
                <p:nvPr/>
              </p:nvSpPr>
              <p:spPr>
                <a:xfrm>
                  <a:off x="7003496" y="1786413"/>
                  <a:ext cx="534577" cy="448816"/>
                </a:xfrm>
                <a:custGeom>
                  <a:avLst/>
                  <a:gdLst>
                    <a:gd name="connsiteX0" fmla="*/ 486105 w 534577"/>
                    <a:gd name="connsiteY0" fmla="*/ 95 h 448816"/>
                    <a:gd name="connsiteX1" fmla="*/ 529405 w 534577"/>
                    <a:gd name="connsiteY1" fmla="*/ 104870 h 448816"/>
                    <a:gd name="connsiteX2" fmla="*/ 528453 w 534577"/>
                    <a:gd name="connsiteY2" fmla="*/ 218694 h 448816"/>
                    <a:gd name="connsiteX3" fmla="*/ 483345 w 534577"/>
                    <a:gd name="connsiteY3" fmla="*/ 323469 h 448816"/>
                    <a:gd name="connsiteX4" fmla="*/ 294632 w 534577"/>
                    <a:gd name="connsiteY4" fmla="*/ 444436 h 448816"/>
                    <a:gd name="connsiteX5" fmla="*/ 180434 w 534577"/>
                    <a:gd name="connsiteY5" fmla="*/ 441484 h 448816"/>
                    <a:gd name="connsiteX6" fmla="*/ 76704 w 534577"/>
                    <a:gd name="connsiteY6" fmla="*/ 394716 h 448816"/>
                    <a:gd name="connsiteX7" fmla="*/ 0 w 534577"/>
                    <a:gd name="connsiteY7" fmla="*/ 311563 h 448816"/>
                    <a:gd name="connsiteX8" fmla="*/ 293014 w 534577"/>
                    <a:gd name="connsiteY8" fmla="*/ 436245 h 448816"/>
                    <a:gd name="connsiteX9" fmla="*/ 476588 w 534577"/>
                    <a:gd name="connsiteY9" fmla="*/ 318611 h 448816"/>
                    <a:gd name="connsiteX10" fmla="*/ 486105 w 534577"/>
                    <a:gd name="connsiteY10" fmla="*/ 0 h 44881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34577" h="448816">
                      <a:moveTo>
                        <a:pt x="486105" y="95"/>
                      </a:moveTo>
                      <a:cubicBezTo>
                        <a:pt x="507365" y="31786"/>
                        <a:pt x="522087" y="67407"/>
                        <a:pt x="529405" y="104870"/>
                      </a:cubicBezTo>
                      <a:cubicBezTo>
                        <a:pt x="536609" y="142502"/>
                        <a:pt x="536285" y="181188"/>
                        <a:pt x="528453" y="218694"/>
                      </a:cubicBezTo>
                      <a:cubicBezTo>
                        <a:pt x="520631" y="256308"/>
                        <a:pt x="505290" y="291941"/>
                        <a:pt x="483345" y="323469"/>
                      </a:cubicBezTo>
                      <a:cubicBezTo>
                        <a:pt x="439226" y="387525"/>
                        <a:pt x="371212" y="431121"/>
                        <a:pt x="294632" y="444436"/>
                      </a:cubicBezTo>
                      <a:cubicBezTo>
                        <a:pt x="256756" y="451142"/>
                        <a:pt x="217919" y="450142"/>
                        <a:pt x="180434" y="441484"/>
                      </a:cubicBezTo>
                      <a:cubicBezTo>
                        <a:pt x="143119" y="432883"/>
                        <a:pt x="107861" y="416995"/>
                        <a:pt x="76704" y="394716"/>
                      </a:cubicBezTo>
                      <a:cubicBezTo>
                        <a:pt x="45889" y="372351"/>
                        <a:pt x="19823" y="344091"/>
                        <a:pt x="0" y="311563"/>
                      </a:cubicBezTo>
                      <a:cubicBezTo>
                        <a:pt x="64113" y="407861"/>
                        <a:pt x="179244" y="456848"/>
                        <a:pt x="293014" y="436245"/>
                      </a:cubicBezTo>
                      <a:cubicBezTo>
                        <a:pt x="367148" y="422377"/>
                        <a:pt x="432974" y="380190"/>
                        <a:pt x="476588" y="318611"/>
                      </a:cubicBezTo>
                      <a:cubicBezTo>
                        <a:pt x="542861" y="223780"/>
                        <a:pt x="546601" y="98626"/>
                        <a:pt x="486105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1" name="Freeform 400">
                  <a:extLst>
                    <a:ext uri="{FF2B5EF4-FFF2-40B4-BE49-F238E27FC236}">
                      <a16:creationId xmlns:a16="http://schemas.microsoft.com/office/drawing/2014/main" id="{A2555E3B-1762-686E-E231-D7BA237C0BB2}"/>
                    </a:ext>
                  </a:extLst>
                </p:cNvPr>
                <p:cNvSpPr/>
                <p:nvPr/>
              </p:nvSpPr>
              <p:spPr>
                <a:xfrm>
                  <a:off x="6953766" y="1648475"/>
                  <a:ext cx="534788" cy="448453"/>
                </a:xfrm>
                <a:custGeom>
                  <a:avLst/>
                  <a:gdLst>
                    <a:gd name="connsiteX0" fmla="*/ 48017 w 534788"/>
                    <a:gd name="connsiteY0" fmla="*/ 448453 h 448453"/>
                    <a:gd name="connsiteX1" fmla="*/ 5003 w 534788"/>
                    <a:gd name="connsiteY1" fmla="*/ 343678 h 448453"/>
                    <a:gd name="connsiteX2" fmla="*/ 6335 w 534788"/>
                    <a:gd name="connsiteY2" fmla="*/ 229378 h 448453"/>
                    <a:gd name="connsiteX3" fmla="*/ 51729 w 534788"/>
                    <a:gd name="connsiteY3" fmla="*/ 124603 h 448453"/>
                    <a:gd name="connsiteX4" fmla="*/ 240918 w 534788"/>
                    <a:gd name="connsiteY4" fmla="*/ 4302 h 448453"/>
                    <a:gd name="connsiteX5" fmla="*/ 355116 w 534788"/>
                    <a:gd name="connsiteY5" fmla="*/ 7541 h 448453"/>
                    <a:gd name="connsiteX6" fmla="*/ 458656 w 534788"/>
                    <a:gd name="connsiteY6" fmla="*/ 55166 h 448453"/>
                    <a:gd name="connsiteX7" fmla="*/ 534788 w 534788"/>
                    <a:gd name="connsiteY7" fmla="*/ 138510 h 448453"/>
                    <a:gd name="connsiteX8" fmla="*/ 353308 w 534788"/>
                    <a:gd name="connsiteY8" fmla="*/ 14685 h 448453"/>
                    <a:gd name="connsiteX9" fmla="*/ 242250 w 534788"/>
                    <a:gd name="connsiteY9" fmla="*/ 12780 h 448453"/>
                    <a:gd name="connsiteX10" fmla="*/ 58390 w 534788"/>
                    <a:gd name="connsiteY10" fmla="*/ 129651 h 448453"/>
                    <a:gd name="connsiteX11" fmla="*/ 47922 w 534788"/>
                    <a:gd name="connsiteY11" fmla="*/ 448167 h 4484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4788" h="448453">
                      <a:moveTo>
                        <a:pt x="48017" y="448453"/>
                      </a:moveTo>
                      <a:cubicBezTo>
                        <a:pt x="26853" y="416744"/>
                        <a:pt x="12235" y="381121"/>
                        <a:pt x="5003" y="343678"/>
                      </a:cubicBezTo>
                      <a:cubicBezTo>
                        <a:pt x="-2087" y="305863"/>
                        <a:pt x="-1640" y="267017"/>
                        <a:pt x="6335" y="229378"/>
                      </a:cubicBezTo>
                      <a:cubicBezTo>
                        <a:pt x="14253" y="191746"/>
                        <a:pt x="29689" y="156106"/>
                        <a:pt x="51729" y="124603"/>
                      </a:cubicBezTo>
                      <a:cubicBezTo>
                        <a:pt x="96038" y="60640"/>
                        <a:pt x="164243" y="17268"/>
                        <a:pt x="240918" y="4302"/>
                      </a:cubicBezTo>
                      <a:cubicBezTo>
                        <a:pt x="278813" y="-2373"/>
                        <a:pt x="317659" y="-1271"/>
                        <a:pt x="355116" y="7541"/>
                      </a:cubicBezTo>
                      <a:cubicBezTo>
                        <a:pt x="392440" y="16403"/>
                        <a:pt x="427632" y="32591"/>
                        <a:pt x="458656" y="55166"/>
                      </a:cubicBezTo>
                      <a:cubicBezTo>
                        <a:pt x="489328" y="77588"/>
                        <a:pt x="515213" y="105926"/>
                        <a:pt x="534788" y="138510"/>
                      </a:cubicBezTo>
                      <a:cubicBezTo>
                        <a:pt x="492706" y="75165"/>
                        <a:pt x="427594" y="30745"/>
                        <a:pt x="353308" y="14685"/>
                      </a:cubicBezTo>
                      <a:cubicBezTo>
                        <a:pt x="316765" y="6866"/>
                        <a:pt x="279041" y="6220"/>
                        <a:pt x="242250" y="12780"/>
                      </a:cubicBezTo>
                      <a:cubicBezTo>
                        <a:pt x="168164" y="26457"/>
                        <a:pt x="102262" y="68350"/>
                        <a:pt x="58390" y="129651"/>
                      </a:cubicBezTo>
                      <a:cubicBezTo>
                        <a:pt x="-8159" y="224263"/>
                        <a:pt x="-12270" y="349383"/>
                        <a:pt x="47922" y="448167"/>
                      </a:cubicBezTo>
                      <a:close/>
                    </a:path>
                  </a:pathLst>
                </a:custGeom>
                <a:solidFill>
                  <a:srgbClr val="C7C7C7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2" name="Freeform 401">
                  <a:extLst>
                    <a:ext uri="{FF2B5EF4-FFF2-40B4-BE49-F238E27FC236}">
                      <a16:creationId xmlns:a16="http://schemas.microsoft.com/office/drawing/2014/main" id="{F34DAEA1-224B-0BA2-D19B-8CE64EC93060}"/>
                    </a:ext>
                  </a:extLst>
                </p:cNvPr>
                <p:cNvSpPr/>
                <p:nvPr/>
              </p:nvSpPr>
              <p:spPr>
                <a:xfrm>
                  <a:off x="7129495" y="1731454"/>
                  <a:ext cx="102968" cy="90011"/>
                </a:xfrm>
                <a:custGeom>
                  <a:avLst/>
                  <a:gdLst>
                    <a:gd name="connsiteX0" fmla="*/ 0 w 102968"/>
                    <a:gd name="connsiteY0" fmla="*/ 90011 h 90011"/>
                    <a:gd name="connsiteX1" fmla="*/ 2284 w 102968"/>
                    <a:gd name="connsiteY1" fmla="*/ 76295 h 90011"/>
                    <a:gd name="connsiteX2" fmla="*/ 4758 w 102968"/>
                    <a:gd name="connsiteY2" fmla="*/ 62675 h 90011"/>
                    <a:gd name="connsiteX3" fmla="*/ 9992 w 102968"/>
                    <a:gd name="connsiteY3" fmla="*/ 35338 h 90011"/>
                    <a:gd name="connsiteX4" fmla="*/ 9992 w 102968"/>
                    <a:gd name="connsiteY4" fmla="*/ 33528 h 90011"/>
                    <a:gd name="connsiteX5" fmla="*/ 11991 w 102968"/>
                    <a:gd name="connsiteY5" fmla="*/ 33528 h 90011"/>
                    <a:gd name="connsiteX6" fmla="*/ 91834 w 102968"/>
                    <a:gd name="connsiteY6" fmla="*/ 50959 h 90011"/>
                    <a:gd name="connsiteX7" fmla="*/ 89551 w 102968"/>
                    <a:gd name="connsiteY7" fmla="*/ 52483 h 90011"/>
                    <a:gd name="connsiteX8" fmla="*/ 96022 w 102968"/>
                    <a:gd name="connsiteY8" fmla="*/ 26194 h 90011"/>
                    <a:gd name="connsiteX9" fmla="*/ 99448 w 102968"/>
                    <a:gd name="connsiteY9" fmla="*/ 13049 h 90011"/>
                    <a:gd name="connsiteX10" fmla="*/ 102969 w 102968"/>
                    <a:gd name="connsiteY10" fmla="*/ 0 h 90011"/>
                    <a:gd name="connsiteX11" fmla="*/ 100780 w 102968"/>
                    <a:gd name="connsiteY11" fmla="*/ 13335 h 90011"/>
                    <a:gd name="connsiteX12" fmla="*/ 98401 w 102968"/>
                    <a:gd name="connsiteY12" fmla="*/ 26670 h 90011"/>
                    <a:gd name="connsiteX13" fmla="*/ 93262 w 102968"/>
                    <a:gd name="connsiteY13" fmla="*/ 53245 h 90011"/>
                    <a:gd name="connsiteX14" fmla="*/ 93262 w 102968"/>
                    <a:gd name="connsiteY14" fmla="*/ 55150 h 90011"/>
                    <a:gd name="connsiteX15" fmla="*/ 91264 w 102968"/>
                    <a:gd name="connsiteY15" fmla="*/ 55150 h 90011"/>
                    <a:gd name="connsiteX16" fmla="*/ 11420 w 102968"/>
                    <a:gd name="connsiteY16" fmla="*/ 37719 h 90011"/>
                    <a:gd name="connsiteX17" fmla="*/ 13704 w 102968"/>
                    <a:gd name="connsiteY17" fmla="*/ 36195 h 90011"/>
                    <a:gd name="connsiteX18" fmla="*/ 7137 w 102968"/>
                    <a:gd name="connsiteY18" fmla="*/ 63151 h 90011"/>
                    <a:gd name="connsiteX19" fmla="*/ 3616 w 102968"/>
                    <a:gd name="connsiteY19" fmla="*/ 76581 h 90011"/>
                    <a:gd name="connsiteX20" fmla="*/ 0 w 102968"/>
                    <a:gd name="connsiteY20" fmla="*/ 90011 h 900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02968" h="90011">
                      <a:moveTo>
                        <a:pt x="0" y="90011"/>
                      </a:moveTo>
                      <a:lnTo>
                        <a:pt x="2284" y="76295"/>
                      </a:lnTo>
                      <a:cubicBezTo>
                        <a:pt x="3140" y="71723"/>
                        <a:pt x="3807" y="66770"/>
                        <a:pt x="4758" y="62675"/>
                      </a:cubicBezTo>
                      <a:lnTo>
                        <a:pt x="9992" y="35338"/>
                      </a:lnTo>
                      <a:lnTo>
                        <a:pt x="9992" y="33528"/>
                      </a:lnTo>
                      <a:lnTo>
                        <a:pt x="11991" y="33528"/>
                      </a:lnTo>
                      <a:cubicBezTo>
                        <a:pt x="38732" y="38862"/>
                        <a:pt x="65283" y="44672"/>
                        <a:pt x="91834" y="50959"/>
                      </a:cubicBezTo>
                      <a:lnTo>
                        <a:pt x="89551" y="52483"/>
                      </a:lnTo>
                      <a:lnTo>
                        <a:pt x="96022" y="26194"/>
                      </a:lnTo>
                      <a:lnTo>
                        <a:pt x="99448" y="13049"/>
                      </a:lnTo>
                      <a:cubicBezTo>
                        <a:pt x="100590" y="8668"/>
                        <a:pt x="101732" y="4286"/>
                        <a:pt x="102969" y="0"/>
                      </a:cubicBezTo>
                      <a:cubicBezTo>
                        <a:pt x="102303" y="4477"/>
                        <a:pt x="101541" y="8858"/>
                        <a:pt x="100780" y="13335"/>
                      </a:cubicBezTo>
                      <a:lnTo>
                        <a:pt x="98401" y="26670"/>
                      </a:lnTo>
                      <a:lnTo>
                        <a:pt x="93262" y="53245"/>
                      </a:lnTo>
                      <a:lnTo>
                        <a:pt x="93262" y="55150"/>
                      </a:lnTo>
                      <a:lnTo>
                        <a:pt x="91264" y="55150"/>
                      </a:lnTo>
                      <a:cubicBezTo>
                        <a:pt x="64617" y="49816"/>
                        <a:pt x="37971" y="43910"/>
                        <a:pt x="11420" y="37719"/>
                      </a:cubicBezTo>
                      <a:lnTo>
                        <a:pt x="13704" y="36195"/>
                      </a:lnTo>
                      <a:lnTo>
                        <a:pt x="7137" y="63151"/>
                      </a:lnTo>
                      <a:cubicBezTo>
                        <a:pt x="6090" y="67627"/>
                        <a:pt x="4758" y="72104"/>
                        <a:pt x="3616" y="76581"/>
                      </a:cubicBezTo>
                      <a:cubicBezTo>
                        <a:pt x="2474" y="81058"/>
                        <a:pt x="1332" y="85535"/>
                        <a:pt x="0" y="9001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3" name="Freeform 402">
                  <a:extLst>
                    <a:ext uri="{FF2B5EF4-FFF2-40B4-BE49-F238E27FC236}">
                      <a16:creationId xmlns:a16="http://schemas.microsoft.com/office/drawing/2014/main" id="{D06DCF67-AEF5-8AB1-A1D3-4A64C3D64438}"/>
                    </a:ext>
                  </a:extLst>
                </p:cNvPr>
                <p:cNvSpPr/>
                <p:nvPr/>
              </p:nvSpPr>
              <p:spPr>
                <a:xfrm>
                  <a:off x="7076678" y="1826323"/>
                  <a:ext cx="75561" cy="236124"/>
                </a:xfrm>
                <a:custGeom>
                  <a:avLst/>
                  <a:gdLst>
                    <a:gd name="connsiteX0" fmla="*/ 0 w 75561"/>
                    <a:gd name="connsiteY0" fmla="*/ 236125 h 236124"/>
                    <a:gd name="connsiteX1" fmla="*/ 5044 w 75561"/>
                    <a:gd name="connsiteY1" fmla="*/ 208693 h 236124"/>
                    <a:gd name="connsiteX2" fmla="*/ 10373 w 75561"/>
                    <a:gd name="connsiteY2" fmla="*/ 181356 h 236124"/>
                    <a:gd name="connsiteX3" fmla="*/ 10373 w 75561"/>
                    <a:gd name="connsiteY3" fmla="*/ 179927 h 236124"/>
                    <a:gd name="connsiteX4" fmla="*/ 11896 w 75561"/>
                    <a:gd name="connsiteY4" fmla="*/ 179927 h 236124"/>
                    <a:gd name="connsiteX5" fmla="*/ 35687 w 75561"/>
                    <a:gd name="connsiteY5" fmla="*/ 184690 h 236124"/>
                    <a:gd name="connsiteX6" fmla="*/ 33308 w 75561"/>
                    <a:gd name="connsiteY6" fmla="*/ 186214 h 236124"/>
                    <a:gd name="connsiteX7" fmla="*/ 42824 w 75561"/>
                    <a:gd name="connsiteY7" fmla="*/ 139446 h 236124"/>
                    <a:gd name="connsiteX8" fmla="*/ 53198 w 75561"/>
                    <a:gd name="connsiteY8" fmla="*/ 92869 h 236124"/>
                    <a:gd name="connsiteX9" fmla="*/ 64046 w 75561"/>
                    <a:gd name="connsiteY9" fmla="*/ 46292 h 236124"/>
                    <a:gd name="connsiteX10" fmla="*/ 75561 w 75561"/>
                    <a:gd name="connsiteY10" fmla="*/ 0 h 236124"/>
                    <a:gd name="connsiteX11" fmla="*/ 66806 w 75561"/>
                    <a:gd name="connsiteY11" fmla="*/ 46958 h 236124"/>
                    <a:gd name="connsiteX12" fmla="*/ 57290 w 75561"/>
                    <a:gd name="connsiteY12" fmla="*/ 93726 h 236124"/>
                    <a:gd name="connsiteX13" fmla="*/ 47297 w 75561"/>
                    <a:gd name="connsiteY13" fmla="*/ 140399 h 236124"/>
                    <a:gd name="connsiteX14" fmla="*/ 37590 w 75561"/>
                    <a:gd name="connsiteY14" fmla="*/ 187262 h 236124"/>
                    <a:gd name="connsiteX15" fmla="*/ 37590 w 75561"/>
                    <a:gd name="connsiteY15" fmla="*/ 189167 h 236124"/>
                    <a:gd name="connsiteX16" fmla="*/ 35687 w 75561"/>
                    <a:gd name="connsiteY16" fmla="*/ 189167 h 236124"/>
                    <a:gd name="connsiteX17" fmla="*/ 12086 w 75561"/>
                    <a:gd name="connsiteY17" fmla="*/ 183547 h 236124"/>
                    <a:gd name="connsiteX18" fmla="*/ 13894 w 75561"/>
                    <a:gd name="connsiteY18" fmla="*/ 182404 h 236124"/>
                    <a:gd name="connsiteX19" fmla="*/ 7328 w 75561"/>
                    <a:gd name="connsiteY19" fmla="*/ 209455 h 236124"/>
                    <a:gd name="connsiteX20" fmla="*/ 0 w 75561"/>
                    <a:gd name="connsiteY20" fmla="*/ 236125 h 2361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561" h="236124">
                      <a:moveTo>
                        <a:pt x="0" y="236125"/>
                      </a:moveTo>
                      <a:cubicBezTo>
                        <a:pt x="1618" y="226600"/>
                        <a:pt x="3331" y="217837"/>
                        <a:pt x="5044" y="208693"/>
                      </a:cubicBezTo>
                      <a:cubicBezTo>
                        <a:pt x="6757" y="199549"/>
                        <a:pt x="8660" y="190500"/>
                        <a:pt x="10373" y="181356"/>
                      </a:cubicBezTo>
                      <a:lnTo>
                        <a:pt x="10373" y="179927"/>
                      </a:lnTo>
                      <a:lnTo>
                        <a:pt x="11896" y="179927"/>
                      </a:lnTo>
                      <a:lnTo>
                        <a:pt x="35687" y="184690"/>
                      </a:lnTo>
                      <a:lnTo>
                        <a:pt x="33308" y="186214"/>
                      </a:lnTo>
                      <a:lnTo>
                        <a:pt x="42824" y="139446"/>
                      </a:lnTo>
                      <a:cubicBezTo>
                        <a:pt x="46155" y="123920"/>
                        <a:pt x="49772" y="108395"/>
                        <a:pt x="53198" y="92869"/>
                      </a:cubicBezTo>
                      <a:cubicBezTo>
                        <a:pt x="56623" y="77343"/>
                        <a:pt x="60335" y="61817"/>
                        <a:pt x="64046" y="46292"/>
                      </a:cubicBezTo>
                      <a:cubicBezTo>
                        <a:pt x="67758" y="30766"/>
                        <a:pt x="71565" y="15431"/>
                        <a:pt x="75561" y="0"/>
                      </a:cubicBezTo>
                      <a:cubicBezTo>
                        <a:pt x="72802" y="15621"/>
                        <a:pt x="69947" y="31337"/>
                        <a:pt x="66806" y="46958"/>
                      </a:cubicBezTo>
                      <a:cubicBezTo>
                        <a:pt x="63666" y="62579"/>
                        <a:pt x="60621" y="78200"/>
                        <a:pt x="57290" y="93726"/>
                      </a:cubicBezTo>
                      <a:cubicBezTo>
                        <a:pt x="53959" y="109252"/>
                        <a:pt x="50819" y="124873"/>
                        <a:pt x="47297" y="140399"/>
                      </a:cubicBezTo>
                      <a:lnTo>
                        <a:pt x="37590" y="187262"/>
                      </a:lnTo>
                      <a:lnTo>
                        <a:pt x="37590" y="189167"/>
                      </a:lnTo>
                      <a:lnTo>
                        <a:pt x="35687" y="189167"/>
                      </a:lnTo>
                      <a:lnTo>
                        <a:pt x="12086" y="183547"/>
                      </a:lnTo>
                      <a:lnTo>
                        <a:pt x="13894" y="182404"/>
                      </a:lnTo>
                      <a:cubicBezTo>
                        <a:pt x="11705" y="191929"/>
                        <a:pt x="9612" y="200501"/>
                        <a:pt x="7328" y="209455"/>
                      </a:cubicBezTo>
                      <a:cubicBezTo>
                        <a:pt x="5044" y="218408"/>
                        <a:pt x="2379" y="227076"/>
                        <a:pt x="0" y="23612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4" name="Freeform 403">
                  <a:extLst>
                    <a:ext uri="{FF2B5EF4-FFF2-40B4-BE49-F238E27FC236}">
                      <a16:creationId xmlns:a16="http://schemas.microsoft.com/office/drawing/2014/main" id="{E8CBFD9F-1F24-0E3F-F692-B982C8D416A6}"/>
                    </a:ext>
                  </a:extLst>
                </p:cNvPr>
                <p:cNvSpPr/>
                <p:nvPr/>
              </p:nvSpPr>
              <p:spPr>
                <a:xfrm>
                  <a:off x="7204961" y="1974437"/>
                  <a:ext cx="74331" cy="67961"/>
                </a:xfrm>
                <a:custGeom>
                  <a:avLst/>
                  <a:gdLst>
                    <a:gd name="connsiteX0" fmla="*/ 0 w 74331"/>
                    <a:gd name="connsiteY0" fmla="*/ 59150 h 67961"/>
                    <a:gd name="connsiteX1" fmla="*/ 15702 w 74331"/>
                    <a:gd name="connsiteY1" fmla="*/ 61436 h 67961"/>
                    <a:gd name="connsiteX2" fmla="*/ 31309 w 74331"/>
                    <a:gd name="connsiteY2" fmla="*/ 64198 h 67961"/>
                    <a:gd name="connsiteX3" fmla="*/ 58717 w 74331"/>
                    <a:gd name="connsiteY3" fmla="*/ 55531 h 67961"/>
                    <a:gd name="connsiteX4" fmla="*/ 70803 w 74331"/>
                    <a:gd name="connsiteY4" fmla="*/ 28765 h 67961"/>
                    <a:gd name="connsiteX5" fmla="*/ 69185 w 74331"/>
                    <a:gd name="connsiteY5" fmla="*/ 13716 h 67961"/>
                    <a:gd name="connsiteX6" fmla="*/ 61857 w 74331"/>
                    <a:gd name="connsiteY6" fmla="*/ 0 h 67961"/>
                    <a:gd name="connsiteX7" fmla="*/ 74324 w 74331"/>
                    <a:gd name="connsiteY7" fmla="*/ 28575 h 67961"/>
                    <a:gd name="connsiteX8" fmla="*/ 61762 w 74331"/>
                    <a:gd name="connsiteY8" fmla="*/ 58483 h 67961"/>
                    <a:gd name="connsiteX9" fmla="*/ 30548 w 74331"/>
                    <a:gd name="connsiteY9" fmla="*/ 67246 h 67961"/>
                    <a:gd name="connsiteX10" fmla="*/ 0 w 74331"/>
                    <a:gd name="connsiteY10" fmla="*/ 59150 h 6796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331" h="67961">
                      <a:moveTo>
                        <a:pt x="0" y="59150"/>
                      </a:moveTo>
                      <a:cubicBezTo>
                        <a:pt x="5234" y="59722"/>
                        <a:pt x="10468" y="60674"/>
                        <a:pt x="15702" y="61436"/>
                      </a:cubicBezTo>
                      <a:lnTo>
                        <a:pt x="31309" y="64198"/>
                      </a:lnTo>
                      <a:cubicBezTo>
                        <a:pt x="41283" y="65551"/>
                        <a:pt x="51332" y="62370"/>
                        <a:pt x="58717" y="55531"/>
                      </a:cubicBezTo>
                      <a:cubicBezTo>
                        <a:pt x="65940" y="48425"/>
                        <a:pt x="70242" y="38881"/>
                        <a:pt x="70803" y="28765"/>
                      </a:cubicBezTo>
                      <a:cubicBezTo>
                        <a:pt x="71279" y="23692"/>
                        <a:pt x="70727" y="18574"/>
                        <a:pt x="69185" y="13716"/>
                      </a:cubicBezTo>
                      <a:cubicBezTo>
                        <a:pt x="67710" y="8689"/>
                        <a:pt x="65217" y="4019"/>
                        <a:pt x="61857" y="0"/>
                      </a:cubicBezTo>
                      <a:cubicBezTo>
                        <a:pt x="69975" y="7249"/>
                        <a:pt x="74533" y="17686"/>
                        <a:pt x="74324" y="28575"/>
                      </a:cubicBezTo>
                      <a:cubicBezTo>
                        <a:pt x="74391" y="39843"/>
                        <a:pt x="69851" y="50654"/>
                        <a:pt x="61762" y="58483"/>
                      </a:cubicBezTo>
                      <a:cubicBezTo>
                        <a:pt x="53378" y="66265"/>
                        <a:pt x="41759" y="69532"/>
                        <a:pt x="30548" y="67246"/>
                      </a:cubicBezTo>
                      <a:cubicBezTo>
                        <a:pt x="20270" y="64960"/>
                        <a:pt x="10088" y="62294"/>
                        <a:pt x="0" y="5915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5" name="Freeform 404">
                  <a:extLst>
                    <a:ext uri="{FF2B5EF4-FFF2-40B4-BE49-F238E27FC236}">
                      <a16:creationId xmlns:a16="http://schemas.microsoft.com/office/drawing/2014/main" id="{9711D7C3-7131-61D2-B7C9-693B4C14B7C5}"/>
                    </a:ext>
                  </a:extLst>
                </p:cNvPr>
                <p:cNvSpPr/>
                <p:nvPr/>
              </p:nvSpPr>
              <p:spPr>
                <a:xfrm>
                  <a:off x="7231512" y="1858994"/>
                  <a:ext cx="59223" cy="59870"/>
                </a:xfrm>
                <a:custGeom>
                  <a:avLst/>
                  <a:gdLst>
                    <a:gd name="connsiteX0" fmla="*/ 0 w 59223"/>
                    <a:gd name="connsiteY0" fmla="*/ 52959 h 59870"/>
                    <a:gd name="connsiteX1" fmla="*/ 25790 w 59223"/>
                    <a:gd name="connsiteY1" fmla="*/ 56674 h 59870"/>
                    <a:gd name="connsiteX2" fmla="*/ 47012 w 59223"/>
                    <a:gd name="connsiteY2" fmla="*/ 47149 h 59870"/>
                    <a:gd name="connsiteX3" fmla="*/ 55481 w 59223"/>
                    <a:gd name="connsiteY3" fmla="*/ 24479 h 59870"/>
                    <a:gd name="connsiteX4" fmla="*/ 49676 w 59223"/>
                    <a:gd name="connsiteY4" fmla="*/ 0 h 59870"/>
                    <a:gd name="connsiteX5" fmla="*/ 59193 w 59223"/>
                    <a:gd name="connsiteY5" fmla="*/ 24479 h 59870"/>
                    <a:gd name="connsiteX6" fmla="*/ 50628 w 59223"/>
                    <a:gd name="connsiteY6" fmla="*/ 50102 h 59870"/>
                    <a:gd name="connsiteX7" fmla="*/ 25409 w 59223"/>
                    <a:gd name="connsiteY7" fmla="*/ 59627 h 59870"/>
                    <a:gd name="connsiteX8" fmla="*/ 0 w 59223"/>
                    <a:gd name="connsiteY8" fmla="*/ 52959 h 59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223" h="59870">
                      <a:moveTo>
                        <a:pt x="0" y="52959"/>
                      </a:moveTo>
                      <a:cubicBezTo>
                        <a:pt x="8660" y="53912"/>
                        <a:pt x="17415" y="55340"/>
                        <a:pt x="25790" y="56674"/>
                      </a:cubicBezTo>
                      <a:cubicBezTo>
                        <a:pt x="33955" y="56978"/>
                        <a:pt x="41806" y="53456"/>
                        <a:pt x="47012" y="47149"/>
                      </a:cubicBezTo>
                      <a:cubicBezTo>
                        <a:pt x="52255" y="40736"/>
                        <a:pt x="55234" y="32765"/>
                        <a:pt x="55481" y="24479"/>
                      </a:cubicBezTo>
                      <a:cubicBezTo>
                        <a:pt x="56033" y="15923"/>
                        <a:pt x="54006" y="7397"/>
                        <a:pt x="49676" y="0"/>
                      </a:cubicBezTo>
                      <a:cubicBezTo>
                        <a:pt x="55643" y="6773"/>
                        <a:pt x="59022" y="15449"/>
                        <a:pt x="59193" y="24479"/>
                      </a:cubicBezTo>
                      <a:cubicBezTo>
                        <a:pt x="59564" y="33780"/>
                        <a:pt x="56519" y="42895"/>
                        <a:pt x="50628" y="50102"/>
                      </a:cubicBezTo>
                      <a:cubicBezTo>
                        <a:pt x="44347" y="57299"/>
                        <a:pt x="34878" y="60873"/>
                        <a:pt x="25409" y="59627"/>
                      </a:cubicBezTo>
                      <a:cubicBezTo>
                        <a:pt x="16463" y="58198"/>
                        <a:pt x="8375" y="55531"/>
                        <a:pt x="0" y="529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6" name="Freeform 405">
                  <a:extLst>
                    <a:ext uri="{FF2B5EF4-FFF2-40B4-BE49-F238E27FC236}">
                      <a16:creationId xmlns:a16="http://schemas.microsoft.com/office/drawing/2014/main" id="{A609BA09-E02E-26CC-59CC-51EB851252EE}"/>
                    </a:ext>
                  </a:extLst>
                </p:cNvPr>
                <p:cNvSpPr/>
                <p:nvPr/>
              </p:nvSpPr>
              <p:spPr>
                <a:xfrm>
                  <a:off x="7146530" y="2079974"/>
                  <a:ext cx="10467" cy="47625"/>
                </a:xfrm>
                <a:custGeom>
                  <a:avLst/>
                  <a:gdLst>
                    <a:gd name="connsiteX0" fmla="*/ 10468 w 10467"/>
                    <a:gd name="connsiteY0" fmla="*/ 0 h 47625"/>
                    <a:gd name="connsiteX1" fmla="*/ 0 w 10467"/>
                    <a:gd name="connsiteY1" fmla="*/ 47625 h 47625"/>
                    <a:gd name="connsiteX2" fmla="*/ 10468 w 10467"/>
                    <a:gd name="connsiteY2" fmla="*/ 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0467" h="47625">
                      <a:moveTo>
                        <a:pt x="10468" y="0"/>
                      </a:moveTo>
                      <a:cubicBezTo>
                        <a:pt x="9935" y="16383"/>
                        <a:pt x="6385" y="32528"/>
                        <a:pt x="0" y="47625"/>
                      </a:cubicBezTo>
                      <a:cubicBezTo>
                        <a:pt x="571" y="31242"/>
                        <a:pt x="4111" y="15107"/>
                        <a:pt x="1046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07" name="Freeform 406">
                  <a:extLst>
                    <a:ext uri="{FF2B5EF4-FFF2-40B4-BE49-F238E27FC236}">
                      <a16:creationId xmlns:a16="http://schemas.microsoft.com/office/drawing/2014/main" id="{358D1B02-C6AB-06F4-CB56-5CCDF41E42F3}"/>
                    </a:ext>
                  </a:extLst>
                </p:cNvPr>
                <p:cNvSpPr/>
                <p:nvPr/>
              </p:nvSpPr>
              <p:spPr>
                <a:xfrm>
                  <a:off x="7201155" y="2092547"/>
                  <a:ext cx="10372" cy="47529"/>
                </a:xfrm>
                <a:custGeom>
                  <a:avLst/>
                  <a:gdLst>
                    <a:gd name="connsiteX0" fmla="*/ 10373 w 10372"/>
                    <a:gd name="connsiteY0" fmla="*/ 0 h 47529"/>
                    <a:gd name="connsiteX1" fmla="*/ 7328 w 10372"/>
                    <a:gd name="connsiteY1" fmla="*/ 24289 h 47529"/>
                    <a:gd name="connsiteX2" fmla="*/ 0 w 10372"/>
                    <a:gd name="connsiteY2" fmla="*/ 47530 h 47529"/>
                    <a:gd name="connsiteX3" fmla="*/ 2950 w 10372"/>
                    <a:gd name="connsiteY3" fmla="*/ 23241 h 47529"/>
                    <a:gd name="connsiteX4" fmla="*/ 10373 w 10372"/>
                    <a:gd name="connsiteY4" fmla="*/ 0 h 47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72" h="47529">
                      <a:moveTo>
                        <a:pt x="10373" y="0"/>
                      </a:moveTo>
                      <a:cubicBezTo>
                        <a:pt x="10221" y="8182"/>
                        <a:pt x="9202" y="16326"/>
                        <a:pt x="7328" y="24289"/>
                      </a:cubicBezTo>
                      <a:cubicBezTo>
                        <a:pt x="5729" y="32280"/>
                        <a:pt x="3274" y="40072"/>
                        <a:pt x="0" y="47530"/>
                      </a:cubicBezTo>
                      <a:cubicBezTo>
                        <a:pt x="76" y="39348"/>
                        <a:pt x="1066" y="31204"/>
                        <a:pt x="2950" y="23241"/>
                      </a:cubicBezTo>
                      <a:cubicBezTo>
                        <a:pt x="4597" y="15250"/>
                        <a:pt x="7090" y="7468"/>
                        <a:pt x="1037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08" name="Freeform 407">
                <a:extLst>
                  <a:ext uri="{FF2B5EF4-FFF2-40B4-BE49-F238E27FC236}">
                    <a16:creationId xmlns:a16="http://schemas.microsoft.com/office/drawing/2014/main" id="{784F987D-86E6-4E64-4AB5-4F6058BCBFA3}"/>
                  </a:ext>
                </a:extLst>
              </p:cNvPr>
              <p:cNvSpPr/>
              <p:nvPr/>
            </p:nvSpPr>
            <p:spPr>
              <a:xfrm>
                <a:off x="4935649" y="1047750"/>
                <a:ext cx="9516" cy="311848"/>
              </a:xfrm>
              <a:custGeom>
                <a:avLst/>
                <a:gdLst>
                  <a:gd name="connsiteX0" fmla="*/ 0 w 9516"/>
                  <a:gd name="connsiteY0" fmla="*/ 0 h 311848"/>
                  <a:gd name="connsiteX1" fmla="*/ 9517 w 9516"/>
                  <a:gd name="connsiteY1" fmla="*/ 0 h 311848"/>
                  <a:gd name="connsiteX2" fmla="*/ 9517 w 9516"/>
                  <a:gd name="connsiteY2" fmla="*/ 311849 h 311848"/>
                  <a:gd name="connsiteX3" fmla="*/ 0 w 9516"/>
                  <a:gd name="connsiteY3" fmla="*/ 311849 h 311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16" h="311848">
                    <a:moveTo>
                      <a:pt x="0" y="0"/>
                    </a:moveTo>
                    <a:lnTo>
                      <a:pt x="9517" y="0"/>
                    </a:lnTo>
                    <a:lnTo>
                      <a:pt x="9517" y="311849"/>
                    </a:lnTo>
                    <a:lnTo>
                      <a:pt x="0" y="311849"/>
                    </a:ln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09" name="Freeform 408">
                <a:extLst>
                  <a:ext uri="{FF2B5EF4-FFF2-40B4-BE49-F238E27FC236}">
                    <a16:creationId xmlns:a16="http://schemas.microsoft.com/office/drawing/2014/main" id="{AB8FFC55-B789-F51A-82AF-7AA2C76F768B}"/>
                  </a:ext>
                </a:extLst>
              </p:cNvPr>
              <p:cNvSpPr/>
              <p:nvPr/>
            </p:nvSpPr>
            <p:spPr>
              <a:xfrm>
                <a:off x="4747887" y="1440941"/>
                <a:ext cx="385134" cy="138493"/>
              </a:xfrm>
              <a:custGeom>
                <a:avLst/>
                <a:gdLst>
                  <a:gd name="connsiteX0" fmla="*/ 385134 w 385134"/>
                  <a:gd name="connsiteY0" fmla="*/ 104394 h 138493"/>
                  <a:gd name="connsiteX1" fmla="*/ 369622 w 385134"/>
                  <a:gd name="connsiteY1" fmla="*/ 138494 h 138493"/>
                  <a:gd name="connsiteX2" fmla="*/ 15417 w 385134"/>
                  <a:gd name="connsiteY2" fmla="*/ 138494 h 138493"/>
                  <a:gd name="connsiteX3" fmla="*/ 0 w 385134"/>
                  <a:gd name="connsiteY3" fmla="*/ 104394 h 138493"/>
                  <a:gd name="connsiteX4" fmla="*/ 150742 w 385134"/>
                  <a:gd name="connsiteY4" fmla="*/ 0 h 138493"/>
                  <a:gd name="connsiteX5" fmla="*/ 234297 w 385134"/>
                  <a:gd name="connsiteY5" fmla="*/ 0 h 138493"/>
                  <a:gd name="connsiteX6" fmla="*/ 385134 w 385134"/>
                  <a:gd name="connsiteY6" fmla="*/ 104394 h 138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5134" h="138493">
                    <a:moveTo>
                      <a:pt x="385134" y="104394"/>
                    </a:moveTo>
                    <a:lnTo>
                      <a:pt x="369622" y="138494"/>
                    </a:lnTo>
                    <a:lnTo>
                      <a:pt x="15417" y="138494"/>
                    </a:lnTo>
                    <a:lnTo>
                      <a:pt x="0" y="104394"/>
                    </a:lnTo>
                    <a:lnTo>
                      <a:pt x="150742" y="0"/>
                    </a:lnTo>
                    <a:lnTo>
                      <a:pt x="234297" y="0"/>
                    </a:lnTo>
                    <a:lnTo>
                      <a:pt x="385134" y="104394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0" name="Freeform 409">
                <a:extLst>
                  <a:ext uri="{FF2B5EF4-FFF2-40B4-BE49-F238E27FC236}">
                    <a16:creationId xmlns:a16="http://schemas.microsoft.com/office/drawing/2014/main" id="{9C059EA1-E54F-477D-3189-14E6D0D217AD}"/>
                  </a:ext>
                </a:extLst>
              </p:cNvPr>
              <p:cNvSpPr/>
              <p:nvPr/>
            </p:nvSpPr>
            <p:spPr>
              <a:xfrm>
                <a:off x="4888256" y="1340262"/>
                <a:ext cx="104396" cy="100679"/>
              </a:xfrm>
              <a:custGeom>
                <a:avLst/>
                <a:gdLst>
                  <a:gd name="connsiteX0" fmla="*/ 104396 w 104396"/>
                  <a:gd name="connsiteY0" fmla="*/ 0 h 100679"/>
                  <a:gd name="connsiteX1" fmla="*/ 93928 w 104396"/>
                  <a:gd name="connsiteY1" fmla="*/ 100679 h 100679"/>
                  <a:gd name="connsiteX2" fmla="*/ 10373 w 104396"/>
                  <a:gd name="connsiteY2" fmla="*/ 100679 h 100679"/>
                  <a:gd name="connsiteX3" fmla="*/ 0 w 104396"/>
                  <a:gd name="connsiteY3" fmla="*/ 0 h 100679"/>
                  <a:gd name="connsiteX4" fmla="*/ 104396 w 104396"/>
                  <a:gd name="connsiteY4" fmla="*/ 0 h 100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396" h="100679">
                    <a:moveTo>
                      <a:pt x="104396" y="0"/>
                    </a:moveTo>
                    <a:lnTo>
                      <a:pt x="93928" y="100679"/>
                    </a:lnTo>
                    <a:lnTo>
                      <a:pt x="10373" y="100679"/>
                    </a:lnTo>
                    <a:lnTo>
                      <a:pt x="0" y="0"/>
                    </a:lnTo>
                    <a:lnTo>
                      <a:pt x="104396" y="0"/>
                    </a:lnTo>
                    <a:close/>
                  </a:path>
                </a:pathLst>
              </a:custGeom>
              <a:solidFill>
                <a:srgbClr val="DBDBD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1" name="Freeform 410">
                <a:extLst>
                  <a:ext uri="{FF2B5EF4-FFF2-40B4-BE49-F238E27FC236}">
                    <a16:creationId xmlns:a16="http://schemas.microsoft.com/office/drawing/2014/main" id="{3654ED2C-43B2-D5EE-0D42-6F68779BAFFD}"/>
                  </a:ext>
                </a:extLst>
              </p:cNvPr>
              <p:cNvSpPr/>
              <p:nvPr/>
            </p:nvSpPr>
            <p:spPr>
              <a:xfrm>
                <a:off x="4747887" y="1545431"/>
                <a:ext cx="385038" cy="34004"/>
              </a:xfrm>
              <a:custGeom>
                <a:avLst/>
                <a:gdLst>
                  <a:gd name="connsiteX0" fmla="*/ 385039 w 385038"/>
                  <a:gd name="connsiteY0" fmla="*/ 0 h 34004"/>
                  <a:gd name="connsiteX1" fmla="*/ 369622 w 385038"/>
                  <a:gd name="connsiteY1" fmla="*/ 34004 h 34004"/>
                  <a:gd name="connsiteX2" fmla="*/ 15417 w 385038"/>
                  <a:gd name="connsiteY2" fmla="*/ 34004 h 34004"/>
                  <a:gd name="connsiteX3" fmla="*/ 0 w 385038"/>
                  <a:gd name="connsiteY3" fmla="*/ 0 h 34004"/>
                  <a:gd name="connsiteX4" fmla="*/ 385039 w 385038"/>
                  <a:gd name="connsiteY4" fmla="*/ 0 h 3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038" h="34004">
                    <a:moveTo>
                      <a:pt x="385039" y="0"/>
                    </a:moveTo>
                    <a:lnTo>
                      <a:pt x="369622" y="34004"/>
                    </a:lnTo>
                    <a:lnTo>
                      <a:pt x="15417" y="34004"/>
                    </a:lnTo>
                    <a:lnTo>
                      <a:pt x="0" y="0"/>
                    </a:lnTo>
                    <a:lnTo>
                      <a:pt x="385039" y="0"/>
                    </a:lnTo>
                    <a:close/>
                  </a:path>
                </a:pathLst>
              </a:custGeom>
              <a:solidFill>
                <a:srgbClr val="DBDBD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2" name="Freeform 411">
                <a:extLst>
                  <a:ext uri="{FF2B5EF4-FFF2-40B4-BE49-F238E27FC236}">
                    <a16:creationId xmlns:a16="http://schemas.microsoft.com/office/drawing/2014/main" id="{48CF4AA0-3CF4-F08C-6457-BBF52F441D87}"/>
                  </a:ext>
                </a:extLst>
              </p:cNvPr>
              <p:cNvSpPr/>
              <p:nvPr/>
            </p:nvSpPr>
            <p:spPr>
              <a:xfrm>
                <a:off x="5706012" y="1047750"/>
                <a:ext cx="9516" cy="311848"/>
              </a:xfrm>
              <a:custGeom>
                <a:avLst/>
                <a:gdLst>
                  <a:gd name="connsiteX0" fmla="*/ 0 w 9516"/>
                  <a:gd name="connsiteY0" fmla="*/ 0 h 311848"/>
                  <a:gd name="connsiteX1" fmla="*/ 9516 w 9516"/>
                  <a:gd name="connsiteY1" fmla="*/ 0 h 311848"/>
                  <a:gd name="connsiteX2" fmla="*/ 9516 w 9516"/>
                  <a:gd name="connsiteY2" fmla="*/ 311849 h 311848"/>
                  <a:gd name="connsiteX3" fmla="*/ 0 w 9516"/>
                  <a:gd name="connsiteY3" fmla="*/ 311849 h 311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16" h="311848">
                    <a:moveTo>
                      <a:pt x="0" y="0"/>
                    </a:moveTo>
                    <a:lnTo>
                      <a:pt x="9516" y="0"/>
                    </a:lnTo>
                    <a:lnTo>
                      <a:pt x="9516" y="311849"/>
                    </a:lnTo>
                    <a:lnTo>
                      <a:pt x="0" y="311849"/>
                    </a:ln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3" name="Freeform 412">
                <a:extLst>
                  <a:ext uri="{FF2B5EF4-FFF2-40B4-BE49-F238E27FC236}">
                    <a16:creationId xmlns:a16="http://schemas.microsoft.com/office/drawing/2014/main" id="{A0B01E40-5592-A144-A2F9-2AE82BD4CB22}"/>
                  </a:ext>
                </a:extLst>
              </p:cNvPr>
              <p:cNvSpPr/>
              <p:nvPr/>
            </p:nvSpPr>
            <p:spPr>
              <a:xfrm>
                <a:off x="5518251" y="1440941"/>
                <a:ext cx="385134" cy="138493"/>
              </a:xfrm>
              <a:custGeom>
                <a:avLst/>
                <a:gdLst>
                  <a:gd name="connsiteX0" fmla="*/ 385134 w 385134"/>
                  <a:gd name="connsiteY0" fmla="*/ 104394 h 138493"/>
                  <a:gd name="connsiteX1" fmla="*/ 369622 w 385134"/>
                  <a:gd name="connsiteY1" fmla="*/ 138494 h 138493"/>
                  <a:gd name="connsiteX2" fmla="*/ 15512 w 385134"/>
                  <a:gd name="connsiteY2" fmla="*/ 138494 h 138493"/>
                  <a:gd name="connsiteX3" fmla="*/ 0 w 385134"/>
                  <a:gd name="connsiteY3" fmla="*/ 104394 h 138493"/>
                  <a:gd name="connsiteX4" fmla="*/ 150837 w 385134"/>
                  <a:gd name="connsiteY4" fmla="*/ 0 h 138493"/>
                  <a:gd name="connsiteX5" fmla="*/ 234297 w 385134"/>
                  <a:gd name="connsiteY5" fmla="*/ 0 h 138493"/>
                  <a:gd name="connsiteX6" fmla="*/ 385134 w 385134"/>
                  <a:gd name="connsiteY6" fmla="*/ 104394 h 138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5134" h="138493">
                    <a:moveTo>
                      <a:pt x="385134" y="104394"/>
                    </a:moveTo>
                    <a:lnTo>
                      <a:pt x="369622" y="138494"/>
                    </a:lnTo>
                    <a:lnTo>
                      <a:pt x="15512" y="138494"/>
                    </a:lnTo>
                    <a:lnTo>
                      <a:pt x="0" y="104394"/>
                    </a:lnTo>
                    <a:lnTo>
                      <a:pt x="150837" y="0"/>
                    </a:lnTo>
                    <a:lnTo>
                      <a:pt x="234297" y="0"/>
                    </a:lnTo>
                    <a:lnTo>
                      <a:pt x="385134" y="104394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4" name="Freeform 413">
                <a:extLst>
                  <a:ext uri="{FF2B5EF4-FFF2-40B4-BE49-F238E27FC236}">
                    <a16:creationId xmlns:a16="http://schemas.microsoft.com/office/drawing/2014/main" id="{64464FEF-41E9-6034-4BC3-85BD5C7CFAC7}"/>
                  </a:ext>
                </a:extLst>
              </p:cNvPr>
              <p:cNvSpPr/>
              <p:nvPr/>
            </p:nvSpPr>
            <p:spPr>
              <a:xfrm>
                <a:off x="5658620" y="1340262"/>
                <a:ext cx="104396" cy="100679"/>
              </a:xfrm>
              <a:custGeom>
                <a:avLst/>
                <a:gdLst>
                  <a:gd name="connsiteX0" fmla="*/ 104396 w 104396"/>
                  <a:gd name="connsiteY0" fmla="*/ 0 h 100679"/>
                  <a:gd name="connsiteX1" fmla="*/ 93928 w 104396"/>
                  <a:gd name="connsiteY1" fmla="*/ 100679 h 100679"/>
                  <a:gd name="connsiteX2" fmla="*/ 10468 w 104396"/>
                  <a:gd name="connsiteY2" fmla="*/ 100679 h 100679"/>
                  <a:gd name="connsiteX3" fmla="*/ 0 w 104396"/>
                  <a:gd name="connsiteY3" fmla="*/ 0 h 100679"/>
                  <a:gd name="connsiteX4" fmla="*/ 104396 w 104396"/>
                  <a:gd name="connsiteY4" fmla="*/ 0 h 100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396" h="100679">
                    <a:moveTo>
                      <a:pt x="104396" y="0"/>
                    </a:moveTo>
                    <a:lnTo>
                      <a:pt x="93928" y="100679"/>
                    </a:lnTo>
                    <a:lnTo>
                      <a:pt x="10468" y="100679"/>
                    </a:lnTo>
                    <a:lnTo>
                      <a:pt x="0" y="0"/>
                    </a:lnTo>
                    <a:lnTo>
                      <a:pt x="104396" y="0"/>
                    </a:lnTo>
                    <a:close/>
                  </a:path>
                </a:pathLst>
              </a:custGeom>
              <a:solidFill>
                <a:srgbClr val="DBDBD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5" name="Freeform 414">
                <a:extLst>
                  <a:ext uri="{FF2B5EF4-FFF2-40B4-BE49-F238E27FC236}">
                    <a16:creationId xmlns:a16="http://schemas.microsoft.com/office/drawing/2014/main" id="{48DE93E9-6C22-1859-1B2D-281ED6676085}"/>
                  </a:ext>
                </a:extLst>
              </p:cNvPr>
              <p:cNvSpPr/>
              <p:nvPr/>
            </p:nvSpPr>
            <p:spPr>
              <a:xfrm>
                <a:off x="5518251" y="1545431"/>
                <a:ext cx="385038" cy="34004"/>
              </a:xfrm>
              <a:custGeom>
                <a:avLst/>
                <a:gdLst>
                  <a:gd name="connsiteX0" fmla="*/ 385039 w 385038"/>
                  <a:gd name="connsiteY0" fmla="*/ 0 h 34004"/>
                  <a:gd name="connsiteX1" fmla="*/ 369622 w 385038"/>
                  <a:gd name="connsiteY1" fmla="*/ 34004 h 34004"/>
                  <a:gd name="connsiteX2" fmla="*/ 15417 w 385038"/>
                  <a:gd name="connsiteY2" fmla="*/ 34004 h 34004"/>
                  <a:gd name="connsiteX3" fmla="*/ 0 w 385038"/>
                  <a:gd name="connsiteY3" fmla="*/ 0 h 34004"/>
                  <a:gd name="connsiteX4" fmla="*/ 385039 w 385038"/>
                  <a:gd name="connsiteY4" fmla="*/ 0 h 3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038" h="34004">
                    <a:moveTo>
                      <a:pt x="385039" y="0"/>
                    </a:moveTo>
                    <a:lnTo>
                      <a:pt x="369622" y="34004"/>
                    </a:lnTo>
                    <a:lnTo>
                      <a:pt x="15417" y="34004"/>
                    </a:lnTo>
                    <a:lnTo>
                      <a:pt x="0" y="0"/>
                    </a:lnTo>
                    <a:lnTo>
                      <a:pt x="385039" y="0"/>
                    </a:lnTo>
                    <a:close/>
                  </a:path>
                </a:pathLst>
              </a:custGeom>
              <a:solidFill>
                <a:srgbClr val="DBDBD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6" name="Freeform 415">
                <a:extLst>
                  <a:ext uri="{FF2B5EF4-FFF2-40B4-BE49-F238E27FC236}">
                    <a16:creationId xmlns:a16="http://schemas.microsoft.com/office/drawing/2014/main" id="{DD936FEA-624F-AAA0-0E99-0FF575794718}"/>
                  </a:ext>
                </a:extLst>
              </p:cNvPr>
              <p:cNvSpPr/>
              <p:nvPr/>
            </p:nvSpPr>
            <p:spPr>
              <a:xfrm>
                <a:off x="6476471" y="1047750"/>
                <a:ext cx="9516" cy="311848"/>
              </a:xfrm>
              <a:custGeom>
                <a:avLst/>
                <a:gdLst>
                  <a:gd name="connsiteX0" fmla="*/ 0 w 9516"/>
                  <a:gd name="connsiteY0" fmla="*/ 0 h 311848"/>
                  <a:gd name="connsiteX1" fmla="*/ 9517 w 9516"/>
                  <a:gd name="connsiteY1" fmla="*/ 0 h 311848"/>
                  <a:gd name="connsiteX2" fmla="*/ 9517 w 9516"/>
                  <a:gd name="connsiteY2" fmla="*/ 311849 h 311848"/>
                  <a:gd name="connsiteX3" fmla="*/ 0 w 9516"/>
                  <a:gd name="connsiteY3" fmla="*/ 311849 h 311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16" h="311848">
                    <a:moveTo>
                      <a:pt x="0" y="0"/>
                    </a:moveTo>
                    <a:lnTo>
                      <a:pt x="9517" y="0"/>
                    </a:lnTo>
                    <a:lnTo>
                      <a:pt x="9517" y="311849"/>
                    </a:lnTo>
                    <a:lnTo>
                      <a:pt x="0" y="311849"/>
                    </a:ln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7" name="Freeform 416">
                <a:extLst>
                  <a:ext uri="{FF2B5EF4-FFF2-40B4-BE49-F238E27FC236}">
                    <a16:creationId xmlns:a16="http://schemas.microsoft.com/office/drawing/2014/main" id="{D756A43D-A0E0-D12F-B440-7FFBCE337055}"/>
                  </a:ext>
                </a:extLst>
              </p:cNvPr>
              <p:cNvSpPr/>
              <p:nvPr/>
            </p:nvSpPr>
            <p:spPr>
              <a:xfrm>
                <a:off x="6288709" y="1440941"/>
                <a:ext cx="385038" cy="138493"/>
              </a:xfrm>
              <a:custGeom>
                <a:avLst/>
                <a:gdLst>
                  <a:gd name="connsiteX0" fmla="*/ 385039 w 385038"/>
                  <a:gd name="connsiteY0" fmla="*/ 104394 h 138493"/>
                  <a:gd name="connsiteX1" fmla="*/ 369527 w 385038"/>
                  <a:gd name="connsiteY1" fmla="*/ 138494 h 138493"/>
                  <a:gd name="connsiteX2" fmla="*/ 15417 w 385038"/>
                  <a:gd name="connsiteY2" fmla="*/ 138494 h 138493"/>
                  <a:gd name="connsiteX3" fmla="*/ 0 w 385038"/>
                  <a:gd name="connsiteY3" fmla="*/ 104394 h 138493"/>
                  <a:gd name="connsiteX4" fmla="*/ 150742 w 385038"/>
                  <a:gd name="connsiteY4" fmla="*/ 0 h 138493"/>
                  <a:gd name="connsiteX5" fmla="*/ 234297 w 385038"/>
                  <a:gd name="connsiteY5" fmla="*/ 0 h 138493"/>
                  <a:gd name="connsiteX6" fmla="*/ 385039 w 385038"/>
                  <a:gd name="connsiteY6" fmla="*/ 104394 h 138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5038" h="138493">
                    <a:moveTo>
                      <a:pt x="385039" y="104394"/>
                    </a:moveTo>
                    <a:lnTo>
                      <a:pt x="369527" y="138494"/>
                    </a:lnTo>
                    <a:lnTo>
                      <a:pt x="15417" y="138494"/>
                    </a:lnTo>
                    <a:lnTo>
                      <a:pt x="0" y="104394"/>
                    </a:lnTo>
                    <a:lnTo>
                      <a:pt x="150742" y="0"/>
                    </a:lnTo>
                    <a:lnTo>
                      <a:pt x="234297" y="0"/>
                    </a:lnTo>
                    <a:lnTo>
                      <a:pt x="385039" y="104394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8" name="Freeform 417">
                <a:extLst>
                  <a:ext uri="{FF2B5EF4-FFF2-40B4-BE49-F238E27FC236}">
                    <a16:creationId xmlns:a16="http://schemas.microsoft.com/office/drawing/2014/main" id="{00B710A2-CF51-D1DE-8AC2-2ACE75C04A34}"/>
                  </a:ext>
                </a:extLst>
              </p:cNvPr>
              <p:cNvSpPr/>
              <p:nvPr/>
            </p:nvSpPr>
            <p:spPr>
              <a:xfrm>
                <a:off x="6428983" y="1340262"/>
                <a:ext cx="104396" cy="100679"/>
              </a:xfrm>
              <a:custGeom>
                <a:avLst/>
                <a:gdLst>
                  <a:gd name="connsiteX0" fmla="*/ 104396 w 104396"/>
                  <a:gd name="connsiteY0" fmla="*/ 0 h 100679"/>
                  <a:gd name="connsiteX1" fmla="*/ 94023 w 104396"/>
                  <a:gd name="connsiteY1" fmla="*/ 100679 h 100679"/>
                  <a:gd name="connsiteX2" fmla="*/ 10468 w 104396"/>
                  <a:gd name="connsiteY2" fmla="*/ 100679 h 100679"/>
                  <a:gd name="connsiteX3" fmla="*/ 0 w 104396"/>
                  <a:gd name="connsiteY3" fmla="*/ 0 h 100679"/>
                  <a:gd name="connsiteX4" fmla="*/ 104396 w 104396"/>
                  <a:gd name="connsiteY4" fmla="*/ 0 h 100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396" h="100679">
                    <a:moveTo>
                      <a:pt x="104396" y="0"/>
                    </a:moveTo>
                    <a:lnTo>
                      <a:pt x="94023" y="100679"/>
                    </a:lnTo>
                    <a:lnTo>
                      <a:pt x="10468" y="100679"/>
                    </a:lnTo>
                    <a:lnTo>
                      <a:pt x="0" y="0"/>
                    </a:lnTo>
                    <a:lnTo>
                      <a:pt x="104396" y="0"/>
                    </a:lnTo>
                    <a:close/>
                  </a:path>
                </a:pathLst>
              </a:custGeom>
              <a:solidFill>
                <a:srgbClr val="DBDBD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19" name="Freeform 418">
                <a:extLst>
                  <a:ext uri="{FF2B5EF4-FFF2-40B4-BE49-F238E27FC236}">
                    <a16:creationId xmlns:a16="http://schemas.microsoft.com/office/drawing/2014/main" id="{E89DAC0B-7D35-D0CD-AE24-39B7AC7C5249}"/>
                  </a:ext>
                </a:extLst>
              </p:cNvPr>
              <p:cNvSpPr/>
              <p:nvPr/>
            </p:nvSpPr>
            <p:spPr>
              <a:xfrm>
                <a:off x="6288614" y="1545431"/>
                <a:ext cx="385134" cy="34004"/>
              </a:xfrm>
              <a:custGeom>
                <a:avLst/>
                <a:gdLst>
                  <a:gd name="connsiteX0" fmla="*/ 385134 w 385134"/>
                  <a:gd name="connsiteY0" fmla="*/ 0 h 34004"/>
                  <a:gd name="connsiteX1" fmla="*/ 369622 w 385134"/>
                  <a:gd name="connsiteY1" fmla="*/ 34004 h 34004"/>
                  <a:gd name="connsiteX2" fmla="*/ 15512 w 385134"/>
                  <a:gd name="connsiteY2" fmla="*/ 34004 h 34004"/>
                  <a:gd name="connsiteX3" fmla="*/ 0 w 385134"/>
                  <a:gd name="connsiteY3" fmla="*/ 0 h 34004"/>
                  <a:gd name="connsiteX4" fmla="*/ 385134 w 385134"/>
                  <a:gd name="connsiteY4" fmla="*/ 0 h 3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134" h="34004">
                    <a:moveTo>
                      <a:pt x="385134" y="0"/>
                    </a:moveTo>
                    <a:lnTo>
                      <a:pt x="369622" y="34004"/>
                    </a:lnTo>
                    <a:lnTo>
                      <a:pt x="15512" y="34004"/>
                    </a:lnTo>
                    <a:lnTo>
                      <a:pt x="0" y="0"/>
                    </a:lnTo>
                    <a:lnTo>
                      <a:pt x="385134" y="0"/>
                    </a:lnTo>
                    <a:close/>
                  </a:path>
                </a:pathLst>
              </a:custGeom>
              <a:solidFill>
                <a:srgbClr val="DBDBD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0" name="Freeform 419">
                <a:extLst>
                  <a:ext uri="{FF2B5EF4-FFF2-40B4-BE49-F238E27FC236}">
                    <a16:creationId xmlns:a16="http://schemas.microsoft.com/office/drawing/2014/main" id="{DED4CAD5-74B5-910D-014A-34A23EC89CBF}"/>
                  </a:ext>
                </a:extLst>
              </p:cNvPr>
              <p:cNvSpPr/>
              <p:nvPr/>
            </p:nvSpPr>
            <p:spPr>
              <a:xfrm>
                <a:off x="7246834" y="1047750"/>
                <a:ext cx="9516" cy="311848"/>
              </a:xfrm>
              <a:custGeom>
                <a:avLst/>
                <a:gdLst>
                  <a:gd name="connsiteX0" fmla="*/ 0 w 9516"/>
                  <a:gd name="connsiteY0" fmla="*/ 0 h 311848"/>
                  <a:gd name="connsiteX1" fmla="*/ 9516 w 9516"/>
                  <a:gd name="connsiteY1" fmla="*/ 0 h 311848"/>
                  <a:gd name="connsiteX2" fmla="*/ 9516 w 9516"/>
                  <a:gd name="connsiteY2" fmla="*/ 311849 h 311848"/>
                  <a:gd name="connsiteX3" fmla="*/ 0 w 9516"/>
                  <a:gd name="connsiteY3" fmla="*/ 311849 h 3118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516" h="311848">
                    <a:moveTo>
                      <a:pt x="0" y="0"/>
                    </a:moveTo>
                    <a:lnTo>
                      <a:pt x="9516" y="0"/>
                    </a:lnTo>
                    <a:lnTo>
                      <a:pt x="9516" y="311849"/>
                    </a:lnTo>
                    <a:lnTo>
                      <a:pt x="0" y="311849"/>
                    </a:ln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1" name="Freeform 420">
                <a:extLst>
                  <a:ext uri="{FF2B5EF4-FFF2-40B4-BE49-F238E27FC236}">
                    <a16:creationId xmlns:a16="http://schemas.microsoft.com/office/drawing/2014/main" id="{7C915C2E-AC7B-ABE7-B5D9-7D6023EB99EE}"/>
                  </a:ext>
                </a:extLst>
              </p:cNvPr>
              <p:cNvSpPr/>
              <p:nvPr/>
            </p:nvSpPr>
            <p:spPr>
              <a:xfrm>
                <a:off x="7059073" y="1440941"/>
                <a:ext cx="385038" cy="138493"/>
              </a:xfrm>
              <a:custGeom>
                <a:avLst/>
                <a:gdLst>
                  <a:gd name="connsiteX0" fmla="*/ 385039 w 385038"/>
                  <a:gd name="connsiteY0" fmla="*/ 104394 h 138493"/>
                  <a:gd name="connsiteX1" fmla="*/ 369527 w 385038"/>
                  <a:gd name="connsiteY1" fmla="*/ 138494 h 138493"/>
                  <a:gd name="connsiteX2" fmla="*/ 15417 w 385038"/>
                  <a:gd name="connsiteY2" fmla="*/ 138494 h 138493"/>
                  <a:gd name="connsiteX3" fmla="*/ 0 w 385038"/>
                  <a:gd name="connsiteY3" fmla="*/ 104394 h 138493"/>
                  <a:gd name="connsiteX4" fmla="*/ 150742 w 385038"/>
                  <a:gd name="connsiteY4" fmla="*/ 0 h 138493"/>
                  <a:gd name="connsiteX5" fmla="*/ 234297 w 385038"/>
                  <a:gd name="connsiteY5" fmla="*/ 0 h 138493"/>
                  <a:gd name="connsiteX6" fmla="*/ 385039 w 385038"/>
                  <a:gd name="connsiteY6" fmla="*/ 104394 h 1384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5038" h="138493">
                    <a:moveTo>
                      <a:pt x="385039" y="104394"/>
                    </a:moveTo>
                    <a:lnTo>
                      <a:pt x="369527" y="138494"/>
                    </a:lnTo>
                    <a:lnTo>
                      <a:pt x="15417" y="138494"/>
                    </a:lnTo>
                    <a:lnTo>
                      <a:pt x="0" y="104394"/>
                    </a:lnTo>
                    <a:lnTo>
                      <a:pt x="150742" y="0"/>
                    </a:lnTo>
                    <a:lnTo>
                      <a:pt x="234297" y="0"/>
                    </a:lnTo>
                    <a:lnTo>
                      <a:pt x="385039" y="104394"/>
                    </a:ln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2" name="Freeform 421">
                <a:extLst>
                  <a:ext uri="{FF2B5EF4-FFF2-40B4-BE49-F238E27FC236}">
                    <a16:creationId xmlns:a16="http://schemas.microsoft.com/office/drawing/2014/main" id="{05FD5EF0-EA44-D7EE-A1E6-B95A0A58B12D}"/>
                  </a:ext>
                </a:extLst>
              </p:cNvPr>
              <p:cNvSpPr/>
              <p:nvPr/>
            </p:nvSpPr>
            <p:spPr>
              <a:xfrm>
                <a:off x="7199346" y="1340262"/>
                <a:ext cx="104491" cy="100679"/>
              </a:xfrm>
              <a:custGeom>
                <a:avLst/>
                <a:gdLst>
                  <a:gd name="connsiteX0" fmla="*/ 104492 w 104491"/>
                  <a:gd name="connsiteY0" fmla="*/ 0 h 100679"/>
                  <a:gd name="connsiteX1" fmla="*/ 94023 w 104491"/>
                  <a:gd name="connsiteY1" fmla="*/ 100679 h 100679"/>
                  <a:gd name="connsiteX2" fmla="*/ 10468 w 104491"/>
                  <a:gd name="connsiteY2" fmla="*/ 100679 h 100679"/>
                  <a:gd name="connsiteX3" fmla="*/ 0 w 104491"/>
                  <a:gd name="connsiteY3" fmla="*/ 0 h 100679"/>
                  <a:gd name="connsiteX4" fmla="*/ 104492 w 104491"/>
                  <a:gd name="connsiteY4" fmla="*/ 0 h 100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491" h="100679">
                    <a:moveTo>
                      <a:pt x="104492" y="0"/>
                    </a:moveTo>
                    <a:lnTo>
                      <a:pt x="94023" y="100679"/>
                    </a:lnTo>
                    <a:lnTo>
                      <a:pt x="10468" y="100679"/>
                    </a:lnTo>
                    <a:lnTo>
                      <a:pt x="0" y="0"/>
                    </a:lnTo>
                    <a:lnTo>
                      <a:pt x="104492" y="0"/>
                    </a:lnTo>
                    <a:close/>
                  </a:path>
                </a:pathLst>
              </a:custGeom>
              <a:solidFill>
                <a:srgbClr val="DBDBD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3" name="Freeform 422">
                <a:extLst>
                  <a:ext uri="{FF2B5EF4-FFF2-40B4-BE49-F238E27FC236}">
                    <a16:creationId xmlns:a16="http://schemas.microsoft.com/office/drawing/2014/main" id="{0615ABAB-541F-05D3-BF2A-1E867E35040F}"/>
                  </a:ext>
                </a:extLst>
              </p:cNvPr>
              <p:cNvSpPr/>
              <p:nvPr/>
            </p:nvSpPr>
            <p:spPr>
              <a:xfrm>
                <a:off x="7058978" y="1545431"/>
                <a:ext cx="385133" cy="34004"/>
              </a:xfrm>
              <a:custGeom>
                <a:avLst/>
                <a:gdLst>
                  <a:gd name="connsiteX0" fmla="*/ 385134 w 385133"/>
                  <a:gd name="connsiteY0" fmla="*/ 0 h 34004"/>
                  <a:gd name="connsiteX1" fmla="*/ 369622 w 385133"/>
                  <a:gd name="connsiteY1" fmla="*/ 34004 h 34004"/>
                  <a:gd name="connsiteX2" fmla="*/ 15512 w 385133"/>
                  <a:gd name="connsiteY2" fmla="*/ 34004 h 34004"/>
                  <a:gd name="connsiteX3" fmla="*/ 0 w 385133"/>
                  <a:gd name="connsiteY3" fmla="*/ 0 h 34004"/>
                  <a:gd name="connsiteX4" fmla="*/ 385134 w 385133"/>
                  <a:gd name="connsiteY4" fmla="*/ 0 h 340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85133" h="34004">
                    <a:moveTo>
                      <a:pt x="385134" y="0"/>
                    </a:moveTo>
                    <a:lnTo>
                      <a:pt x="369622" y="34004"/>
                    </a:lnTo>
                    <a:lnTo>
                      <a:pt x="15512" y="34004"/>
                    </a:lnTo>
                    <a:lnTo>
                      <a:pt x="0" y="0"/>
                    </a:lnTo>
                    <a:lnTo>
                      <a:pt x="385134" y="0"/>
                    </a:lnTo>
                    <a:close/>
                  </a:path>
                </a:pathLst>
              </a:custGeom>
              <a:solidFill>
                <a:srgbClr val="DBDBD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24" name="Graphic 3">
              <a:extLst>
                <a:ext uri="{FF2B5EF4-FFF2-40B4-BE49-F238E27FC236}">
                  <a16:creationId xmlns:a16="http://schemas.microsoft.com/office/drawing/2014/main" id="{F6B0D086-D7B5-56F1-514A-20A9E6D99DF7}"/>
                </a:ext>
              </a:extLst>
            </p:cNvPr>
            <p:cNvGrpSpPr/>
            <p:nvPr/>
          </p:nvGrpSpPr>
          <p:grpSpPr>
            <a:xfrm>
              <a:off x="3070251" y="3253532"/>
              <a:ext cx="622103" cy="1186832"/>
              <a:chOff x="3070251" y="3253532"/>
              <a:chExt cx="622103" cy="1186832"/>
            </a:xfrm>
          </p:grpSpPr>
          <p:sp>
            <p:nvSpPr>
              <p:cNvPr id="425" name="Freeform 424">
                <a:extLst>
                  <a:ext uri="{FF2B5EF4-FFF2-40B4-BE49-F238E27FC236}">
                    <a16:creationId xmlns:a16="http://schemas.microsoft.com/office/drawing/2014/main" id="{10D8A456-1416-D2FF-E10E-36D7D5B8F7ED}"/>
                  </a:ext>
                </a:extLst>
              </p:cNvPr>
              <p:cNvSpPr/>
              <p:nvPr/>
            </p:nvSpPr>
            <p:spPr>
              <a:xfrm>
                <a:off x="3402821" y="3562408"/>
                <a:ext cx="289534" cy="558431"/>
              </a:xfrm>
              <a:custGeom>
                <a:avLst/>
                <a:gdLst>
                  <a:gd name="connsiteX0" fmla="*/ 274837 w 289534"/>
                  <a:gd name="connsiteY0" fmla="*/ 2037 h 558431"/>
                  <a:gd name="connsiteX1" fmla="*/ 0 w 289534"/>
                  <a:gd name="connsiteY1" fmla="*/ 555726 h 558431"/>
                  <a:gd name="connsiteX2" fmla="*/ 2813 w 289534"/>
                  <a:gd name="connsiteY2" fmla="*/ 558431 h 558431"/>
                  <a:gd name="connsiteX3" fmla="*/ 5329 w 289534"/>
                  <a:gd name="connsiteY3" fmla="*/ 556678 h 558431"/>
                  <a:gd name="connsiteX4" fmla="*/ 58146 w 289534"/>
                  <a:gd name="connsiteY4" fmla="*/ 393896 h 558431"/>
                  <a:gd name="connsiteX5" fmla="*/ 255329 w 289534"/>
                  <a:gd name="connsiteY5" fmla="*/ 276357 h 558431"/>
                  <a:gd name="connsiteX6" fmla="*/ 283878 w 289534"/>
                  <a:gd name="connsiteY6" fmla="*/ 3847 h 558431"/>
                  <a:gd name="connsiteX7" fmla="*/ 274837 w 289534"/>
                  <a:gd name="connsiteY7" fmla="*/ 2037 h 558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89534" h="558431">
                    <a:moveTo>
                      <a:pt x="274837" y="2037"/>
                    </a:moveTo>
                    <a:cubicBezTo>
                      <a:pt x="155215" y="164248"/>
                      <a:pt x="30453" y="352367"/>
                      <a:pt x="0" y="555726"/>
                    </a:cubicBezTo>
                    <a:cubicBezTo>
                      <a:pt x="29" y="557250"/>
                      <a:pt x="1289" y="558459"/>
                      <a:pt x="2813" y="558431"/>
                    </a:cubicBezTo>
                    <a:cubicBezTo>
                      <a:pt x="3929" y="558412"/>
                      <a:pt x="4923" y="557716"/>
                      <a:pt x="5329" y="556678"/>
                    </a:cubicBezTo>
                    <a:cubicBezTo>
                      <a:pt x="19049" y="501233"/>
                      <a:pt x="36700" y="446836"/>
                      <a:pt x="58146" y="393896"/>
                    </a:cubicBezTo>
                    <a:cubicBezTo>
                      <a:pt x="136848" y="372274"/>
                      <a:pt x="214027" y="354462"/>
                      <a:pt x="255329" y="276357"/>
                    </a:cubicBezTo>
                    <a:cubicBezTo>
                      <a:pt x="297392" y="196062"/>
                      <a:pt x="292062" y="91382"/>
                      <a:pt x="283878" y="3847"/>
                    </a:cubicBezTo>
                    <a:cubicBezTo>
                      <a:pt x="283593" y="-820"/>
                      <a:pt x="277217" y="-1011"/>
                      <a:pt x="274837" y="2037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6" name="Freeform 425">
                <a:extLst>
                  <a:ext uri="{FF2B5EF4-FFF2-40B4-BE49-F238E27FC236}">
                    <a16:creationId xmlns:a16="http://schemas.microsoft.com/office/drawing/2014/main" id="{BBF35E4A-0B54-7837-101F-46BA29F02212}"/>
                  </a:ext>
                </a:extLst>
              </p:cNvPr>
              <p:cNvSpPr/>
              <p:nvPr/>
            </p:nvSpPr>
            <p:spPr>
              <a:xfrm>
                <a:off x="3462072" y="3613420"/>
                <a:ext cx="211727" cy="344730"/>
              </a:xfrm>
              <a:custGeom>
                <a:avLst/>
                <a:gdLst>
                  <a:gd name="connsiteX0" fmla="*/ 227 w 211727"/>
                  <a:gd name="connsiteY0" fmla="*/ 341360 h 344730"/>
                  <a:gd name="connsiteX1" fmla="*/ 210637 w 211727"/>
                  <a:gd name="connsiteY1" fmla="*/ 269 h 344730"/>
                  <a:gd name="connsiteX2" fmla="*/ 211589 w 211727"/>
                  <a:gd name="connsiteY2" fmla="*/ 1222 h 344730"/>
                  <a:gd name="connsiteX3" fmla="*/ 67984 w 211727"/>
                  <a:gd name="connsiteY3" fmla="*/ 227250 h 344730"/>
                  <a:gd name="connsiteX4" fmla="*/ 188464 w 211727"/>
                  <a:gd name="connsiteY4" fmla="*/ 108283 h 344730"/>
                  <a:gd name="connsiteX5" fmla="*/ 189701 w 211727"/>
                  <a:gd name="connsiteY5" fmla="*/ 109426 h 344730"/>
                  <a:gd name="connsiteX6" fmla="*/ 63226 w 211727"/>
                  <a:gd name="connsiteY6" fmla="*/ 235918 h 344730"/>
                  <a:gd name="connsiteX7" fmla="*/ 23732 w 211727"/>
                  <a:gd name="connsiteY7" fmla="*/ 308213 h 344730"/>
                  <a:gd name="connsiteX8" fmla="*/ 33249 w 211727"/>
                  <a:gd name="connsiteY8" fmla="*/ 303069 h 344730"/>
                  <a:gd name="connsiteX9" fmla="*/ 33249 w 211727"/>
                  <a:gd name="connsiteY9" fmla="*/ 303926 h 344730"/>
                  <a:gd name="connsiteX10" fmla="*/ 22115 w 211727"/>
                  <a:gd name="connsiteY10" fmla="*/ 309451 h 344730"/>
                  <a:gd name="connsiteX11" fmla="*/ 3082 w 211727"/>
                  <a:gd name="connsiteY11" fmla="*/ 343646 h 344730"/>
                  <a:gd name="connsiteX12" fmla="*/ 227 w 211727"/>
                  <a:gd name="connsiteY12" fmla="*/ 341360 h 3447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211727" h="344730">
                    <a:moveTo>
                      <a:pt x="227" y="341360"/>
                    </a:moveTo>
                    <a:cubicBezTo>
                      <a:pt x="53900" y="220678"/>
                      <a:pt x="122895" y="99520"/>
                      <a:pt x="210637" y="269"/>
                    </a:cubicBezTo>
                    <a:cubicBezTo>
                      <a:pt x="211208" y="-397"/>
                      <a:pt x="212065" y="269"/>
                      <a:pt x="211589" y="1222"/>
                    </a:cubicBezTo>
                    <a:cubicBezTo>
                      <a:pt x="154490" y="71897"/>
                      <a:pt x="110523" y="148955"/>
                      <a:pt x="67984" y="227250"/>
                    </a:cubicBezTo>
                    <a:cubicBezTo>
                      <a:pt x="107573" y="186959"/>
                      <a:pt x="150968" y="151050"/>
                      <a:pt x="188464" y="108283"/>
                    </a:cubicBezTo>
                    <a:cubicBezTo>
                      <a:pt x="189225" y="107426"/>
                      <a:pt x="190367" y="108283"/>
                      <a:pt x="189701" y="109426"/>
                    </a:cubicBezTo>
                    <a:cubicBezTo>
                      <a:pt x="152396" y="154193"/>
                      <a:pt x="111760" y="202866"/>
                      <a:pt x="63226" y="235918"/>
                    </a:cubicBezTo>
                    <a:cubicBezTo>
                      <a:pt x="50188" y="259921"/>
                      <a:pt x="37056" y="284114"/>
                      <a:pt x="23732" y="308213"/>
                    </a:cubicBezTo>
                    <a:cubicBezTo>
                      <a:pt x="26968" y="306403"/>
                      <a:pt x="30394" y="304688"/>
                      <a:pt x="33249" y="303069"/>
                    </a:cubicBezTo>
                    <a:cubicBezTo>
                      <a:pt x="33820" y="303069"/>
                      <a:pt x="34391" y="303641"/>
                      <a:pt x="33249" y="303926"/>
                    </a:cubicBezTo>
                    <a:cubicBezTo>
                      <a:pt x="29538" y="305831"/>
                      <a:pt x="25921" y="307832"/>
                      <a:pt x="22115" y="309451"/>
                    </a:cubicBezTo>
                    <a:cubicBezTo>
                      <a:pt x="15834" y="320881"/>
                      <a:pt x="9553" y="332216"/>
                      <a:pt x="3082" y="343646"/>
                    </a:cubicBezTo>
                    <a:cubicBezTo>
                      <a:pt x="2606" y="346122"/>
                      <a:pt x="-915" y="343931"/>
                      <a:pt x="227" y="34136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7" name="Freeform 426">
                <a:extLst>
                  <a:ext uri="{FF2B5EF4-FFF2-40B4-BE49-F238E27FC236}">
                    <a16:creationId xmlns:a16="http://schemas.microsoft.com/office/drawing/2014/main" id="{FB896F7B-6804-624F-0FFD-7462EDDAE12F}"/>
                  </a:ext>
                </a:extLst>
              </p:cNvPr>
              <p:cNvSpPr/>
              <p:nvPr/>
            </p:nvSpPr>
            <p:spPr>
              <a:xfrm>
                <a:off x="3501596" y="3851173"/>
                <a:ext cx="93858" cy="63949"/>
              </a:xfrm>
              <a:custGeom>
                <a:avLst/>
                <a:gdLst>
                  <a:gd name="connsiteX0" fmla="*/ 672 w 93858"/>
                  <a:gd name="connsiteY0" fmla="*/ 61506 h 63949"/>
                  <a:gd name="connsiteX1" fmla="*/ 92507 w 93858"/>
                  <a:gd name="connsiteY1" fmla="*/ 165 h 63949"/>
                  <a:gd name="connsiteX2" fmla="*/ 93554 w 93858"/>
                  <a:gd name="connsiteY2" fmla="*/ 1308 h 63949"/>
                  <a:gd name="connsiteX3" fmla="*/ 2005 w 93858"/>
                  <a:gd name="connsiteY3" fmla="*/ 63792 h 63949"/>
                  <a:gd name="connsiteX4" fmla="*/ 672 w 93858"/>
                  <a:gd name="connsiteY4" fmla="*/ 61506 h 639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3858" h="63949">
                    <a:moveTo>
                      <a:pt x="672" y="61506"/>
                    </a:moveTo>
                    <a:cubicBezTo>
                      <a:pt x="32838" y="43494"/>
                      <a:pt x="63548" y="22986"/>
                      <a:pt x="92507" y="165"/>
                    </a:cubicBezTo>
                    <a:cubicBezTo>
                      <a:pt x="93268" y="-407"/>
                      <a:pt x="94410" y="641"/>
                      <a:pt x="93554" y="1308"/>
                    </a:cubicBezTo>
                    <a:cubicBezTo>
                      <a:pt x="65537" y="25577"/>
                      <a:pt x="34818" y="46551"/>
                      <a:pt x="2005" y="63792"/>
                    </a:cubicBezTo>
                    <a:cubicBezTo>
                      <a:pt x="482" y="64554"/>
                      <a:pt x="-850" y="62363"/>
                      <a:pt x="672" y="6150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8" name="Freeform 427">
                <a:extLst>
                  <a:ext uri="{FF2B5EF4-FFF2-40B4-BE49-F238E27FC236}">
                    <a16:creationId xmlns:a16="http://schemas.microsoft.com/office/drawing/2014/main" id="{102745BD-7CAE-E502-0D3F-FF4C8BF95F03}"/>
                  </a:ext>
                </a:extLst>
              </p:cNvPr>
              <p:cNvSpPr/>
              <p:nvPr/>
            </p:nvSpPr>
            <p:spPr>
              <a:xfrm>
                <a:off x="3380479" y="3253532"/>
                <a:ext cx="197524" cy="836502"/>
              </a:xfrm>
              <a:custGeom>
                <a:avLst/>
                <a:gdLst>
                  <a:gd name="connsiteX0" fmla="*/ 8638 w 197524"/>
                  <a:gd name="connsiteY0" fmla="*/ 834312 h 836502"/>
                  <a:gd name="connsiteX1" fmla="*/ 10827 w 197524"/>
                  <a:gd name="connsiteY1" fmla="*/ 836503 h 836502"/>
                  <a:gd name="connsiteX2" fmla="*/ 13016 w 197524"/>
                  <a:gd name="connsiteY2" fmla="*/ 834312 h 836502"/>
                  <a:gd name="connsiteX3" fmla="*/ 14063 w 197524"/>
                  <a:gd name="connsiteY3" fmla="*/ 632858 h 836502"/>
                  <a:gd name="connsiteX4" fmla="*/ 93526 w 197524"/>
                  <a:gd name="connsiteY4" fmla="*/ 551324 h 836502"/>
                  <a:gd name="connsiteX5" fmla="*/ 141108 w 197524"/>
                  <a:gd name="connsiteY5" fmla="*/ 484649 h 836502"/>
                  <a:gd name="connsiteX6" fmla="*/ 196399 w 197524"/>
                  <a:gd name="connsiteY6" fmla="*/ 299960 h 836502"/>
                  <a:gd name="connsiteX7" fmla="*/ 146152 w 197524"/>
                  <a:gd name="connsiteY7" fmla="*/ 208 h 836502"/>
                  <a:gd name="connsiteX8" fmla="*/ 66499 w 197524"/>
                  <a:gd name="connsiteY8" fmla="*/ 160228 h 836502"/>
                  <a:gd name="connsiteX9" fmla="*/ 18916 w 197524"/>
                  <a:gd name="connsiteY9" fmla="*/ 356443 h 836502"/>
                  <a:gd name="connsiteX10" fmla="*/ 8638 w 197524"/>
                  <a:gd name="connsiteY10" fmla="*/ 834312 h 8365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97524" h="836502">
                    <a:moveTo>
                      <a:pt x="8638" y="834312"/>
                    </a:moveTo>
                    <a:cubicBezTo>
                      <a:pt x="8638" y="835522"/>
                      <a:pt x="9618" y="836503"/>
                      <a:pt x="10827" y="836503"/>
                    </a:cubicBezTo>
                    <a:cubicBezTo>
                      <a:pt x="12036" y="836503"/>
                      <a:pt x="13016" y="835522"/>
                      <a:pt x="13016" y="834312"/>
                    </a:cubicBezTo>
                    <a:cubicBezTo>
                      <a:pt x="13587" y="767637"/>
                      <a:pt x="13016" y="700105"/>
                      <a:pt x="14063" y="632858"/>
                    </a:cubicBezTo>
                    <a:cubicBezTo>
                      <a:pt x="31192" y="598283"/>
                      <a:pt x="67926" y="579042"/>
                      <a:pt x="93526" y="551324"/>
                    </a:cubicBezTo>
                    <a:cubicBezTo>
                      <a:pt x="111902" y="531007"/>
                      <a:pt x="127861" y="508633"/>
                      <a:pt x="141108" y="484649"/>
                    </a:cubicBezTo>
                    <a:cubicBezTo>
                      <a:pt x="171885" y="427490"/>
                      <a:pt x="190699" y="364644"/>
                      <a:pt x="196399" y="299960"/>
                    </a:cubicBezTo>
                    <a:cubicBezTo>
                      <a:pt x="203442" y="228332"/>
                      <a:pt x="176320" y="-7984"/>
                      <a:pt x="146152" y="208"/>
                    </a:cubicBezTo>
                    <a:cubicBezTo>
                      <a:pt x="130545" y="4494"/>
                      <a:pt x="79536" y="121556"/>
                      <a:pt x="66499" y="160228"/>
                    </a:cubicBezTo>
                    <a:cubicBezTo>
                      <a:pt x="44762" y="224064"/>
                      <a:pt x="28836" y="289739"/>
                      <a:pt x="18916" y="356443"/>
                    </a:cubicBezTo>
                    <a:cubicBezTo>
                      <a:pt x="-5351" y="513986"/>
                      <a:pt x="-3353" y="675816"/>
                      <a:pt x="8638" y="834312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29" name="Freeform 428">
                <a:extLst>
                  <a:ext uri="{FF2B5EF4-FFF2-40B4-BE49-F238E27FC236}">
                    <a16:creationId xmlns:a16="http://schemas.microsoft.com/office/drawing/2014/main" id="{9CF7A36F-CECB-4805-FB9D-0EEF7D4A1D34}"/>
                  </a:ext>
                </a:extLst>
              </p:cNvPr>
              <p:cNvSpPr/>
              <p:nvPr/>
            </p:nvSpPr>
            <p:spPr>
              <a:xfrm>
                <a:off x="3386823" y="3295150"/>
                <a:ext cx="144766" cy="531464"/>
              </a:xfrm>
              <a:custGeom>
                <a:avLst/>
                <a:gdLst>
                  <a:gd name="connsiteX0" fmla="*/ 1818 w 144766"/>
                  <a:gd name="connsiteY0" fmla="*/ 503895 h 531464"/>
                  <a:gd name="connsiteX1" fmla="*/ 1818 w 144766"/>
                  <a:gd name="connsiteY1" fmla="*/ 503895 h 531464"/>
                  <a:gd name="connsiteX2" fmla="*/ 42358 w 144766"/>
                  <a:gd name="connsiteY2" fmla="*/ 251483 h 531464"/>
                  <a:gd name="connsiteX3" fmla="*/ 129625 w 144766"/>
                  <a:gd name="connsiteY3" fmla="*/ 594 h 531464"/>
                  <a:gd name="connsiteX4" fmla="*/ 131909 w 144766"/>
                  <a:gd name="connsiteY4" fmla="*/ 1928 h 531464"/>
                  <a:gd name="connsiteX5" fmla="*/ 61772 w 144766"/>
                  <a:gd name="connsiteY5" fmla="*/ 194523 h 531464"/>
                  <a:gd name="connsiteX6" fmla="*/ 71288 w 144766"/>
                  <a:gd name="connsiteY6" fmla="*/ 180712 h 531464"/>
                  <a:gd name="connsiteX7" fmla="*/ 74143 w 144766"/>
                  <a:gd name="connsiteY7" fmla="*/ 182427 h 531464"/>
                  <a:gd name="connsiteX8" fmla="*/ 59964 w 144766"/>
                  <a:gd name="connsiteY8" fmla="*/ 202524 h 531464"/>
                  <a:gd name="connsiteX9" fmla="*/ 59393 w 144766"/>
                  <a:gd name="connsiteY9" fmla="*/ 202524 h 531464"/>
                  <a:gd name="connsiteX10" fmla="*/ 22849 w 144766"/>
                  <a:gd name="connsiteY10" fmla="*/ 395025 h 531464"/>
                  <a:gd name="connsiteX11" fmla="*/ 24943 w 144766"/>
                  <a:gd name="connsiteY11" fmla="*/ 392548 h 531464"/>
                  <a:gd name="connsiteX12" fmla="*/ 25882 w 144766"/>
                  <a:gd name="connsiteY12" fmla="*/ 392624 h 531464"/>
                  <a:gd name="connsiteX13" fmla="*/ 25990 w 144766"/>
                  <a:gd name="connsiteY13" fmla="*/ 393310 h 531464"/>
                  <a:gd name="connsiteX14" fmla="*/ 22088 w 144766"/>
                  <a:gd name="connsiteY14" fmla="*/ 399692 h 531464"/>
                  <a:gd name="connsiteX15" fmla="*/ 8289 w 144766"/>
                  <a:gd name="connsiteY15" fmla="*/ 497609 h 531464"/>
                  <a:gd name="connsiteX16" fmla="*/ 144471 w 144766"/>
                  <a:gd name="connsiteY16" fmla="*/ 316634 h 531464"/>
                  <a:gd name="connsiteX17" fmla="*/ 144471 w 144766"/>
                  <a:gd name="connsiteY17" fmla="*/ 316634 h 531464"/>
                  <a:gd name="connsiteX18" fmla="*/ 6861 w 144766"/>
                  <a:gd name="connsiteY18" fmla="*/ 504181 h 531464"/>
                  <a:gd name="connsiteX19" fmla="*/ 3150 w 144766"/>
                  <a:gd name="connsiteY19" fmla="*/ 530279 h 531464"/>
                  <a:gd name="connsiteX20" fmla="*/ 105 w 144766"/>
                  <a:gd name="connsiteY20" fmla="*/ 530279 h 531464"/>
                  <a:gd name="connsiteX21" fmla="*/ 771 w 144766"/>
                  <a:gd name="connsiteY21" fmla="*/ 507038 h 531464"/>
                  <a:gd name="connsiteX22" fmla="*/ 283 w 144766"/>
                  <a:gd name="connsiteY22" fmla="*/ 504667 h 531464"/>
                  <a:gd name="connsiteX23" fmla="*/ 1818 w 144766"/>
                  <a:gd name="connsiteY23" fmla="*/ 503895 h 5314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144766" h="531464">
                    <a:moveTo>
                      <a:pt x="1818" y="503895"/>
                    </a:moveTo>
                    <a:lnTo>
                      <a:pt x="1818" y="503895"/>
                    </a:lnTo>
                    <a:cubicBezTo>
                      <a:pt x="5434" y="419218"/>
                      <a:pt x="24562" y="333588"/>
                      <a:pt x="42358" y="251483"/>
                    </a:cubicBezTo>
                    <a:cubicBezTo>
                      <a:pt x="61391" y="162900"/>
                      <a:pt x="84136" y="80033"/>
                      <a:pt x="129625" y="594"/>
                    </a:cubicBezTo>
                    <a:cubicBezTo>
                      <a:pt x="130481" y="-834"/>
                      <a:pt x="132670" y="594"/>
                      <a:pt x="131909" y="1928"/>
                    </a:cubicBezTo>
                    <a:cubicBezTo>
                      <a:pt x="101484" y="63335"/>
                      <a:pt x="77959" y="127925"/>
                      <a:pt x="61772" y="194523"/>
                    </a:cubicBezTo>
                    <a:cubicBezTo>
                      <a:pt x="64817" y="189666"/>
                      <a:pt x="68529" y="184998"/>
                      <a:pt x="71288" y="180712"/>
                    </a:cubicBezTo>
                    <a:cubicBezTo>
                      <a:pt x="72526" y="178902"/>
                      <a:pt x="75380" y="180712"/>
                      <a:pt x="74143" y="182427"/>
                    </a:cubicBezTo>
                    <a:cubicBezTo>
                      <a:pt x="70095" y="189580"/>
                      <a:pt x="65345" y="196314"/>
                      <a:pt x="59964" y="202524"/>
                    </a:cubicBezTo>
                    <a:lnTo>
                      <a:pt x="59393" y="202524"/>
                    </a:lnTo>
                    <a:cubicBezTo>
                      <a:pt x="43690" y="265770"/>
                      <a:pt x="32461" y="330445"/>
                      <a:pt x="22849" y="395025"/>
                    </a:cubicBezTo>
                    <a:lnTo>
                      <a:pt x="24943" y="392548"/>
                    </a:lnTo>
                    <a:cubicBezTo>
                      <a:pt x="25224" y="392310"/>
                      <a:pt x="25644" y="392348"/>
                      <a:pt x="25882" y="392624"/>
                    </a:cubicBezTo>
                    <a:cubicBezTo>
                      <a:pt x="26043" y="392815"/>
                      <a:pt x="26084" y="393081"/>
                      <a:pt x="25990" y="393310"/>
                    </a:cubicBezTo>
                    <a:lnTo>
                      <a:pt x="22088" y="399692"/>
                    </a:lnTo>
                    <a:cubicBezTo>
                      <a:pt x="17330" y="432458"/>
                      <a:pt x="12730" y="465100"/>
                      <a:pt x="8289" y="497609"/>
                    </a:cubicBezTo>
                    <a:cubicBezTo>
                      <a:pt x="66530" y="447698"/>
                      <a:pt x="116302" y="388929"/>
                      <a:pt x="144471" y="316634"/>
                    </a:cubicBezTo>
                    <a:cubicBezTo>
                      <a:pt x="144471" y="316634"/>
                      <a:pt x="145137" y="316634"/>
                      <a:pt x="144471" y="316634"/>
                    </a:cubicBezTo>
                    <a:cubicBezTo>
                      <a:pt x="116968" y="391786"/>
                      <a:pt x="73667" y="458556"/>
                      <a:pt x="6861" y="504181"/>
                    </a:cubicBezTo>
                    <a:lnTo>
                      <a:pt x="3150" y="530279"/>
                    </a:lnTo>
                    <a:cubicBezTo>
                      <a:pt x="3150" y="532089"/>
                      <a:pt x="10" y="531613"/>
                      <a:pt x="105" y="530279"/>
                    </a:cubicBezTo>
                    <a:cubicBezTo>
                      <a:pt x="105" y="522564"/>
                      <a:pt x="105" y="514849"/>
                      <a:pt x="771" y="507038"/>
                    </a:cubicBezTo>
                    <a:cubicBezTo>
                      <a:pt x="-19" y="506515"/>
                      <a:pt x="-238" y="505457"/>
                      <a:pt x="283" y="504667"/>
                    </a:cubicBezTo>
                    <a:cubicBezTo>
                      <a:pt x="620" y="504153"/>
                      <a:pt x="1206" y="503857"/>
                      <a:pt x="1818" y="50389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0" name="Freeform 429">
                <a:extLst>
                  <a:ext uri="{FF2B5EF4-FFF2-40B4-BE49-F238E27FC236}">
                    <a16:creationId xmlns:a16="http://schemas.microsoft.com/office/drawing/2014/main" id="{B7717C00-8B13-5123-3211-24B9A3392ED7}"/>
                  </a:ext>
                </a:extLst>
              </p:cNvPr>
              <p:cNvSpPr/>
              <p:nvPr/>
            </p:nvSpPr>
            <p:spPr>
              <a:xfrm>
                <a:off x="3415848" y="3471595"/>
                <a:ext cx="120447" cy="207011"/>
              </a:xfrm>
              <a:custGeom>
                <a:avLst/>
                <a:gdLst>
                  <a:gd name="connsiteX0" fmla="*/ 201 w 120447"/>
                  <a:gd name="connsiteY0" fmla="*/ 205055 h 207011"/>
                  <a:gd name="connsiteX1" fmla="*/ 118967 w 120447"/>
                  <a:gd name="connsiteY1" fmla="*/ 363 h 207011"/>
                  <a:gd name="connsiteX2" fmla="*/ 120395 w 120447"/>
                  <a:gd name="connsiteY2" fmla="*/ 934 h 207011"/>
                  <a:gd name="connsiteX3" fmla="*/ 2485 w 120447"/>
                  <a:gd name="connsiteY3" fmla="*/ 206769 h 207011"/>
                  <a:gd name="connsiteX4" fmla="*/ 201 w 120447"/>
                  <a:gd name="connsiteY4" fmla="*/ 205055 h 2070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0447" h="207011">
                    <a:moveTo>
                      <a:pt x="201" y="205055"/>
                    </a:moveTo>
                    <a:cubicBezTo>
                      <a:pt x="44738" y="138380"/>
                      <a:pt x="86421" y="73896"/>
                      <a:pt x="118967" y="363"/>
                    </a:cubicBezTo>
                    <a:cubicBezTo>
                      <a:pt x="118967" y="-495"/>
                      <a:pt x="120775" y="363"/>
                      <a:pt x="120395" y="934"/>
                    </a:cubicBezTo>
                    <a:cubicBezTo>
                      <a:pt x="92987" y="73991"/>
                      <a:pt x="54445" y="148095"/>
                      <a:pt x="2485" y="206769"/>
                    </a:cubicBezTo>
                    <a:cubicBezTo>
                      <a:pt x="1438" y="207627"/>
                      <a:pt x="-655" y="206008"/>
                      <a:pt x="201" y="20505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1" name="Freeform 430">
                <a:extLst>
                  <a:ext uri="{FF2B5EF4-FFF2-40B4-BE49-F238E27FC236}">
                    <a16:creationId xmlns:a16="http://schemas.microsoft.com/office/drawing/2014/main" id="{53F77809-8D0F-EA88-4AEA-C9572BF98D44}"/>
                  </a:ext>
                </a:extLst>
              </p:cNvPr>
              <p:cNvSpPr/>
              <p:nvPr/>
            </p:nvSpPr>
            <p:spPr>
              <a:xfrm>
                <a:off x="3475163" y="3356921"/>
                <a:ext cx="56849" cy="100404"/>
              </a:xfrm>
              <a:custGeom>
                <a:avLst/>
                <a:gdLst>
                  <a:gd name="connsiteX0" fmla="*/ 78 w 56849"/>
                  <a:gd name="connsiteY0" fmla="*/ 98177 h 100404"/>
                  <a:gd name="connsiteX1" fmla="*/ 55369 w 56849"/>
                  <a:gd name="connsiteY1" fmla="*/ 355 h 100404"/>
                  <a:gd name="connsiteX2" fmla="*/ 56796 w 56849"/>
                  <a:gd name="connsiteY2" fmla="*/ 1212 h 100404"/>
                  <a:gd name="connsiteX3" fmla="*/ 2933 w 56849"/>
                  <a:gd name="connsiteY3" fmla="*/ 99891 h 100404"/>
                  <a:gd name="connsiteX4" fmla="*/ 510 w 56849"/>
                  <a:gd name="connsiteY4" fmla="*/ 99910 h 100404"/>
                  <a:gd name="connsiteX5" fmla="*/ 78 w 56849"/>
                  <a:gd name="connsiteY5" fmla="*/ 98177 h 1004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6849" h="100404">
                    <a:moveTo>
                      <a:pt x="78" y="98177"/>
                    </a:moveTo>
                    <a:cubicBezTo>
                      <a:pt x="18540" y="65506"/>
                      <a:pt x="38144" y="33693"/>
                      <a:pt x="55369" y="355"/>
                    </a:cubicBezTo>
                    <a:cubicBezTo>
                      <a:pt x="55369" y="-502"/>
                      <a:pt x="57177" y="355"/>
                      <a:pt x="56796" y="1212"/>
                    </a:cubicBezTo>
                    <a:cubicBezTo>
                      <a:pt x="42465" y="35959"/>
                      <a:pt x="24402" y="69049"/>
                      <a:pt x="2933" y="99891"/>
                    </a:cubicBezTo>
                    <a:cubicBezTo>
                      <a:pt x="2269" y="100568"/>
                      <a:pt x="1184" y="100577"/>
                      <a:pt x="510" y="99910"/>
                    </a:cubicBezTo>
                    <a:cubicBezTo>
                      <a:pt x="54" y="99453"/>
                      <a:pt x="-113" y="98786"/>
                      <a:pt x="78" y="9817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2" name="Freeform 431">
                <a:extLst>
                  <a:ext uri="{FF2B5EF4-FFF2-40B4-BE49-F238E27FC236}">
                    <a16:creationId xmlns:a16="http://schemas.microsoft.com/office/drawing/2014/main" id="{0DAC1E12-2538-626B-D8EE-9896FDB34FF2}"/>
                  </a:ext>
                </a:extLst>
              </p:cNvPr>
              <p:cNvSpPr/>
              <p:nvPr/>
            </p:nvSpPr>
            <p:spPr>
              <a:xfrm>
                <a:off x="3468104" y="3469290"/>
                <a:ext cx="9516" cy="571"/>
              </a:xfrm>
              <a:custGeom>
                <a:avLst/>
                <a:gdLst>
                  <a:gd name="connsiteX0" fmla="*/ 0 w 9516"/>
                  <a:gd name="connsiteY0" fmla="*/ 0 h 571"/>
                  <a:gd name="connsiteX1" fmla="*/ 0 w 9516"/>
                  <a:gd name="connsiteY1" fmla="*/ 571 h 571"/>
                  <a:gd name="connsiteX2" fmla="*/ 0 w 9516"/>
                  <a:gd name="connsiteY2" fmla="*/ 0 h 5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16" h="571">
                    <a:moveTo>
                      <a:pt x="0" y="0"/>
                    </a:moveTo>
                    <a:cubicBezTo>
                      <a:pt x="0" y="0"/>
                      <a:pt x="0" y="571"/>
                      <a:pt x="0" y="571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3" name="Freeform 432">
                <a:extLst>
                  <a:ext uri="{FF2B5EF4-FFF2-40B4-BE49-F238E27FC236}">
                    <a16:creationId xmlns:a16="http://schemas.microsoft.com/office/drawing/2014/main" id="{1E327AA8-539F-BCB1-7496-8CAFD0532F3B}"/>
                  </a:ext>
                </a:extLst>
              </p:cNvPr>
              <p:cNvSpPr/>
              <p:nvPr/>
            </p:nvSpPr>
            <p:spPr>
              <a:xfrm>
                <a:off x="3156822" y="3354878"/>
                <a:ext cx="197600" cy="685722"/>
              </a:xfrm>
              <a:custGeom>
                <a:avLst/>
                <a:gdLst>
                  <a:gd name="connsiteX0" fmla="*/ 186996 w 197600"/>
                  <a:gd name="connsiteY0" fmla="*/ 539323 h 685722"/>
                  <a:gd name="connsiteX1" fmla="*/ 171389 w 197600"/>
                  <a:gd name="connsiteY1" fmla="*/ 671244 h 685722"/>
                  <a:gd name="connsiteX2" fmla="*/ 173387 w 197600"/>
                  <a:gd name="connsiteY2" fmla="*/ 685722 h 685722"/>
                  <a:gd name="connsiteX3" fmla="*/ 196988 w 197600"/>
                  <a:gd name="connsiteY3" fmla="*/ 538656 h 685722"/>
                  <a:gd name="connsiteX4" fmla="*/ 196988 w 197600"/>
                  <a:gd name="connsiteY4" fmla="*/ 534084 h 685722"/>
                  <a:gd name="connsiteX5" fmla="*/ 196988 w 197600"/>
                  <a:gd name="connsiteY5" fmla="*/ 534084 h 685722"/>
                  <a:gd name="connsiteX6" fmla="*/ 182238 w 197600"/>
                  <a:gd name="connsiteY6" fmla="*/ 334821 h 685722"/>
                  <a:gd name="connsiteX7" fmla="*/ 30544 w 197600"/>
                  <a:gd name="connsiteY7" fmla="*/ 1446 h 685722"/>
                  <a:gd name="connsiteX8" fmla="*/ 21830 w 197600"/>
                  <a:gd name="connsiteY8" fmla="*/ 2218 h 685722"/>
                  <a:gd name="connsiteX9" fmla="*/ 21028 w 197600"/>
                  <a:gd name="connsiteY9" fmla="*/ 3446 h 685722"/>
                  <a:gd name="connsiteX10" fmla="*/ 27975 w 197600"/>
                  <a:gd name="connsiteY10" fmla="*/ 284434 h 685722"/>
                  <a:gd name="connsiteX11" fmla="*/ 96018 w 197600"/>
                  <a:gd name="connsiteY11" fmla="*/ 417784 h 685722"/>
                  <a:gd name="connsiteX12" fmla="*/ 186996 w 197600"/>
                  <a:gd name="connsiteY12" fmla="*/ 539323 h 68572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197600" h="685722">
                    <a:moveTo>
                      <a:pt x="186996" y="539323"/>
                    </a:moveTo>
                    <a:cubicBezTo>
                      <a:pt x="186101" y="583700"/>
                      <a:pt x="180874" y="627886"/>
                      <a:pt x="171389" y="671244"/>
                    </a:cubicBezTo>
                    <a:cubicBezTo>
                      <a:pt x="172055" y="676007"/>
                      <a:pt x="172721" y="680769"/>
                      <a:pt x="173387" y="685722"/>
                    </a:cubicBezTo>
                    <a:cubicBezTo>
                      <a:pt x="187058" y="637811"/>
                      <a:pt x="194981" y="588443"/>
                      <a:pt x="196988" y="538656"/>
                    </a:cubicBezTo>
                    <a:cubicBezTo>
                      <a:pt x="197805" y="537237"/>
                      <a:pt x="197805" y="535503"/>
                      <a:pt x="196988" y="534084"/>
                    </a:cubicBezTo>
                    <a:lnTo>
                      <a:pt x="196988" y="534084"/>
                    </a:lnTo>
                    <a:cubicBezTo>
                      <a:pt x="198927" y="467333"/>
                      <a:pt x="193984" y="400563"/>
                      <a:pt x="182238" y="334821"/>
                    </a:cubicBezTo>
                    <a:cubicBezTo>
                      <a:pt x="161492" y="211758"/>
                      <a:pt x="116288" y="93743"/>
                      <a:pt x="30544" y="1446"/>
                    </a:cubicBezTo>
                    <a:cubicBezTo>
                      <a:pt x="27925" y="-754"/>
                      <a:pt x="24024" y="-402"/>
                      <a:pt x="21830" y="2218"/>
                    </a:cubicBezTo>
                    <a:cubicBezTo>
                      <a:pt x="21515" y="2589"/>
                      <a:pt x="21246" y="3008"/>
                      <a:pt x="21028" y="3446"/>
                    </a:cubicBezTo>
                    <a:cubicBezTo>
                      <a:pt x="-13517" y="91457"/>
                      <a:pt x="-1431" y="196518"/>
                      <a:pt x="27975" y="284434"/>
                    </a:cubicBezTo>
                    <a:cubicBezTo>
                      <a:pt x="44062" y="331954"/>
                      <a:pt x="66984" y="376884"/>
                      <a:pt x="96018" y="417784"/>
                    </a:cubicBezTo>
                    <a:cubicBezTo>
                      <a:pt x="125614" y="459123"/>
                      <a:pt x="163110" y="494174"/>
                      <a:pt x="186996" y="539323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4" name="Freeform 433">
                <a:extLst>
                  <a:ext uri="{FF2B5EF4-FFF2-40B4-BE49-F238E27FC236}">
                    <a16:creationId xmlns:a16="http://schemas.microsoft.com/office/drawing/2014/main" id="{E15DEEA8-98E0-310A-5B48-A7A6F9666618}"/>
                  </a:ext>
                </a:extLst>
              </p:cNvPr>
              <p:cNvSpPr/>
              <p:nvPr/>
            </p:nvSpPr>
            <p:spPr>
              <a:xfrm>
                <a:off x="3194862" y="3397184"/>
                <a:ext cx="147529" cy="447198"/>
              </a:xfrm>
              <a:custGeom>
                <a:avLst/>
                <a:gdLst>
                  <a:gd name="connsiteX0" fmla="*/ 2783 w 147529"/>
                  <a:gd name="connsiteY0" fmla="*/ 287 h 447198"/>
                  <a:gd name="connsiteX1" fmla="*/ 147529 w 147529"/>
                  <a:gd name="connsiteY1" fmla="*/ 444724 h 447198"/>
                  <a:gd name="connsiteX2" fmla="*/ 142580 w 147529"/>
                  <a:gd name="connsiteY2" fmla="*/ 445391 h 447198"/>
                  <a:gd name="connsiteX3" fmla="*/ 136300 w 147529"/>
                  <a:gd name="connsiteY3" fmla="*/ 403671 h 447198"/>
                  <a:gd name="connsiteX4" fmla="*/ 136300 w 147529"/>
                  <a:gd name="connsiteY4" fmla="*/ 403671 h 447198"/>
                  <a:gd name="connsiteX5" fmla="*/ 44084 w 147529"/>
                  <a:gd name="connsiteY5" fmla="*/ 297182 h 447198"/>
                  <a:gd name="connsiteX6" fmla="*/ 44598 w 147529"/>
                  <a:gd name="connsiteY6" fmla="*/ 296239 h 447198"/>
                  <a:gd name="connsiteX7" fmla="*/ 45226 w 147529"/>
                  <a:gd name="connsiteY7" fmla="*/ 296324 h 447198"/>
                  <a:gd name="connsiteX8" fmla="*/ 134682 w 147529"/>
                  <a:gd name="connsiteY8" fmla="*/ 393765 h 447198"/>
                  <a:gd name="connsiteX9" fmla="*/ 113841 w 147529"/>
                  <a:gd name="connsiteY9" fmla="*/ 291943 h 447198"/>
                  <a:gd name="connsiteX10" fmla="*/ 107369 w 147529"/>
                  <a:gd name="connsiteY10" fmla="*/ 284418 h 447198"/>
                  <a:gd name="connsiteX11" fmla="*/ 109748 w 147529"/>
                  <a:gd name="connsiteY11" fmla="*/ 281942 h 447198"/>
                  <a:gd name="connsiteX12" fmla="*/ 111747 w 147529"/>
                  <a:gd name="connsiteY12" fmla="*/ 284132 h 447198"/>
                  <a:gd name="connsiteX13" fmla="*/ 69303 w 147529"/>
                  <a:gd name="connsiteY13" fmla="*/ 149068 h 447198"/>
                  <a:gd name="connsiteX14" fmla="*/ 10396 w 147529"/>
                  <a:gd name="connsiteY14" fmla="*/ 73344 h 447198"/>
                  <a:gd name="connsiteX15" fmla="*/ 10251 w 147529"/>
                  <a:gd name="connsiteY15" fmla="*/ 72411 h 447198"/>
                  <a:gd name="connsiteX16" fmla="*/ 11182 w 147529"/>
                  <a:gd name="connsiteY16" fmla="*/ 72268 h 447198"/>
                  <a:gd name="connsiteX17" fmla="*/ 11443 w 147529"/>
                  <a:gd name="connsiteY17" fmla="*/ 72677 h 447198"/>
                  <a:gd name="connsiteX18" fmla="*/ 49509 w 147529"/>
                  <a:gd name="connsiteY18" fmla="*/ 122588 h 447198"/>
                  <a:gd name="connsiteX19" fmla="*/ 66639 w 147529"/>
                  <a:gd name="connsiteY19" fmla="*/ 140877 h 447198"/>
                  <a:gd name="connsiteX20" fmla="*/ 23 w 147529"/>
                  <a:gd name="connsiteY20" fmla="*/ 2097 h 447198"/>
                  <a:gd name="connsiteX21" fmla="*/ 1524 w 147529"/>
                  <a:gd name="connsiteY21" fmla="*/ 21 h 447198"/>
                  <a:gd name="connsiteX22" fmla="*/ 2783 w 147529"/>
                  <a:gd name="connsiteY22" fmla="*/ 287 h 4471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47529" h="447198">
                    <a:moveTo>
                      <a:pt x="2783" y="287"/>
                    </a:moveTo>
                    <a:cubicBezTo>
                      <a:pt x="84244" y="132304"/>
                      <a:pt x="140582" y="288990"/>
                      <a:pt x="147529" y="444724"/>
                    </a:cubicBezTo>
                    <a:cubicBezTo>
                      <a:pt x="147529" y="447486"/>
                      <a:pt x="142961" y="448248"/>
                      <a:pt x="142580" y="445391"/>
                    </a:cubicBezTo>
                    <a:cubicBezTo>
                      <a:pt x="140677" y="431360"/>
                      <a:pt x="138583" y="417454"/>
                      <a:pt x="136300" y="403671"/>
                    </a:cubicBezTo>
                    <a:cubicBezTo>
                      <a:pt x="136300" y="403671"/>
                      <a:pt x="136300" y="403671"/>
                      <a:pt x="136300" y="403671"/>
                    </a:cubicBezTo>
                    <a:cubicBezTo>
                      <a:pt x="102611" y="371477"/>
                      <a:pt x="68161" y="337472"/>
                      <a:pt x="44084" y="297182"/>
                    </a:cubicBezTo>
                    <a:cubicBezTo>
                      <a:pt x="43964" y="296782"/>
                      <a:pt x="44195" y="296353"/>
                      <a:pt x="44598" y="296239"/>
                    </a:cubicBezTo>
                    <a:cubicBezTo>
                      <a:pt x="44810" y="296172"/>
                      <a:pt x="45040" y="296201"/>
                      <a:pt x="45226" y="296324"/>
                    </a:cubicBezTo>
                    <a:cubicBezTo>
                      <a:pt x="73090" y="330548"/>
                      <a:pt x="102961" y="363085"/>
                      <a:pt x="134682" y="393765"/>
                    </a:cubicBezTo>
                    <a:cubicBezTo>
                      <a:pt x="128877" y="359285"/>
                      <a:pt x="122025" y="325376"/>
                      <a:pt x="113841" y="291943"/>
                    </a:cubicBezTo>
                    <a:lnTo>
                      <a:pt x="107369" y="284418"/>
                    </a:lnTo>
                    <a:cubicBezTo>
                      <a:pt x="105942" y="282704"/>
                      <a:pt x="108321" y="280322"/>
                      <a:pt x="109748" y="281942"/>
                    </a:cubicBezTo>
                    <a:lnTo>
                      <a:pt x="111747" y="284132"/>
                    </a:lnTo>
                    <a:cubicBezTo>
                      <a:pt x="100281" y="238308"/>
                      <a:pt x="86108" y="193207"/>
                      <a:pt x="69303" y="149068"/>
                    </a:cubicBezTo>
                    <a:cubicBezTo>
                      <a:pt x="48557" y="124398"/>
                      <a:pt x="25432" y="103062"/>
                      <a:pt x="10396" y="73344"/>
                    </a:cubicBezTo>
                    <a:cubicBezTo>
                      <a:pt x="10099" y="73125"/>
                      <a:pt x="10034" y="72706"/>
                      <a:pt x="10251" y="72411"/>
                    </a:cubicBezTo>
                    <a:cubicBezTo>
                      <a:pt x="10468" y="72116"/>
                      <a:pt x="10885" y="72049"/>
                      <a:pt x="11182" y="72268"/>
                    </a:cubicBezTo>
                    <a:cubicBezTo>
                      <a:pt x="11317" y="72363"/>
                      <a:pt x="11410" y="72515"/>
                      <a:pt x="11443" y="72677"/>
                    </a:cubicBezTo>
                    <a:cubicBezTo>
                      <a:pt x="23529" y="89727"/>
                      <a:pt x="35329" y="106777"/>
                      <a:pt x="49509" y="122588"/>
                    </a:cubicBezTo>
                    <a:cubicBezTo>
                      <a:pt x="55028" y="128875"/>
                      <a:pt x="61024" y="134780"/>
                      <a:pt x="66639" y="140877"/>
                    </a:cubicBezTo>
                    <a:cubicBezTo>
                      <a:pt x="47914" y="93023"/>
                      <a:pt x="25647" y="46636"/>
                      <a:pt x="23" y="2097"/>
                    </a:cubicBezTo>
                    <a:cubicBezTo>
                      <a:pt x="-134" y="1107"/>
                      <a:pt x="538" y="183"/>
                      <a:pt x="1524" y="21"/>
                    </a:cubicBezTo>
                    <a:cubicBezTo>
                      <a:pt x="1961" y="-46"/>
                      <a:pt x="2410" y="49"/>
                      <a:pt x="2783" y="28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5" name="Freeform 434">
                <a:extLst>
                  <a:ext uri="{FF2B5EF4-FFF2-40B4-BE49-F238E27FC236}">
                    <a16:creationId xmlns:a16="http://schemas.microsoft.com/office/drawing/2014/main" id="{0A670889-0A9F-CD83-B9C9-26853E0CB689}"/>
                  </a:ext>
                </a:extLst>
              </p:cNvPr>
              <p:cNvSpPr/>
              <p:nvPr/>
            </p:nvSpPr>
            <p:spPr>
              <a:xfrm>
                <a:off x="3212149" y="3559844"/>
                <a:ext cx="82727" cy="107731"/>
              </a:xfrm>
              <a:custGeom>
                <a:avLst/>
                <a:gdLst>
                  <a:gd name="connsiteX0" fmla="*/ 1959 w 82727"/>
                  <a:gd name="connsiteY0" fmla="*/ 410 h 107731"/>
                  <a:gd name="connsiteX1" fmla="*/ 82564 w 82727"/>
                  <a:gd name="connsiteY1" fmla="*/ 106137 h 107731"/>
                  <a:gd name="connsiteX2" fmla="*/ 80851 w 82727"/>
                  <a:gd name="connsiteY2" fmla="*/ 107471 h 107731"/>
                  <a:gd name="connsiteX3" fmla="*/ 151 w 82727"/>
                  <a:gd name="connsiteY3" fmla="*/ 1458 h 107731"/>
                  <a:gd name="connsiteX4" fmla="*/ 1959 w 82727"/>
                  <a:gd name="connsiteY4" fmla="*/ 410 h 1077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2727" h="107731">
                    <a:moveTo>
                      <a:pt x="1959" y="410"/>
                    </a:moveTo>
                    <a:cubicBezTo>
                      <a:pt x="28224" y="35843"/>
                      <a:pt x="58106" y="69561"/>
                      <a:pt x="82564" y="106137"/>
                    </a:cubicBezTo>
                    <a:cubicBezTo>
                      <a:pt x="83230" y="107185"/>
                      <a:pt x="81707" y="108233"/>
                      <a:pt x="80851" y="107471"/>
                    </a:cubicBezTo>
                    <a:cubicBezTo>
                      <a:pt x="49541" y="78039"/>
                      <a:pt x="22990" y="37748"/>
                      <a:pt x="151" y="1458"/>
                    </a:cubicBezTo>
                    <a:cubicBezTo>
                      <a:pt x="-515" y="314"/>
                      <a:pt x="1197" y="-543"/>
                      <a:pt x="1959" y="41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6" name="Freeform 435">
                <a:extLst>
                  <a:ext uri="{FF2B5EF4-FFF2-40B4-BE49-F238E27FC236}">
                    <a16:creationId xmlns:a16="http://schemas.microsoft.com/office/drawing/2014/main" id="{5F683E50-22EE-CBC2-C0F9-393D5F41B21A}"/>
                  </a:ext>
                </a:extLst>
              </p:cNvPr>
              <p:cNvSpPr/>
              <p:nvPr/>
            </p:nvSpPr>
            <p:spPr>
              <a:xfrm>
                <a:off x="3296818" y="3673934"/>
                <a:ext cx="2715" cy="2858"/>
              </a:xfrm>
              <a:custGeom>
                <a:avLst/>
                <a:gdLst>
                  <a:gd name="connsiteX0" fmla="*/ 1321 w 2715"/>
                  <a:gd name="connsiteY0" fmla="*/ 239 h 2858"/>
                  <a:gd name="connsiteX1" fmla="*/ 2367 w 2715"/>
                  <a:gd name="connsiteY1" fmla="*/ 1382 h 2858"/>
                  <a:gd name="connsiteX2" fmla="*/ 1225 w 2715"/>
                  <a:gd name="connsiteY2" fmla="*/ 2620 h 2858"/>
                  <a:gd name="connsiteX3" fmla="*/ 84 w 2715"/>
                  <a:gd name="connsiteY3" fmla="*/ 1477 h 2858"/>
                  <a:gd name="connsiteX4" fmla="*/ 1321 w 2715"/>
                  <a:gd name="connsiteY4" fmla="*/ 239 h 2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715" h="2858">
                    <a:moveTo>
                      <a:pt x="1321" y="239"/>
                    </a:moveTo>
                    <a:lnTo>
                      <a:pt x="2367" y="1382"/>
                    </a:lnTo>
                    <a:cubicBezTo>
                      <a:pt x="3224" y="2144"/>
                      <a:pt x="2367" y="3382"/>
                      <a:pt x="1225" y="2620"/>
                    </a:cubicBezTo>
                    <a:lnTo>
                      <a:pt x="84" y="1477"/>
                    </a:lnTo>
                    <a:cubicBezTo>
                      <a:pt x="-392" y="715"/>
                      <a:pt x="1321" y="-523"/>
                      <a:pt x="1321" y="23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7" name="Freeform 436">
                <a:extLst>
                  <a:ext uri="{FF2B5EF4-FFF2-40B4-BE49-F238E27FC236}">
                    <a16:creationId xmlns:a16="http://schemas.microsoft.com/office/drawing/2014/main" id="{35CD963C-B004-4D1A-0561-F0D847D12904}"/>
                  </a:ext>
                </a:extLst>
              </p:cNvPr>
              <p:cNvSpPr/>
              <p:nvPr/>
            </p:nvSpPr>
            <p:spPr>
              <a:xfrm>
                <a:off x="3070251" y="3643339"/>
                <a:ext cx="283844" cy="424692"/>
              </a:xfrm>
              <a:custGeom>
                <a:avLst/>
                <a:gdLst>
                  <a:gd name="connsiteX0" fmla="*/ 62 w 283844"/>
                  <a:gd name="connsiteY0" fmla="*/ 7879 h 424692"/>
                  <a:gd name="connsiteX1" fmla="*/ 85710 w 283844"/>
                  <a:gd name="connsiteY1" fmla="*/ 209237 h 424692"/>
                  <a:gd name="connsiteX2" fmla="*/ 155181 w 283844"/>
                  <a:gd name="connsiteY2" fmla="*/ 263530 h 424692"/>
                  <a:gd name="connsiteX3" fmla="*/ 247967 w 283844"/>
                  <a:gd name="connsiteY3" fmla="*/ 307916 h 424692"/>
                  <a:gd name="connsiteX4" fmla="*/ 280894 w 283844"/>
                  <a:gd name="connsiteY4" fmla="*/ 424693 h 424692"/>
                  <a:gd name="connsiteX5" fmla="*/ 283845 w 283844"/>
                  <a:gd name="connsiteY5" fmla="*/ 414406 h 424692"/>
                  <a:gd name="connsiteX6" fmla="*/ 10720 w 283844"/>
                  <a:gd name="connsiteY6" fmla="*/ 1116 h 424692"/>
                  <a:gd name="connsiteX7" fmla="*/ 1114 w 283844"/>
                  <a:gd name="connsiteY7" fmla="*/ 3173 h 424692"/>
                  <a:gd name="connsiteX8" fmla="*/ 62 w 283844"/>
                  <a:gd name="connsiteY8" fmla="*/ 7879 h 424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83844" h="424692">
                    <a:moveTo>
                      <a:pt x="62" y="7879"/>
                    </a:moveTo>
                    <a:cubicBezTo>
                      <a:pt x="9599" y="81593"/>
                      <a:pt x="39232" y="151259"/>
                      <a:pt x="85710" y="209237"/>
                    </a:cubicBezTo>
                    <a:cubicBezTo>
                      <a:pt x="104816" y="232002"/>
                      <a:pt x="128483" y="250500"/>
                      <a:pt x="155181" y="263530"/>
                    </a:cubicBezTo>
                    <a:cubicBezTo>
                      <a:pt x="185348" y="278484"/>
                      <a:pt x="216848" y="295629"/>
                      <a:pt x="247967" y="307916"/>
                    </a:cubicBezTo>
                    <a:cubicBezTo>
                      <a:pt x="262802" y="345645"/>
                      <a:pt x="273832" y="384764"/>
                      <a:pt x="280894" y="424693"/>
                    </a:cubicBezTo>
                    <a:cubicBezTo>
                      <a:pt x="281846" y="421264"/>
                      <a:pt x="282893" y="417739"/>
                      <a:pt x="283845" y="414406"/>
                    </a:cubicBezTo>
                    <a:cubicBezTo>
                      <a:pt x="264050" y="242861"/>
                      <a:pt x="152897" y="95413"/>
                      <a:pt x="10720" y="1116"/>
                    </a:cubicBezTo>
                    <a:cubicBezTo>
                      <a:pt x="7499" y="-970"/>
                      <a:pt x="3197" y="-46"/>
                      <a:pt x="1114" y="3173"/>
                    </a:cubicBezTo>
                    <a:cubicBezTo>
                      <a:pt x="215" y="4574"/>
                      <a:pt x="-158" y="6240"/>
                      <a:pt x="62" y="7879"/>
                    </a:cubicBezTo>
                    <a:close/>
                  </a:path>
                </a:pathLst>
              </a:custGeom>
              <a:solidFill>
                <a:schemeClr val="accent6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8" name="Freeform 437">
                <a:extLst>
                  <a:ext uri="{FF2B5EF4-FFF2-40B4-BE49-F238E27FC236}">
                    <a16:creationId xmlns:a16="http://schemas.microsoft.com/office/drawing/2014/main" id="{8896BBA9-FD7B-F05E-8F52-0124386394F1}"/>
                  </a:ext>
                </a:extLst>
              </p:cNvPr>
              <p:cNvSpPr/>
              <p:nvPr/>
            </p:nvSpPr>
            <p:spPr>
              <a:xfrm>
                <a:off x="3119089" y="3699951"/>
                <a:ext cx="182871" cy="226783"/>
              </a:xfrm>
              <a:custGeom>
                <a:avLst/>
                <a:gdLst>
                  <a:gd name="connsiteX0" fmla="*/ 425 w 182871"/>
                  <a:gd name="connsiteY0" fmla="*/ 2035 h 226783"/>
                  <a:gd name="connsiteX1" fmla="*/ 1852 w 182871"/>
                  <a:gd name="connsiteY1" fmla="*/ 225 h 226783"/>
                  <a:gd name="connsiteX2" fmla="*/ 182666 w 182871"/>
                  <a:gd name="connsiteY2" fmla="*/ 223681 h 226783"/>
                  <a:gd name="connsiteX3" fmla="*/ 179145 w 182871"/>
                  <a:gd name="connsiteY3" fmla="*/ 225777 h 226783"/>
                  <a:gd name="connsiteX4" fmla="*/ 158875 w 182871"/>
                  <a:gd name="connsiteY4" fmla="*/ 191772 h 226783"/>
                  <a:gd name="connsiteX5" fmla="*/ 158875 w 182871"/>
                  <a:gd name="connsiteY5" fmla="*/ 191772 h 226783"/>
                  <a:gd name="connsiteX6" fmla="*/ 71608 w 182871"/>
                  <a:gd name="connsiteY6" fmla="*/ 141004 h 226783"/>
                  <a:gd name="connsiteX7" fmla="*/ 72560 w 182871"/>
                  <a:gd name="connsiteY7" fmla="*/ 140052 h 226783"/>
                  <a:gd name="connsiteX8" fmla="*/ 113671 w 182871"/>
                  <a:gd name="connsiteY8" fmla="*/ 168627 h 226783"/>
                  <a:gd name="connsiteX9" fmla="*/ 154878 w 182871"/>
                  <a:gd name="connsiteY9" fmla="*/ 185010 h 226783"/>
                  <a:gd name="connsiteX10" fmla="*/ 117288 w 182871"/>
                  <a:gd name="connsiteY10" fmla="*/ 129765 h 226783"/>
                  <a:gd name="connsiteX11" fmla="*/ 19743 w 182871"/>
                  <a:gd name="connsiteY11" fmla="*/ 74901 h 226783"/>
                  <a:gd name="connsiteX12" fmla="*/ 20600 w 182871"/>
                  <a:gd name="connsiteY12" fmla="*/ 73377 h 226783"/>
                  <a:gd name="connsiteX13" fmla="*/ 111292 w 182871"/>
                  <a:gd name="connsiteY13" fmla="*/ 121859 h 226783"/>
                  <a:gd name="connsiteX14" fmla="*/ 47246 w 182871"/>
                  <a:gd name="connsiteY14" fmla="*/ 47183 h 226783"/>
                  <a:gd name="connsiteX15" fmla="*/ 14414 w 182871"/>
                  <a:gd name="connsiteY15" fmla="*/ 29276 h 226783"/>
                  <a:gd name="connsiteX16" fmla="*/ 14210 w 182871"/>
                  <a:gd name="connsiteY16" fmla="*/ 27943 h 226783"/>
                  <a:gd name="connsiteX17" fmla="*/ 15080 w 182871"/>
                  <a:gd name="connsiteY17" fmla="*/ 27562 h 226783"/>
                  <a:gd name="connsiteX18" fmla="*/ 40299 w 182871"/>
                  <a:gd name="connsiteY18" fmla="*/ 40039 h 226783"/>
                  <a:gd name="connsiteX19" fmla="*/ 425 w 182871"/>
                  <a:gd name="connsiteY19" fmla="*/ 2035 h 2267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82871" h="226783">
                    <a:moveTo>
                      <a:pt x="425" y="2035"/>
                    </a:moveTo>
                    <a:cubicBezTo>
                      <a:pt x="-622" y="1177"/>
                      <a:pt x="425" y="-632"/>
                      <a:pt x="1852" y="225"/>
                    </a:cubicBezTo>
                    <a:cubicBezTo>
                      <a:pt x="79857" y="58394"/>
                      <a:pt x="142029" y="135223"/>
                      <a:pt x="182666" y="223681"/>
                    </a:cubicBezTo>
                    <a:cubicBezTo>
                      <a:pt x="183713" y="226063"/>
                      <a:pt x="180477" y="228063"/>
                      <a:pt x="179145" y="225777"/>
                    </a:cubicBezTo>
                    <a:cubicBezTo>
                      <a:pt x="172483" y="214156"/>
                      <a:pt x="165727" y="202917"/>
                      <a:pt x="158875" y="191772"/>
                    </a:cubicBezTo>
                    <a:lnTo>
                      <a:pt x="158875" y="191772"/>
                    </a:lnTo>
                    <a:cubicBezTo>
                      <a:pt x="126423" y="185581"/>
                      <a:pt x="95685" y="163197"/>
                      <a:pt x="71608" y="141004"/>
                    </a:cubicBezTo>
                    <a:cubicBezTo>
                      <a:pt x="70942" y="140433"/>
                      <a:pt x="71608" y="139480"/>
                      <a:pt x="72560" y="140052"/>
                    </a:cubicBezTo>
                    <a:cubicBezTo>
                      <a:pt x="84988" y="151291"/>
                      <a:pt x="98805" y="160902"/>
                      <a:pt x="113671" y="168627"/>
                    </a:cubicBezTo>
                    <a:cubicBezTo>
                      <a:pt x="127121" y="174780"/>
                      <a:pt x="140874" y="180247"/>
                      <a:pt x="154878" y="185010"/>
                    </a:cubicBezTo>
                    <a:cubicBezTo>
                      <a:pt x="142887" y="165960"/>
                      <a:pt x="130325" y="147577"/>
                      <a:pt x="117288" y="129765"/>
                    </a:cubicBezTo>
                    <a:cubicBezTo>
                      <a:pt x="82228" y="116430"/>
                      <a:pt x="49351" y="97942"/>
                      <a:pt x="19743" y="74901"/>
                    </a:cubicBezTo>
                    <a:cubicBezTo>
                      <a:pt x="18791" y="74234"/>
                      <a:pt x="19743" y="72710"/>
                      <a:pt x="20600" y="73377"/>
                    </a:cubicBezTo>
                    <a:cubicBezTo>
                      <a:pt x="49960" y="91122"/>
                      <a:pt x="80233" y="107305"/>
                      <a:pt x="111292" y="121859"/>
                    </a:cubicBezTo>
                    <a:cubicBezTo>
                      <a:pt x="91463" y="95703"/>
                      <a:pt x="70075" y="70767"/>
                      <a:pt x="47246" y="47183"/>
                    </a:cubicBezTo>
                    <a:cubicBezTo>
                      <a:pt x="36207" y="41373"/>
                      <a:pt x="25072" y="35467"/>
                      <a:pt x="14414" y="29276"/>
                    </a:cubicBezTo>
                    <a:cubicBezTo>
                      <a:pt x="13990" y="28962"/>
                      <a:pt x="13899" y="28371"/>
                      <a:pt x="14210" y="27943"/>
                    </a:cubicBezTo>
                    <a:cubicBezTo>
                      <a:pt x="14411" y="27666"/>
                      <a:pt x="14743" y="27523"/>
                      <a:pt x="15080" y="27562"/>
                    </a:cubicBezTo>
                    <a:cubicBezTo>
                      <a:pt x="23948" y="30714"/>
                      <a:pt x="32413" y="34896"/>
                      <a:pt x="40299" y="40039"/>
                    </a:cubicBezTo>
                    <a:cubicBezTo>
                      <a:pt x="27737" y="27371"/>
                      <a:pt x="14509" y="14798"/>
                      <a:pt x="425" y="203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39" name="Freeform 438">
                <a:extLst>
                  <a:ext uri="{FF2B5EF4-FFF2-40B4-BE49-F238E27FC236}">
                    <a16:creationId xmlns:a16="http://schemas.microsoft.com/office/drawing/2014/main" id="{4A2A9FCE-8335-7E6A-2341-1B3DCF622742}"/>
                  </a:ext>
                </a:extLst>
              </p:cNvPr>
              <p:cNvSpPr/>
              <p:nvPr/>
            </p:nvSpPr>
            <p:spPr>
              <a:xfrm>
                <a:off x="3121195" y="3761264"/>
                <a:ext cx="7022" cy="4989"/>
              </a:xfrm>
              <a:custGeom>
                <a:avLst/>
                <a:gdLst>
                  <a:gd name="connsiteX0" fmla="*/ 1364 w 7022"/>
                  <a:gd name="connsiteY0" fmla="*/ 158 h 4989"/>
                  <a:gd name="connsiteX1" fmla="*/ 6788 w 7022"/>
                  <a:gd name="connsiteY1" fmla="*/ 4064 h 4989"/>
                  <a:gd name="connsiteX2" fmla="*/ 6122 w 7022"/>
                  <a:gd name="connsiteY2" fmla="*/ 4921 h 4989"/>
                  <a:gd name="connsiteX3" fmla="*/ 412 w 7022"/>
                  <a:gd name="connsiteY3" fmla="*/ 1682 h 4989"/>
                  <a:gd name="connsiteX4" fmla="*/ 1364 w 7022"/>
                  <a:gd name="connsiteY4" fmla="*/ 158 h 49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022" h="4989">
                    <a:moveTo>
                      <a:pt x="1364" y="158"/>
                    </a:moveTo>
                    <a:cubicBezTo>
                      <a:pt x="3269" y="1320"/>
                      <a:pt x="5083" y="2625"/>
                      <a:pt x="6788" y="4064"/>
                    </a:cubicBezTo>
                    <a:cubicBezTo>
                      <a:pt x="7359" y="4540"/>
                      <a:pt x="6788" y="5207"/>
                      <a:pt x="6122" y="4921"/>
                    </a:cubicBezTo>
                    <a:cubicBezTo>
                      <a:pt x="4119" y="4026"/>
                      <a:pt x="2206" y="2940"/>
                      <a:pt x="412" y="1682"/>
                    </a:cubicBezTo>
                    <a:cubicBezTo>
                      <a:pt x="-540" y="1111"/>
                      <a:pt x="317" y="-508"/>
                      <a:pt x="1364" y="15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0" name="Freeform 439">
                <a:extLst>
                  <a:ext uri="{FF2B5EF4-FFF2-40B4-BE49-F238E27FC236}">
                    <a16:creationId xmlns:a16="http://schemas.microsoft.com/office/drawing/2014/main" id="{F916F09D-46EB-8972-F8DA-CBDA0A90CA33}"/>
                  </a:ext>
                </a:extLst>
              </p:cNvPr>
              <p:cNvSpPr/>
              <p:nvPr/>
            </p:nvSpPr>
            <p:spPr>
              <a:xfrm>
                <a:off x="3186605" y="4006976"/>
                <a:ext cx="389606" cy="433387"/>
              </a:xfrm>
              <a:custGeom>
                <a:avLst/>
                <a:gdLst>
                  <a:gd name="connsiteX0" fmla="*/ 389607 w 389606"/>
                  <a:gd name="connsiteY0" fmla="*/ 433388 h 433387"/>
                  <a:gd name="connsiteX1" fmla="*/ 0 w 389606"/>
                  <a:gd name="connsiteY1" fmla="*/ 433388 h 433387"/>
                  <a:gd name="connsiteX2" fmla="*/ 31405 w 389606"/>
                  <a:gd name="connsiteY2" fmla="*/ 78296 h 433387"/>
                  <a:gd name="connsiteX3" fmla="*/ 38352 w 389606"/>
                  <a:gd name="connsiteY3" fmla="*/ 0 h 433387"/>
                  <a:gd name="connsiteX4" fmla="*/ 351255 w 389606"/>
                  <a:gd name="connsiteY4" fmla="*/ 0 h 433387"/>
                  <a:gd name="connsiteX5" fmla="*/ 358202 w 389606"/>
                  <a:gd name="connsiteY5" fmla="*/ 78296 h 433387"/>
                  <a:gd name="connsiteX6" fmla="*/ 389607 w 389606"/>
                  <a:gd name="connsiteY6" fmla="*/ 433388 h 4333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89606" h="433387">
                    <a:moveTo>
                      <a:pt x="389607" y="433388"/>
                    </a:moveTo>
                    <a:lnTo>
                      <a:pt x="0" y="433388"/>
                    </a:lnTo>
                    <a:lnTo>
                      <a:pt x="31405" y="78296"/>
                    </a:lnTo>
                    <a:lnTo>
                      <a:pt x="38352" y="0"/>
                    </a:lnTo>
                    <a:lnTo>
                      <a:pt x="351255" y="0"/>
                    </a:lnTo>
                    <a:lnTo>
                      <a:pt x="358202" y="78296"/>
                    </a:lnTo>
                    <a:lnTo>
                      <a:pt x="389607" y="433388"/>
                    </a:lnTo>
                    <a:close/>
                  </a:path>
                </a:pathLst>
              </a:custGeom>
              <a:solidFill>
                <a:srgbClr val="455A64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1" name="Freeform 440">
                <a:extLst>
                  <a:ext uri="{FF2B5EF4-FFF2-40B4-BE49-F238E27FC236}">
                    <a16:creationId xmlns:a16="http://schemas.microsoft.com/office/drawing/2014/main" id="{831ADE4A-7F97-D322-ED23-A71DC7450C5E}"/>
                  </a:ext>
                </a:extLst>
              </p:cNvPr>
              <p:cNvSpPr/>
              <p:nvPr/>
            </p:nvSpPr>
            <p:spPr>
              <a:xfrm>
                <a:off x="3218010" y="4006976"/>
                <a:ext cx="326797" cy="78295"/>
              </a:xfrm>
              <a:custGeom>
                <a:avLst/>
                <a:gdLst>
                  <a:gd name="connsiteX0" fmla="*/ 326798 w 326797"/>
                  <a:gd name="connsiteY0" fmla="*/ 78296 h 78295"/>
                  <a:gd name="connsiteX1" fmla="*/ 0 w 326797"/>
                  <a:gd name="connsiteY1" fmla="*/ 78296 h 78295"/>
                  <a:gd name="connsiteX2" fmla="*/ 6947 w 326797"/>
                  <a:gd name="connsiteY2" fmla="*/ 0 h 78295"/>
                  <a:gd name="connsiteX3" fmla="*/ 319851 w 326797"/>
                  <a:gd name="connsiteY3" fmla="*/ 0 h 78295"/>
                  <a:gd name="connsiteX4" fmla="*/ 326798 w 326797"/>
                  <a:gd name="connsiteY4" fmla="*/ 78296 h 782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26797" h="78295">
                    <a:moveTo>
                      <a:pt x="326798" y="78296"/>
                    </a:moveTo>
                    <a:lnTo>
                      <a:pt x="0" y="78296"/>
                    </a:lnTo>
                    <a:lnTo>
                      <a:pt x="6947" y="0"/>
                    </a:lnTo>
                    <a:lnTo>
                      <a:pt x="319851" y="0"/>
                    </a:lnTo>
                    <a:lnTo>
                      <a:pt x="326798" y="78296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2" name="Freeform 441">
                <a:extLst>
                  <a:ext uri="{FF2B5EF4-FFF2-40B4-BE49-F238E27FC236}">
                    <a16:creationId xmlns:a16="http://schemas.microsoft.com/office/drawing/2014/main" id="{EB053E89-3B1D-A663-A957-8DA314BCC2E9}"/>
                  </a:ext>
                </a:extLst>
              </p:cNvPr>
              <p:cNvSpPr/>
              <p:nvPr/>
            </p:nvSpPr>
            <p:spPr>
              <a:xfrm>
                <a:off x="3206304" y="3952208"/>
                <a:ext cx="350208" cy="77533"/>
              </a:xfrm>
              <a:custGeom>
                <a:avLst/>
                <a:gdLst>
                  <a:gd name="connsiteX0" fmla="*/ 0 w 350208"/>
                  <a:gd name="connsiteY0" fmla="*/ 0 h 77533"/>
                  <a:gd name="connsiteX1" fmla="*/ 350208 w 350208"/>
                  <a:gd name="connsiteY1" fmla="*/ 0 h 77533"/>
                  <a:gd name="connsiteX2" fmla="*/ 350208 w 350208"/>
                  <a:gd name="connsiteY2" fmla="*/ 77534 h 77533"/>
                  <a:gd name="connsiteX3" fmla="*/ 0 w 350208"/>
                  <a:gd name="connsiteY3" fmla="*/ 77534 h 775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50208" h="77533">
                    <a:moveTo>
                      <a:pt x="0" y="0"/>
                    </a:moveTo>
                    <a:lnTo>
                      <a:pt x="350208" y="0"/>
                    </a:lnTo>
                    <a:lnTo>
                      <a:pt x="350208" y="77534"/>
                    </a:lnTo>
                    <a:lnTo>
                      <a:pt x="0" y="77534"/>
                    </a:lnTo>
                    <a:close/>
                  </a:path>
                </a:pathLst>
              </a:custGeom>
              <a:solidFill>
                <a:srgbClr val="455A64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443" name="Freeform 442">
              <a:extLst>
                <a:ext uri="{FF2B5EF4-FFF2-40B4-BE49-F238E27FC236}">
                  <a16:creationId xmlns:a16="http://schemas.microsoft.com/office/drawing/2014/main" id="{3B25B6AE-C866-75B3-2FB2-5188F7042EE7}"/>
                </a:ext>
              </a:extLst>
            </p:cNvPr>
            <p:cNvSpPr/>
            <p:nvPr/>
          </p:nvSpPr>
          <p:spPr>
            <a:xfrm>
              <a:off x="3009978" y="4435601"/>
              <a:ext cx="6172043" cy="9525"/>
            </a:xfrm>
            <a:custGeom>
              <a:avLst/>
              <a:gdLst>
                <a:gd name="connsiteX0" fmla="*/ 0 w 6172043"/>
                <a:gd name="connsiteY0" fmla="*/ 4763 h 9525"/>
                <a:gd name="connsiteX1" fmla="*/ 771505 w 6172043"/>
                <a:gd name="connsiteY1" fmla="*/ 2477 h 9525"/>
                <a:gd name="connsiteX2" fmla="*/ 1543011 w 6172043"/>
                <a:gd name="connsiteY2" fmla="*/ 1619 h 9525"/>
                <a:gd name="connsiteX3" fmla="*/ 3086022 w 6172043"/>
                <a:gd name="connsiteY3" fmla="*/ 0 h 9525"/>
                <a:gd name="connsiteX4" fmla="*/ 4629033 w 6172043"/>
                <a:gd name="connsiteY4" fmla="*/ 1619 h 9525"/>
                <a:gd name="connsiteX5" fmla="*/ 5400538 w 6172043"/>
                <a:gd name="connsiteY5" fmla="*/ 2477 h 9525"/>
                <a:gd name="connsiteX6" fmla="*/ 6172043 w 6172043"/>
                <a:gd name="connsiteY6" fmla="*/ 4763 h 9525"/>
                <a:gd name="connsiteX7" fmla="*/ 5400538 w 6172043"/>
                <a:gd name="connsiteY7" fmla="*/ 7144 h 9525"/>
                <a:gd name="connsiteX8" fmla="*/ 4629033 w 6172043"/>
                <a:gd name="connsiteY8" fmla="*/ 7906 h 9525"/>
                <a:gd name="connsiteX9" fmla="*/ 3086022 w 6172043"/>
                <a:gd name="connsiteY9" fmla="*/ 9525 h 9525"/>
                <a:gd name="connsiteX10" fmla="*/ 1543011 w 6172043"/>
                <a:gd name="connsiteY10" fmla="*/ 7906 h 9525"/>
                <a:gd name="connsiteX11" fmla="*/ 771505 w 6172043"/>
                <a:gd name="connsiteY11" fmla="*/ 7144 h 9525"/>
                <a:gd name="connsiteX12" fmla="*/ 0 w 6172043"/>
                <a:gd name="connsiteY12" fmla="*/ 4763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172043" h="9525">
                  <a:moveTo>
                    <a:pt x="0" y="4763"/>
                  </a:moveTo>
                  <a:lnTo>
                    <a:pt x="771505" y="2477"/>
                  </a:lnTo>
                  <a:lnTo>
                    <a:pt x="1543011" y="1619"/>
                  </a:lnTo>
                  <a:lnTo>
                    <a:pt x="3086022" y="0"/>
                  </a:lnTo>
                  <a:lnTo>
                    <a:pt x="4629033" y="1619"/>
                  </a:lnTo>
                  <a:lnTo>
                    <a:pt x="5400538" y="2477"/>
                  </a:lnTo>
                  <a:lnTo>
                    <a:pt x="6172043" y="4763"/>
                  </a:lnTo>
                  <a:lnTo>
                    <a:pt x="5400538" y="7144"/>
                  </a:lnTo>
                  <a:lnTo>
                    <a:pt x="4629033" y="7906"/>
                  </a:lnTo>
                  <a:lnTo>
                    <a:pt x="3086022" y="9525"/>
                  </a:lnTo>
                  <a:lnTo>
                    <a:pt x="1543011" y="7906"/>
                  </a:lnTo>
                  <a:lnTo>
                    <a:pt x="771505" y="7144"/>
                  </a:lnTo>
                  <a:lnTo>
                    <a:pt x="0" y="4763"/>
                  </a:lnTo>
                  <a:close/>
                </a:path>
              </a:pathLst>
            </a:custGeom>
            <a:solidFill>
              <a:srgbClr val="263238"/>
            </a:solidFill>
            <a:ln w="951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444" name="Graphic 3">
              <a:extLst>
                <a:ext uri="{FF2B5EF4-FFF2-40B4-BE49-F238E27FC236}">
                  <a16:creationId xmlns:a16="http://schemas.microsoft.com/office/drawing/2014/main" id="{B9347F72-06FB-7C17-E087-784234526CF9}"/>
                </a:ext>
              </a:extLst>
            </p:cNvPr>
            <p:cNvGrpSpPr/>
            <p:nvPr/>
          </p:nvGrpSpPr>
          <p:grpSpPr>
            <a:xfrm>
              <a:off x="3155771" y="4715160"/>
              <a:ext cx="5990657" cy="735044"/>
              <a:chOff x="3155771" y="4715160"/>
              <a:chExt cx="5990657" cy="735044"/>
            </a:xfrm>
            <a:solidFill>
              <a:srgbClr val="EBEBEB"/>
            </a:solidFill>
          </p:grpSpPr>
          <p:sp>
            <p:nvSpPr>
              <p:cNvPr id="445" name="Freeform 444">
                <a:extLst>
                  <a:ext uri="{FF2B5EF4-FFF2-40B4-BE49-F238E27FC236}">
                    <a16:creationId xmlns:a16="http://schemas.microsoft.com/office/drawing/2014/main" id="{8ACAEEEC-C8AC-26B5-43ED-018532CD32A8}"/>
                  </a:ext>
                </a:extLst>
              </p:cNvPr>
              <p:cNvSpPr/>
              <p:nvPr/>
            </p:nvSpPr>
            <p:spPr>
              <a:xfrm>
                <a:off x="3155771" y="4715160"/>
                <a:ext cx="4647684" cy="400812"/>
              </a:xfrm>
              <a:custGeom>
                <a:avLst/>
                <a:gdLst>
                  <a:gd name="connsiteX0" fmla="*/ 4647685 w 4647684"/>
                  <a:gd name="connsiteY0" fmla="*/ 200406 h 400812"/>
                  <a:gd name="connsiteX1" fmla="*/ 2323842 w 4647684"/>
                  <a:gd name="connsiteY1" fmla="*/ 400812 h 400812"/>
                  <a:gd name="connsiteX2" fmla="*/ 0 w 4647684"/>
                  <a:gd name="connsiteY2" fmla="*/ 200406 h 400812"/>
                  <a:gd name="connsiteX3" fmla="*/ 2323842 w 4647684"/>
                  <a:gd name="connsiteY3" fmla="*/ 0 h 400812"/>
                  <a:gd name="connsiteX4" fmla="*/ 4647685 w 4647684"/>
                  <a:gd name="connsiteY4" fmla="*/ 200406 h 400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47684" h="400812">
                    <a:moveTo>
                      <a:pt x="4647685" y="200406"/>
                    </a:moveTo>
                    <a:cubicBezTo>
                      <a:pt x="4647685" y="311087"/>
                      <a:pt x="3607265" y="400812"/>
                      <a:pt x="2323842" y="400812"/>
                    </a:cubicBezTo>
                    <a:cubicBezTo>
                      <a:pt x="1040419" y="400812"/>
                      <a:pt x="0" y="311087"/>
                      <a:pt x="0" y="200406"/>
                    </a:cubicBezTo>
                    <a:cubicBezTo>
                      <a:pt x="0" y="89725"/>
                      <a:pt x="1040419" y="0"/>
                      <a:pt x="2323842" y="0"/>
                    </a:cubicBezTo>
                    <a:cubicBezTo>
                      <a:pt x="3607265" y="0"/>
                      <a:pt x="4647685" y="89725"/>
                      <a:pt x="4647685" y="200406"/>
                    </a:cubicBez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6" name="Freeform 445">
                <a:extLst>
                  <a:ext uri="{FF2B5EF4-FFF2-40B4-BE49-F238E27FC236}">
                    <a16:creationId xmlns:a16="http://schemas.microsoft.com/office/drawing/2014/main" id="{B9E1194C-08C9-C30C-A537-B3C7AE89077F}"/>
                  </a:ext>
                </a:extLst>
              </p:cNvPr>
              <p:cNvSpPr/>
              <p:nvPr/>
            </p:nvSpPr>
            <p:spPr>
              <a:xfrm>
                <a:off x="7182978" y="5223129"/>
                <a:ext cx="1963451" cy="227076"/>
              </a:xfrm>
              <a:custGeom>
                <a:avLst/>
                <a:gdLst>
                  <a:gd name="connsiteX0" fmla="*/ 1963451 w 1963451"/>
                  <a:gd name="connsiteY0" fmla="*/ 113538 h 227076"/>
                  <a:gd name="connsiteX1" fmla="*/ 981726 w 1963451"/>
                  <a:gd name="connsiteY1" fmla="*/ 227076 h 227076"/>
                  <a:gd name="connsiteX2" fmla="*/ 0 w 1963451"/>
                  <a:gd name="connsiteY2" fmla="*/ 113538 h 227076"/>
                  <a:gd name="connsiteX3" fmla="*/ 981726 w 1963451"/>
                  <a:gd name="connsiteY3" fmla="*/ 0 h 227076"/>
                  <a:gd name="connsiteX4" fmla="*/ 1963451 w 1963451"/>
                  <a:gd name="connsiteY4" fmla="*/ 113538 h 2270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63451" h="227076">
                    <a:moveTo>
                      <a:pt x="1963451" y="113538"/>
                    </a:moveTo>
                    <a:cubicBezTo>
                      <a:pt x="1963451" y="176243"/>
                      <a:pt x="1523918" y="227076"/>
                      <a:pt x="981726" y="227076"/>
                    </a:cubicBezTo>
                    <a:cubicBezTo>
                      <a:pt x="439534" y="227076"/>
                      <a:pt x="0" y="176243"/>
                      <a:pt x="0" y="113538"/>
                    </a:cubicBezTo>
                    <a:cubicBezTo>
                      <a:pt x="0" y="50833"/>
                      <a:pt x="439534" y="0"/>
                      <a:pt x="981726" y="0"/>
                    </a:cubicBezTo>
                    <a:cubicBezTo>
                      <a:pt x="1523918" y="0"/>
                      <a:pt x="1963451" y="50833"/>
                      <a:pt x="1963451" y="113538"/>
                    </a:cubicBezTo>
                    <a:close/>
                  </a:path>
                </a:pathLst>
              </a:custGeom>
              <a:solidFill>
                <a:srgbClr val="EBEBE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447" name="Graphic 3">
              <a:extLst>
                <a:ext uri="{FF2B5EF4-FFF2-40B4-BE49-F238E27FC236}">
                  <a16:creationId xmlns:a16="http://schemas.microsoft.com/office/drawing/2014/main" id="{9027990D-DC1C-6252-9A9D-549241BE2822}"/>
                </a:ext>
              </a:extLst>
            </p:cNvPr>
            <p:cNvGrpSpPr/>
            <p:nvPr/>
          </p:nvGrpSpPr>
          <p:grpSpPr>
            <a:xfrm>
              <a:off x="5646914" y="1666125"/>
              <a:ext cx="2495848" cy="3741550"/>
              <a:chOff x="5646914" y="1666125"/>
              <a:chExt cx="2495848" cy="3741550"/>
            </a:xfrm>
          </p:grpSpPr>
          <p:sp>
            <p:nvSpPr>
              <p:cNvPr id="448" name="Freeform 447">
                <a:extLst>
                  <a:ext uri="{FF2B5EF4-FFF2-40B4-BE49-F238E27FC236}">
                    <a16:creationId xmlns:a16="http://schemas.microsoft.com/office/drawing/2014/main" id="{A0F17B13-27CB-19B4-AB02-BEB118614823}"/>
                  </a:ext>
                </a:extLst>
              </p:cNvPr>
              <p:cNvSpPr/>
              <p:nvPr/>
            </p:nvSpPr>
            <p:spPr>
              <a:xfrm>
                <a:off x="7141010" y="1804511"/>
                <a:ext cx="11039" cy="11144"/>
              </a:xfrm>
              <a:custGeom>
                <a:avLst/>
                <a:gdLst>
                  <a:gd name="connsiteX0" fmla="*/ 9517 w 11039"/>
                  <a:gd name="connsiteY0" fmla="*/ 11144 h 11144"/>
                  <a:gd name="connsiteX1" fmla="*/ 0 w 11039"/>
                  <a:gd name="connsiteY1" fmla="*/ 9525 h 11144"/>
                  <a:gd name="connsiteX2" fmla="*/ 1523 w 11039"/>
                  <a:gd name="connsiteY2" fmla="*/ 0 h 11144"/>
                  <a:gd name="connsiteX3" fmla="*/ 11039 w 11039"/>
                  <a:gd name="connsiteY3" fmla="*/ 1619 h 1114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1039" h="11144">
                    <a:moveTo>
                      <a:pt x="9517" y="11144"/>
                    </a:moveTo>
                    <a:lnTo>
                      <a:pt x="0" y="9525"/>
                    </a:lnTo>
                    <a:lnTo>
                      <a:pt x="1523" y="0"/>
                    </a:lnTo>
                    <a:lnTo>
                      <a:pt x="11039" y="1619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49" name="Freeform 448">
                <a:extLst>
                  <a:ext uri="{FF2B5EF4-FFF2-40B4-BE49-F238E27FC236}">
                    <a16:creationId xmlns:a16="http://schemas.microsoft.com/office/drawing/2014/main" id="{0BF51822-6427-07FE-8DA6-3DAC7E6678F3}"/>
                  </a:ext>
                </a:extLst>
              </p:cNvPr>
              <p:cNvSpPr/>
              <p:nvPr/>
            </p:nvSpPr>
            <p:spPr>
              <a:xfrm>
                <a:off x="6591811" y="1793176"/>
                <a:ext cx="531878" cy="154019"/>
              </a:xfrm>
              <a:custGeom>
                <a:avLst/>
                <a:gdLst>
                  <a:gd name="connsiteX0" fmla="*/ 6281 w 531878"/>
                  <a:gd name="connsiteY0" fmla="*/ 154019 h 154019"/>
                  <a:gd name="connsiteX1" fmla="*/ 0 w 531878"/>
                  <a:gd name="connsiteY1" fmla="*/ 146875 h 154019"/>
                  <a:gd name="connsiteX2" fmla="*/ 14846 w 531878"/>
                  <a:gd name="connsiteY2" fmla="*/ 134112 h 154019"/>
                  <a:gd name="connsiteX3" fmla="*/ 20936 w 531878"/>
                  <a:gd name="connsiteY3" fmla="*/ 141446 h 154019"/>
                  <a:gd name="connsiteX4" fmla="*/ 6281 w 531878"/>
                  <a:gd name="connsiteY4" fmla="*/ 154019 h 154019"/>
                  <a:gd name="connsiteX5" fmla="*/ 35972 w 531878"/>
                  <a:gd name="connsiteY5" fmla="*/ 129445 h 154019"/>
                  <a:gd name="connsiteX6" fmla="*/ 30167 w 531878"/>
                  <a:gd name="connsiteY6" fmla="*/ 121920 h 154019"/>
                  <a:gd name="connsiteX7" fmla="*/ 45965 w 531878"/>
                  <a:gd name="connsiteY7" fmla="*/ 110299 h 154019"/>
                  <a:gd name="connsiteX8" fmla="*/ 51484 w 531878"/>
                  <a:gd name="connsiteY8" fmla="*/ 118110 h 154019"/>
                  <a:gd name="connsiteX9" fmla="*/ 35972 w 531878"/>
                  <a:gd name="connsiteY9" fmla="*/ 129445 h 154019"/>
                  <a:gd name="connsiteX10" fmla="*/ 67377 w 531878"/>
                  <a:gd name="connsiteY10" fmla="*/ 107251 h 154019"/>
                  <a:gd name="connsiteX11" fmla="*/ 62143 w 531878"/>
                  <a:gd name="connsiteY11" fmla="*/ 99250 h 154019"/>
                  <a:gd name="connsiteX12" fmla="*/ 78797 w 531878"/>
                  <a:gd name="connsiteY12" fmla="*/ 88773 h 154019"/>
                  <a:gd name="connsiteX13" fmla="*/ 83650 w 531878"/>
                  <a:gd name="connsiteY13" fmla="*/ 96965 h 154019"/>
                  <a:gd name="connsiteX14" fmla="*/ 67377 w 531878"/>
                  <a:gd name="connsiteY14" fmla="*/ 107251 h 154019"/>
                  <a:gd name="connsiteX15" fmla="*/ 100304 w 531878"/>
                  <a:gd name="connsiteY15" fmla="*/ 87249 h 154019"/>
                  <a:gd name="connsiteX16" fmla="*/ 95641 w 531878"/>
                  <a:gd name="connsiteY16" fmla="*/ 78962 h 154019"/>
                  <a:gd name="connsiteX17" fmla="*/ 112866 w 531878"/>
                  <a:gd name="connsiteY17" fmla="*/ 69437 h 154019"/>
                  <a:gd name="connsiteX18" fmla="*/ 117244 w 531878"/>
                  <a:gd name="connsiteY18" fmla="*/ 77915 h 154019"/>
                  <a:gd name="connsiteX19" fmla="*/ 100304 w 531878"/>
                  <a:gd name="connsiteY19" fmla="*/ 87249 h 154019"/>
                  <a:gd name="connsiteX20" fmla="*/ 134564 w 531878"/>
                  <a:gd name="connsiteY20" fmla="*/ 69532 h 154019"/>
                  <a:gd name="connsiteX21" fmla="*/ 130472 w 531878"/>
                  <a:gd name="connsiteY21" fmla="*/ 60960 h 154019"/>
                  <a:gd name="connsiteX22" fmla="*/ 148267 w 531878"/>
                  <a:gd name="connsiteY22" fmla="*/ 52769 h 154019"/>
                  <a:gd name="connsiteX23" fmla="*/ 152074 w 531878"/>
                  <a:gd name="connsiteY23" fmla="*/ 61531 h 154019"/>
                  <a:gd name="connsiteX24" fmla="*/ 134564 w 531878"/>
                  <a:gd name="connsiteY24" fmla="*/ 69532 h 154019"/>
                  <a:gd name="connsiteX25" fmla="*/ 170346 w 531878"/>
                  <a:gd name="connsiteY25" fmla="*/ 54102 h 154019"/>
                  <a:gd name="connsiteX26" fmla="*/ 166825 w 531878"/>
                  <a:gd name="connsiteY26" fmla="*/ 45244 h 154019"/>
                  <a:gd name="connsiteX27" fmla="*/ 185096 w 531878"/>
                  <a:gd name="connsiteY27" fmla="*/ 38290 h 154019"/>
                  <a:gd name="connsiteX28" fmla="*/ 188332 w 531878"/>
                  <a:gd name="connsiteY28" fmla="*/ 47244 h 154019"/>
                  <a:gd name="connsiteX29" fmla="*/ 170346 w 531878"/>
                  <a:gd name="connsiteY29" fmla="*/ 54102 h 154019"/>
                  <a:gd name="connsiteX30" fmla="*/ 206509 w 531878"/>
                  <a:gd name="connsiteY30" fmla="*/ 41053 h 154019"/>
                  <a:gd name="connsiteX31" fmla="*/ 203559 w 531878"/>
                  <a:gd name="connsiteY31" fmla="*/ 31528 h 154019"/>
                  <a:gd name="connsiteX32" fmla="*/ 222592 w 531878"/>
                  <a:gd name="connsiteY32" fmla="*/ 25813 h 154019"/>
                  <a:gd name="connsiteX33" fmla="*/ 225256 w 531878"/>
                  <a:gd name="connsiteY33" fmla="*/ 35338 h 154019"/>
                  <a:gd name="connsiteX34" fmla="*/ 206033 w 531878"/>
                  <a:gd name="connsiteY34" fmla="*/ 41053 h 154019"/>
                  <a:gd name="connsiteX35" fmla="*/ 243528 w 531878"/>
                  <a:gd name="connsiteY35" fmla="*/ 30290 h 154019"/>
                  <a:gd name="connsiteX36" fmla="*/ 241149 w 531878"/>
                  <a:gd name="connsiteY36" fmla="*/ 20765 h 154019"/>
                  <a:gd name="connsiteX37" fmla="*/ 260182 w 531878"/>
                  <a:gd name="connsiteY37" fmla="*/ 16192 h 154019"/>
                  <a:gd name="connsiteX38" fmla="*/ 262276 w 531878"/>
                  <a:gd name="connsiteY38" fmla="*/ 25717 h 154019"/>
                  <a:gd name="connsiteX39" fmla="*/ 243052 w 531878"/>
                  <a:gd name="connsiteY39" fmla="*/ 30290 h 154019"/>
                  <a:gd name="connsiteX40" fmla="*/ 281118 w 531878"/>
                  <a:gd name="connsiteY40" fmla="*/ 21717 h 154019"/>
                  <a:gd name="connsiteX41" fmla="*/ 279310 w 531878"/>
                  <a:gd name="connsiteY41" fmla="*/ 12192 h 154019"/>
                  <a:gd name="connsiteX42" fmla="*/ 298343 w 531878"/>
                  <a:gd name="connsiteY42" fmla="*/ 8763 h 154019"/>
                  <a:gd name="connsiteX43" fmla="*/ 299866 w 531878"/>
                  <a:gd name="connsiteY43" fmla="*/ 18288 h 154019"/>
                  <a:gd name="connsiteX44" fmla="*/ 530737 w 531878"/>
                  <a:gd name="connsiteY44" fmla="*/ 17907 h 154019"/>
                  <a:gd name="connsiteX45" fmla="*/ 511704 w 531878"/>
                  <a:gd name="connsiteY45" fmla="*/ 15430 h 154019"/>
                  <a:gd name="connsiteX46" fmla="*/ 512846 w 531878"/>
                  <a:gd name="connsiteY46" fmla="*/ 5905 h 154019"/>
                  <a:gd name="connsiteX47" fmla="*/ 531879 w 531878"/>
                  <a:gd name="connsiteY47" fmla="*/ 8477 h 154019"/>
                  <a:gd name="connsiteX48" fmla="*/ 319185 w 531878"/>
                  <a:gd name="connsiteY48" fmla="*/ 15526 h 154019"/>
                  <a:gd name="connsiteX49" fmla="*/ 317852 w 531878"/>
                  <a:gd name="connsiteY49" fmla="*/ 6001 h 154019"/>
                  <a:gd name="connsiteX50" fmla="*/ 336885 w 531878"/>
                  <a:gd name="connsiteY50" fmla="*/ 3715 h 154019"/>
                  <a:gd name="connsiteX51" fmla="*/ 337932 w 531878"/>
                  <a:gd name="connsiteY51" fmla="*/ 13240 h 154019"/>
                  <a:gd name="connsiteX52" fmla="*/ 318709 w 531878"/>
                  <a:gd name="connsiteY52" fmla="*/ 15526 h 154019"/>
                  <a:gd name="connsiteX53" fmla="*/ 492385 w 531878"/>
                  <a:gd name="connsiteY53" fmla="*/ 13240 h 154019"/>
                  <a:gd name="connsiteX54" fmla="*/ 473352 w 531878"/>
                  <a:gd name="connsiteY54" fmla="*/ 11621 h 154019"/>
                  <a:gd name="connsiteX55" fmla="*/ 474019 w 531878"/>
                  <a:gd name="connsiteY55" fmla="*/ 2096 h 154019"/>
                  <a:gd name="connsiteX56" fmla="*/ 493527 w 531878"/>
                  <a:gd name="connsiteY56" fmla="*/ 3810 h 154019"/>
                  <a:gd name="connsiteX57" fmla="*/ 357441 w 531878"/>
                  <a:gd name="connsiteY57" fmla="*/ 11525 h 154019"/>
                  <a:gd name="connsiteX58" fmla="*/ 356775 w 531878"/>
                  <a:gd name="connsiteY58" fmla="*/ 2000 h 154019"/>
                  <a:gd name="connsiteX59" fmla="*/ 375808 w 531878"/>
                  <a:gd name="connsiteY59" fmla="*/ 762 h 154019"/>
                  <a:gd name="connsiteX60" fmla="*/ 376284 w 531878"/>
                  <a:gd name="connsiteY60" fmla="*/ 10287 h 154019"/>
                  <a:gd name="connsiteX61" fmla="*/ 356965 w 531878"/>
                  <a:gd name="connsiteY61" fmla="*/ 11525 h 154019"/>
                  <a:gd name="connsiteX62" fmla="*/ 453844 w 531878"/>
                  <a:gd name="connsiteY62" fmla="*/ 10382 h 154019"/>
                  <a:gd name="connsiteX63" fmla="*/ 434810 w 531878"/>
                  <a:gd name="connsiteY63" fmla="*/ 9620 h 154019"/>
                  <a:gd name="connsiteX64" fmla="*/ 434810 w 531878"/>
                  <a:gd name="connsiteY64" fmla="*/ 95 h 154019"/>
                  <a:gd name="connsiteX65" fmla="*/ 454319 w 531878"/>
                  <a:gd name="connsiteY65" fmla="*/ 857 h 154019"/>
                  <a:gd name="connsiteX66" fmla="*/ 395983 w 531878"/>
                  <a:gd name="connsiteY66" fmla="*/ 9525 h 154019"/>
                  <a:gd name="connsiteX67" fmla="*/ 395983 w 531878"/>
                  <a:gd name="connsiteY67" fmla="*/ 0 h 154019"/>
                  <a:gd name="connsiteX68" fmla="*/ 414064 w 531878"/>
                  <a:gd name="connsiteY68" fmla="*/ 0 h 154019"/>
                  <a:gd name="connsiteX69" fmla="*/ 415492 w 531878"/>
                  <a:gd name="connsiteY69" fmla="*/ 0 h 154019"/>
                  <a:gd name="connsiteX70" fmla="*/ 415492 w 531878"/>
                  <a:gd name="connsiteY70" fmla="*/ 9525 h 154019"/>
                  <a:gd name="connsiteX71" fmla="*/ 414064 w 531878"/>
                  <a:gd name="connsiteY71" fmla="*/ 9525 h 1540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531878" h="154019">
                    <a:moveTo>
                      <a:pt x="6281" y="154019"/>
                    </a:moveTo>
                    <a:lnTo>
                      <a:pt x="0" y="146875"/>
                    </a:lnTo>
                    <a:cubicBezTo>
                      <a:pt x="4568" y="142780"/>
                      <a:pt x="9517" y="138494"/>
                      <a:pt x="14846" y="134112"/>
                    </a:cubicBezTo>
                    <a:lnTo>
                      <a:pt x="20936" y="141446"/>
                    </a:lnTo>
                    <a:cubicBezTo>
                      <a:pt x="15607" y="145828"/>
                      <a:pt x="10754" y="149923"/>
                      <a:pt x="6281" y="154019"/>
                    </a:cubicBezTo>
                    <a:close/>
                    <a:moveTo>
                      <a:pt x="35972" y="129445"/>
                    </a:moveTo>
                    <a:lnTo>
                      <a:pt x="30167" y="121920"/>
                    </a:lnTo>
                    <a:cubicBezTo>
                      <a:pt x="35211" y="118110"/>
                      <a:pt x="40445" y="114205"/>
                      <a:pt x="45965" y="110299"/>
                    </a:cubicBezTo>
                    <a:lnTo>
                      <a:pt x="51484" y="118110"/>
                    </a:lnTo>
                    <a:cubicBezTo>
                      <a:pt x="46060" y="121920"/>
                      <a:pt x="40921" y="125730"/>
                      <a:pt x="35972" y="129445"/>
                    </a:cubicBezTo>
                    <a:close/>
                    <a:moveTo>
                      <a:pt x="67377" y="107251"/>
                    </a:moveTo>
                    <a:lnTo>
                      <a:pt x="62143" y="99250"/>
                    </a:lnTo>
                    <a:cubicBezTo>
                      <a:pt x="67472" y="95726"/>
                      <a:pt x="72992" y="92297"/>
                      <a:pt x="78797" y="88773"/>
                    </a:cubicBezTo>
                    <a:lnTo>
                      <a:pt x="83650" y="96965"/>
                    </a:lnTo>
                    <a:cubicBezTo>
                      <a:pt x="78007" y="100520"/>
                      <a:pt x="72582" y="103949"/>
                      <a:pt x="67377" y="107251"/>
                    </a:cubicBezTo>
                    <a:close/>
                    <a:moveTo>
                      <a:pt x="100304" y="87249"/>
                    </a:moveTo>
                    <a:lnTo>
                      <a:pt x="95641" y="78962"/>
                    </a:lnTo>
                    <a:cubicBezTo>
                      <a:pt x="101256" y="75819"/>
                      <a:pt x="106966" y="72676"/>
                      <a:pt x="112866" y="69437"/>
                    </a:cubicBezTo>
                    <a:lnTo>
                      <a:pt x="117244" y="77915"/>
                    </a:lnTo>
                    <a:cubicBezTo>
                      <a:pt x="111439" y="81058"/>
                      <a:pt x="105824" y="84201"/>
                      <a:pt x="100304" y="87249"/>
                    </a:cubicBezTo>
                    <a:close/>
                    <a:moveTo>
                      <a:pt x="134564" y="69532"/>
                    </a:moveTo>
                    <a:lnTo>
                      <a:pt x="130472" y="60960"/>
                    </a:lnTo>
                    <a:cubicBezTo>
                      <a:pt x="136182" y="58198"/>
                      <a:pt x="142177" y="55435"/>
                      <a:pt x="148267" y="52769"/>
                    </a:cubicBezTo>
                    <a:lnTo>
                      <a:pt x="152074" y="61531"/>
                    </a:lnTo>
                    <a:cubicBezTo>
                      <a:pt x="146079" y="64198"/>
                      <a:pt x="140178" y="66770"/>
                      <a:pt x="134564" y="69532"/>
                    </a:cubicBezTo>
                    <a:close/>
                    <a:moveTo>
                      <a:pt x="170346" y="54102"/>
                    </a:moveTo>
                    <a:lnTo>
                      <a:pt x="166825" y="45244"/>
                    </a:lnTo>
                    <a:cubicBezTo>
                      <a:pt x="172725" y="42863"/>
                      <a:pt x="178816" y="40576"/>
                      <a:pt x="185096" y="38290"/>
                    </a:cubicBezTo>
                    <a:lnTo>
                      <a:pt x="188332" y="47244"/>
                    </a:lnTo>
                    <a:cubicBezTo>
                      <a:pt x="181671" y="49530"/>
                      <a:pt x="175675" y="51721"/>
                      <a:pt x="170346" y="54102"/>
                    </a:cubicBezTo>
                    <a:close/>
                    <a:moveTo>
                      <a:pt x="206509" y="41053"/>
                    </a:moveTo>
                    <a:lnTo>
                      <a:pt x="203559" y="31528"/>
                    </a:lnTo>
                    <a:cubicBezTo>
                      <a:pt x="209744" y="29623"/>
                      <a:pt x="215930" y="27623"/>
                      <a:pt x="222592" y="25813"/>
                    </a:cubicBezTo>
                    <a:lnTo>
                      <a:pt x="225256" y="35338"/>
                    </a:lnTo>
                    <a:cubicBezTo>
                      <a:pt x="217929" y="37148"/>
                      <a:pt x="212028" y="39052"/>
                      <a:pt x="206033" y="41053"/>
                    </a:cubicBezTo>
                    <a:close/>
                    <a:moveTo>
                      <a:pt x="243528" y="30290"/>
                    </a:moveTo>
                    <a:lnTo>
                      <a:pt x="241149" y="20765"/>
                    </a:lnTo>
                    <a:cubicBezTo>
                      <a:pt x="247335" y="19145"/>
                      <a:pt x="253711" y="17621"/>
                      <a:pt x="260182" y="16192"/>
                    </a:cubicBezTo>
                    <a:lnTo>
                      <a:pt x="262276" y="25717"/>
                    </a:lnTo>
                    <a:cubicBezTo>
                      <a:pt x="255424" y="27146"/>
                      <a:pt x="249143" y="28670"/>
                      <a:pt x="243052" y="30290"/>
                    </a:cubicBezTo>
                    <a:close/>
                    <a:moveTo>
                      <a:pt x="281118" y="21717"/>
                    </a:moveTo>
                    <a:lnTo>
                      <a:pt x="279310" y="12192"/>
                    </a:lnTo>
                    <a:cubicBezTo>
                      <a:pt x="285591" y="10954"/>
                      <a:pt x="292062" y="9811"/>
                      <a:pt x="298343" y="8763"/>
                    </a:cubicBezTo>
                    <a:lnTo>
                      <a:pt x="299866" y="18288"/>
                    </a:lnTo>
                    <a:close/>
                    <a:moveTo>
                      <a:pt x="530737" y="17907"/>
                    </a:moveTo>
                    <a:lnTo>
                      <a:pt x="511704" y="15430"/>
                    </a:lnTo>
                    <a:lnTo>
                      <a:pt x="512846" y="5905"/>
                    </a:lnTo>
                    <a:lnTo>
                      <a:pt x="531879" y="8477"/>
                    </a:lnTo>
                    <a:close/>
                    <a:moveTo>
                      <a:pt x="319185" y="15526"/>
                    </a:moveTo>
                    <a:lnTo>
                      <a:pt x="317852" y="6001"/>
                    </a:lnTo>
                    <a:cubicBezTo>
                      <a:pt x="324200" y="5112"/>
                      <a:pt x="330538" y="4350"/>
                      <a:pt x="336885" y="3715"/>
                    </a:cubicBezTo>
                    <a:lnTo>
                      <a:pt x="337932" y="13240"/>
                    </a:lnTo>
                    <a:cubicBezTo>
                      <a:pt x="331394" y="13938"/>
                      <a:pt x="324990" y="14700"/>
                      <a:pt x="318709" y="15526"/>
                    </a:cubicBezTo>
                    <a:close/>
                    <a:moveTo>
                      <a:pt x="492385" y="13240"/>
                    </a:moveTo>
                    <a:lnTo>
                      <a:pt x="473352" y="11621"/>
                    </a:lnTo>
                    <a:lnTo>
                      <a:pt x="474019" y="2096"/>
                    </a:lnTo>
                    <a:lnTo>
                      <a:pt x="493527" y="3810"/>
                    </a:lnTo>
                    <a:close/>
                    <a:moveTo>
                      <a:pt x="357441" y="11525"/>
                    </a:moveTo>
                    <a:lnTo>
                      <a:pt x="356775" y="2000"/>
                    </a:lnTo>
                    <a:cubicBezTo>
                      <a:pt x="363151" y="2000"/>
                      <a:pt x="369622" y="1048"/>
                      <a:pt x="375808" y="762"/>
                    </a:cubicBezTo>
                    <a:lnTo>
                      <a:pt x="376284" y="10287"/>
                    </a:lnTo>
                    <a:cubicBezTo>
                      <a:pt x="370193" y="10573"/>
                      <a:pt x="363341" y="10954"/>
                      <a:pt x="356965" y="11525"/>
                    </a:cubicBezTo>
                    <a:close/>
                    <a:moveTo>
                      <a:pt x="453844" y="10382"/>
                    </a:moveTo>
                    <a:cubicBezTo>
                      <a:pt x="447372" y="10382"/>
                      <a:pt x="440901" y="9811"/>
                      <a:pt x="434810" y="9620"/>
                    </a:cubicBezTo>
                    <a:lnTo>
                      <a:pt x="434810" y="95"/>
                    </a:lnTo>
                    <a:cubicBezTo>
                      <a:pt x="441282" y="95"/>
                      <a:pt x="447753" y="95"/>
                      <a:pt x="454319" y="857"/>
                    </a:cubicBezTo>
                    <a:close/>
                    <a:moveTo>
                      <a:pt x="395983" y="9525"/>
                    </a:moveTo>
                    <a:lnTo>
                      <a:pt x="395983" y="0"/>
                    </a:lnTo>
                    <a:lnTo>
                      <a:pt x="414064" y="0"/>
                    </a:lnTo>
                    <a:lnTo>
                      <a:pt x="415492" y="0"/>
                    </a:lnTo>
                    <a:lnTo>
                      <a:pt x="415492" y="9525"/>
                    </a:lnTo>
                    <a:lnTo>
                      <a:pt x="414064" y="9525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0" name="Freeform 449">
                <a:extLst>
                  <a:ext uri="{FF2B5EF4-FFF2-40B4-BE49-F238E27FC236}">
                    <a16:creationId xmlns:a16="http://schemas.microsoft.com/office/drawing/2014/main" id="{5F0EF03A-FF01-7FBE-5F5A-8E510F0C4CC0}"/>
                  </a:ext>
                </a:extLst>
              </p:cNvPr>
              <p:cNvSpPr/>
              <p:nvPr/>
            </p:nvSpPr>
            <p:spPr>
              <a:xfrm>
                <a:off x="6570589" y="1953577"/>
                <a:ext cx="13418" cy="13430"/>
              </a:xfrm>
              <a:custGeom>
                <a:avLst/>
                <a:gdLst>
                  <a:gd name="connsiteX0" fmla="*/ 6852 w 13418"/>
                  <a:gd name="connsiteY0" fmla="*/ 13430 h 13430"/>
                  <a:gd name="connsiteX1" fmla="*/ 0 w 13418"/>
                  <a:gd name="connsiteY1" fmla="*/ 6763 h 13430"/>
                  <a:gd name="connsiteX2" fmla="*/ 6757 w 13418"/>
                  <a:gd name="connsiteY2" fmla="*/ 0 h 13430"/>
                  <a:gd name="connsiteX3" fmla="*/ 13418 w 13418"/>
                  <a:gd name="connsiteY3" fmla="*/ 6763 h 13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418" h="13430">
                    <a:moveTo>
                      <a:pt x="6852" y="13430"/>
                    </a:moveTo>
                    <a:lnTo>
                      <a:pt x="0" y="6763"/>
                    </a:lnTo>
                    <a:lnTo>
                      <a:pt x="6757" y="0"/>
                    </a:lnTo>
                    <a:lnTo>
                      <a:pt x="13418" y="6763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1" name="Freeform 450">
                <a:extLst>
                  <a:ext uri="{FF2B5EF4-FFF2-40B4-BE49-F238E27FC236}">
                    <a16:creationId xmlns:a16="http://schemas.microsoft.com/office/drawing/2014/main" id="{1687F48C-CCE8-3464-C7E7-AEB338A01A68}"/>
                  </a:ext>
                </a:extLst>
              </p:cNvPr>
              <p:cNvSpPr/>
              <p:nvPr/>
            </p:nvSpPr>
            <p:spPr>
              <a:xfrm>
                <a:off x="6556124" y="1903571"/>
                <a:ext cx="80224" cy="80105"/>
              </a:xfrm>
              <a:custGeom>
                <a:avLst/>
                <a:gdLst>
                  <a:gd name="connsiteX0" fmla="*/ 37590 w 80224"/>
                  <a:gd name="connsiteY0" fmla="*/ 0 h 80105"/>
                  <a:gd name="connsiteX1" fmla="*/ 46155 w 80224"/>
                  <a:gd name="connsiteY1" fmla="*/ 4000 h 80105"/>
                  <a:gd name="connsiteX2" fmla="*/ 19699 w 80224"/>
                  <a:gd name="connsiteY2" fmla="*/ 60484 h 80105"/>
                  <a:gd name="connsiteX3" fmla="*/ 76227 w 80224"/>
                  <a:gd name="connsiteY3" fmla="*/ 34290 h 80105"/>
                  <a:gd name="connsiteX4" fmla="*/ 80224 w 80224"/>
                  <a:gd name="connsiteY4" fmla="*/ 42958 h 80105"/>
                  <a:gd name="connsiteX5" fmla="*/ 0 w 80224"/>
                  <a:gd name="connsiteY5" fmla="*/ 80105 h 80105"/>
                  <a:gd name="connsiteX6" fmla="*/ 37590 w 80224"/>
                  <a:gd name="connsiteY6" fmla="*/ 0 h 801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0224" h="80105">
                    <a:moveTo>
                      <a:pt x="37590" y="0"/>
                    </a:moveTo>
                    <a:lnTo>
                      <a:pt x="46155" y="4000"/>
                    </a:lnTo>
                    <a:lnTo>
                      <a:pt x="19699" y="60484"/>
                    </a:lnTo>
                    <a:lnTo>
                      <a:pt x="76227" y="34290"/>
                    </a:lnTo>
                    <a:lnTo>
                      <a:pt x="80224" y="42958"/>
                    </a:lnTo>
                    <a:lnTo>
                      <a:pt x="0" y="80105"/>
                    </a:lnTo>
                    <a:lnTo>
                      <a:pt x="37590" y="0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2" name="Freeform 451">
                <a:extLst>
                  <a:ext uri="{FF2B5EF4-FFF2-40B4-BE49-F238E27FC236}">
                    <a16:creationId xmlns:a16="http://schemas.microsoft.com/office/drawing/2014/main" id="{290E0276-E394-659F-2796-A8E0497F9771}"/>
                  </a:ext>
                </a:extLst>
              </p:cNvPr>
              <p:cNvSpPr/>
              <p:nvPr/>
            </p:nvSpPr>
            <p:spPr>
              <a:xfrm>
                <a:off x="8133204" y="2793396"/>
                <a:ext cx="9558" cy="9525"/>
              </a:xfrm>
              <a:custGeom>
                <a:avLst/>
                <a:gdLst>
                  <a:gd name="connsiteX0" fmla="*/ 9517 w 9558"/>
                  <a:gd name="connsiteY0" fmla="*/ 9525 h 9525"/>
                  <a:gd name="connsiteX1" fmla="*/ 0 w 9558"/>
                  <a:gd name="connsiteY1" fmla="*/ 9525 h 9525"/>
                  <a:gd name="connsiteX2" fmla="*/ 0 w 9558"/>
                  <a:gd name="connsiteY2" fmla="*/ 0 h 9525"/>
                  <a:gd name="connsiteX3" fmla="*/ 9517 w 9558"/>
                  <a:gd name="connsiteY3" fmla="*/ 0 h 9525"/>
                  <a:gd name="connsiteX4" fmla="*/ 9517 w 9558"/>
                  <a:gd name="connsiteY4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58" h="9525">
                    <a:moveTo>
                      <a:pt x="9517" y="9525"/>
                    </a:moveTo>
                    <a:lnTo>
                      <a:pt x="0" y="9525"/>
                    </a:lnTo>
                    <a:cubicBezTo>
                      <a:pt x="0" y="9525"/>
                      <a:pt x="0" y="6286"/>
                      <a:pt x="0" y="0"/>
                    </a:cubicBezTo>
                    <a:lnTo>
                      <a:pt x="9517" y="0"/>
                    </a:lnTo>
                    <a:cubicBezTo>
                      <a:pt x="9612" y="6096"/>
                      <a:pt x="9517" y="9525"/>
                      <a:pt x="9517" y="952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3" name="Freeform 452">
                <a:extLst>
                  <a:ext uri="{FF2B5EF4-FFF2-40B4-BE49-F238E27FC236}">
                    <a16:creationId xmlns:a16="http://schemas.microsoft.com/office/drawing/2014/main" id="{05833AAE-CDE0-74DB-0699-CCD544A74F3D}"/>
                  </a:ext>
                </a:extLst>
              </p:cNvPr>
              <p:cNvSpPr/>
              <p:nvPr/>
            </p:nvSpPr>
            <p:spPr>
              <a:xfrm>
                <a:off x="7934784" y="2361152"/>
                <a:ext cx="206699" cy="414051"/>
              </a:xfrm>
              <a:custGeom>
                <a:avLst/>
                <a:gdLst>
                  <a:gd name="connsiteX0" fmla="*/ 197088 w 206699"/>
                  <a:gd name="connsiteY0" fmla="*/ 414052 h 414051"/>
                  <a:gd name="connsiteX1" fmla="*/ 195089 w 206699"/>
                  <a:gd name="connsiteY1" fmla="*/ 395859 h 414051"/>
                  <a:gd name="connsiteX2" fmla="*/ 204605 w 206699"/>
                  <a:gd name="connsiteY2" fmla="*/ 394621 h 414051"/>
                  <a:gd name="connsiteX3" fmla="*/ 206699 w 206699"/>
                  <a:gd name="connsiteY3" fmla="*/ 413671 h 414051"/>
                  <a:gd name="connsiteX4" fmla="*/ 192425 w 206699"/>
                  <a:gd name="connsiteY4" fmla="*/ 377666 h 414051"/>
                  <a:gd name="connsiteX5" fmla="*/ 189094 w 206699"/>
                  <a:gd name="connsiteY5" fmla="*/ 359569 h 414051"/>
                  <a:gd name="connsiteX6" fmla="*/ 198611 w 206699"/>
                  <a:gd name="connsiteY6" fmla="*/ 357664 h 414051"/>
                  <a:gd name="connsiteX7" fmla="*/ 202036 w 206699"/>
                  <a:gd name="connsiteY7" fmla="*/ 376142 h 414051"/>
                  <a:gd name="connsiteX8" fmla="*/ 185192 w 206699"/>
                  <a:gd name="connsiteY8" fmla="*/ 341567 h 414051"/>
                  <a:gd name="connsiteX9" fmla="*/ 180719 w 206699"/>
                  <a:gd name="connsiteY9" fmla="*/ 323755 h 414051"/>
                  <a:gd name="connsiteX10" fmla="*/ 190236 w 206699"/>
                  <a:gd name="connsiteY10" fmla="*/ 321278 h 414051"/>
                  <a:gd name="connsiteX11" fmla="*/ 194804 w 206699"/>
                  <a:gd name="connsiteY11" fmla="*/ 339376 h 414051"/>
                  <a:gd name="connsiteX12" fmla="*/ 175675 w 206699"/>
                  <a:gd name="connsiteY12" fmla="*/ 306038 h 414051"/>
                  <a:gd name="connsiteX13" fmla="*/ 170156 w 206699"/>
                  <a:gd name="connsiteY13" fmla="*/ 288417 h 414051"/>
                  <a:gd name="connsiteX14" fmla="*/ 179672 w 206699"/>
                  <a:gd name="connsiteY14" fmla="*/ 285464 h 414051"/>
                  <a:gd name="connsiteX15" fmla="*/ 185192 w 206699"/>
                  <a:gd name="connsiteY15" fmla="*/ 303276 h 414051"/>
                  <a:gd name="connsiteX16" fmla="*/ 164255 w 206699"/>
                  <a:gd name="connsiteY16" fmla="*/ 270986 h 414051"/>
                  <a:gd name="connsiteX17" fmla="*/ 157784 w 206699"/>
                  <a:gd name="connsiteY17" fmla="*/ 253746 h 414051"/>
                  <a:gd name="connsiteX18" fmla="*/ 166635 w 206699"/>
                  <a:gd name="connsiteY18" fmla="*/ 250317 h 414051"/>
                  <a:gd name="connsiteX19" fmla="*/ 173201 w 206699"/>
                  <a:gd name="connsiteY19" fmla="*/ 267748 h 414051"/>
                  <a:gd name="connsiteX20" fmla="*/ 150837 w 206699"/>
                  <a:gd name="connsiteY20" fmla="*/ 236696 h 414051"/>
                  <a:gd name="connsiteX21" fmla="*/ 143509 w 206699"/>
                  <a:gd name="connsiteY21" fmla="*/ 219837 h 414051"/>
                  <a:gd name="connsiteX22" fmla="*/ 152170 w 206699"/>
                  <a:gd name="connsiteY22" fmla="*/ 215837 h 414051"/>
                  <a:gd name="connsiteX23" fmla="*/ 159688 w 206699"/>
                  <a:gd name="connsiteY23" fmla="*/ 232982 h 414051"/>
                  <a:gd name="connsiteX24" fmla="*/ 135706 w 206699"/>
                  <a:gd name="connsiteY24" fmla="*/ 203168 h 414051"/>
                  <a:gd name="connsiteX25" fmla="*/ 127522 w 206699"/>
                  <a:gd name="connsiteY25" fmla="*/ 186595 h 414051"/>
                  <a:gd name="connsiteX26" fmla="*/ 135992 w 206699"/>
                  <a:gd name="connsiteY26" fmla="*/ 182309 h 414051"/>
                  <a:gd name="connsiteX27" fmla="*/ 144271 w 206699"/>
                  <a:gd name="connsiteY27" fmla="*/ 198977 h 414051"/>
                  <a:gd name="connsiteX28" fmla="*/ 118862 w 206699"/>
                  <a:gd name="connsiteY28" fmla="*/ 170402 h 414051"/>
                  <a:gd name="connsiteX29" fmla="*/ 109345 w 206699"/>
                  <a:gd name="connsiteY29" fmla="*/ 154305 h 414051"/>
                  <a:gd name="connsiteX30" fmla="*/ 117625 w 206699"/>
                  <a:gd name="connsiteY30" fmla="*/ 149542 h 414051"/>
                  <a:gd name="connsiteX31" fmla="*/ 127141 w 206699"/>
                  <a:gd name="connsiteY31" fmla="*/ 165830 h 414051"/>
                  <a:gd name="connsiteX32" fmla="*/ 100400 w 206699"/>
                  <a:gd name="connsiteY32" fmla="*/ 138493 h 414051"/>
                  <a:gd name="connsiteX33" fmla="*/ 90883 w 206699"/>
                  <a:gd name="connsiteY33" fmla="*/ 122872 h 414051"/>
                  <a:gd name="connsiteX34" fmla="*/ 98877 w 206699"/>
                  <a:gd name="connsiteY34" fmla="*/ 117729 h 414051"/>
                  <a:gd name="connsiteX35" fmla="*/ 108393 w 206699"/>
                  <a:gd name="connsiteY35" fmla="*/ 133541 h 414051"/>
                  <a:gd name="connsiteX36" fmla="*/ 80510 w 206699"/>
                  <a:gd name="connsiteY36" fmla="*/ 107537 h 414051"/>
                  <a:gd name="connsiteX37" fmla="*/ 69947 w 206699"/>
                  <a:gd name="connsiteY37" fmla="*/ 92392 h 414051"/>
                  <a:gd name="connsiteX38" fmla="*/ 77655 w 206699"/>
                  <a:gd name="connsiteY38" fmla="*/ 86868 h 414051"/>
                  <a:gd name="connsiteX39" fmla="*/ 88314 w 206699"/>
                  <a:gd name="connsiteY39" fmla="*/ 102203 h 414051"/>
                  <a:gd name="connsiteX40" fmla="*/ 59193 w 206699"/>
                  <a:gd name="connsiteY40" fmla="*/ 77248 h 414051"/>
                  <a:gd name="connsiteX41" fmla="*/ 47964 w 206699"/>
                  <a:gd name="connsiteY41" fmla="*/ 62579 h 414051"/>
                  <a:gd name="connsiteX42" fmla="*/ 55482 w 206699"/>
                  <a:gd name="connsiteY42" fmla="*/ 56674 h 414051"/>
                  <a:gd name="connsiteX43" fmla="*/ 66806 w 206699"/>
                  <a:gd name="connsiteY43" fmla="*/ 71533 h 414051"/>
                  <a:gd name="connsiteX44" fmla="*/ 36448 w 206699"/>
                  <a:gd name="connsiteY44" fmla="*/ 48673 h 414051"/>
                  <a:gd name="connsiteX45" fmla="*/ 24553 w 206699"/>
                  <a:gd name="connsiteY45" fmla="*/ 34576 h 414051"/>
                  <a:gd name="connsiteX46" fmla="*/ 31785 w 206699"/>
                  <a:gd name="connsiteY46" fmla="*/ 28384 h 414051"/>
                  <a:gd name="connsiteX47" fmla="*/ 43776 w 206699"/>
                  <a:gd name="connsiteY47" fmla="*/ 42672 h 414051"/>
                  <a:gd name="connsiteX48" fmla="*/ 12467 w 206699"/>
                  <a:gd name="connsiteY48" fmla="*/ 20098 h 414051"/>
                  <a:gd name="connsiteX49" fmla="*/ 0 w 206699"/>
                  <a:gd name="connsiteY49" fmla="*/ 6477 h 414051"/>
                  <a:gd name="connsiteX50" fmla="*/ 6947 w 206699"/>
                  <a:gd name="connsiteY50" fmla="*/ 0 h 414051"/>
                  <a:gd name="connsiteX51" fmla="*/ 19509 w 206699"/>
                  <a:gd name="connsiteY51" fmla="*/ 13811 h 4140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206699" h="414051">
                    <a:moveTo>
                      <a:pt x="197088" y="414052"/>
                    </a:moveTo>
                    <a:cubicBezTo>
                      <a:pt x="197088" y="408718"/>
                      <a:pt x="196041" y="402622"/>
                      <a:pt x="195089" y="395859"/>
                    </a:cubicBezTo>
                    <a:lnTo>
                      <a:pt x="204605" y="394621"/>
                    </a:lnTo>
                    <a:cubicBezTo>
                      <a:pt x="205557" y="401479"/>
                      <a:pt x="206224" y="407765"/>
                      <a:pt x="206699" y="413671"/>
                    </a:cubicBezTo>
                    <a:close/>
                    <a:moveTo>
                      <a:pt x="192425" y="377666"/>
                    </a:moveTo>
                    <a:cubicBezTo>
                      <a:pt x="191473" y="371951"/>
                      <a:pt x="190426" y="365950"/>
                      <a:pt x="189094" y="359569"/>
                    </a:cubicBezTo>
                    <a:lnTo>
                      <a:pt x="198611" y="357664"/>
                    </a:lnTo>
                    <a:cubicBezTo>
                      <a:pt x="199942" y="364141"/>
                      <a:pt x="201084" y="370332"/>
                      <a:pt x="202036" y="376142"/>
                    </a:cubicBezTo>
                    <a:close/>
                    <a:moveTo>
                      <a:pt x="185192" y="341567"/>
                    </a:moveTo>
                    <a:cubicBezTo>
                      <a:pt x="183860" y="335851"/>
                      <a:pt x="182432" y="329851"/>
                      <a:pt x="180719" y="323755"/>
                    </a:cubicBezTo>
                    <a:lnTo>
                      <a:pt x="190236" y="321278"/>
                    </a:lnTo>
                    <a:cubicBezTo>
                      <a:pt x="191854" y="327565"/>
                      <a:pt x="193376" y="333566"/>
                      <a:pt x="194804" y="339376"/>
                    </a:cubicBezTo>
                    <a:close/>
                    <a:moveTo>
                      <a:pt x="175675" y="306038"/>
                    </a:moveTo>
                    <a:cubicBezTo>
                      <a:pt x="173963" y="300323"/>
                      <a:pt x="172154" y="294418"/>
                      <a:pt x="170156" y="288417"/>
                    </a:cubicBezTo>
                    <a:lnTo>
                      <a:pt x="179672" y="285464"/>
                    </a:lnTo>
                    <a:cubicBezTo>
                      <a:pt x="181576" y="291560"/>
                      <a:pt x="183479" y="297466"/>
                      <a:pt x="185192" y="303276"/>
                    </a:cubicBezTo>
                    <a:close/>
                    <a:moveTo>
                      <a:pt x="164255" y="270986"/>
                    </a:moveTo>
                    <a:cubicBezTo>
                      <a:pt x="162162" y="265367"/>
                      <a:pt x="160068" y="259651"/>
                      <a:pt x="157784" y="253746"/>
                    </a:cubicBezTo>
                    <a:lnTo>
                      <a:pt x="166635" y="250317"/>
                    </a:lnTo>
                    <a:cubicBezTo>
                      <a:pt x="168918" y="256222"/>
                      <a:pt x="171108" y="262033"/>
                      <a:pt x="173201" y="267748"/>
                    </a:cubicBezTo>
                    <a:close/>
                    <a:moveTo>
                      <a:pt x="150837" y="236696"/>
                    </a:moveTo>
                    <a:cubicBezTo>
                      <a:pt x="148554" y="231172"/>
                      <a:pt x="146079" y="225457"/>
                      <a:pt x="143509" y="219837"/>
                    </a:cubicBezTo>
                    <a:lnTo>
                      <a:pt x="152170" y="215837"/>
                    </a:lnTo>
                    <a:cubicBezTo>
                      <a:pt x="154834" y="221647"/>
                      <a:pt x="157309" y="227362"/>
                      <a:pt x="159688" y="232982"/>
                    </a:cubicBezTo>
                    <a:close/>
                    <a:moveTo>
                      <a:pt x="135706" y="203168"/>
                    </a:moveTo>
                    <a:cubicBezTo>
                      <a:pt x="133137" y="197644"/>
                      <a:pt x="130377" y="192215"/>
                      <a:pt x="127522" y="186595"/>
                    </a:cubicBezTo>
                    <a:lnTo>
                      <a:pt x="135992" y="182309"/>
                    </a:lnTo>
                    <a:cubicBezTo>
                      <a:pt x="138846" y="187928"/>
                      <a:pt x="141606" y="193453"/>
                      <a:pt x="144271" y="198977"/>
                    </a:cubicBezTo>
                    <a:close/>
                    <a:moveTo>
                      <a:pt x="118862" y="170402"/>
                    </a:moveTo>
                    <a:cubicBezTo>
                      <a:pt x="116007" y="165068"/>
                      <a:pt x="112962" y="159734"/>
                      <a:pt x="109345" y="154305"/>
                    </a:cubicBezTo>
                    <a:lnTo>
                      <a:pt x="117625" y="149542"/>
                    </a:lnTo>
                    <a:cubicBezTo>
                      <a:pt x="120794" y="154943"/>
                      <a:pt x="123972" y="160372"/>
                      <a:pt x="127141" y="165830"/>
                    </a:cubicBezTo>
                    <a:close/>
                    <a:moveTo>
                      <a:pt x="100400" y="138493"/>
                    </a:moveTo>
                    <a:cubicBezTo>
                      <a:pt x="97259" y="133350"/>
                      <a:pt x="94023" y="128111"/>
                      <a:pt x="90883" y="122872"/>
                    </a:cubicBezTo>
                    <a:lnTo>
                      <a:pt x="98877" y="117729"/>
                    </a:lnTo>
                    <a:cubicBezTo>
                      <a:pt x="102303" y="122968"/>
                      <a:pt x="105634" y="128302"/>
                      <a:pt x="108393" y="133541"/>
                    </a:cubicBezTo>
                    <a:close/>
                    <a:moveTo>
                      <a:pt x="80510" y="107537"/>
                    </a:moveTo>
                    <a:cubicBezTo>
                      <a:pt x="77084" y="102460"/>
                      <a:pt x="73563" y="97412"/>
                      <a:pt x="69947" y="92392"/>
                    </a:cubicBezTo>
                    <a:lnTo>
                      <a:pt x="77655" y="86868"/>
                    </a:lnTo>
                    <a:cubicBezTo>
                      <a:pt x="81367" y="92012"/>
                      <a:pt x="84888" y="97060"/>
                      <a:pt x="88314" y="102203"/>
                    </a:cubicBezTo>
                    <a:close/>
                    <a:moveTo>
                      <a:pt x="59193" y="77248"/>
                    </a:moveTo>
                    <a:cubicBezTo>
                      <a:pt x="55482" y="72390"/>
                      <a:pt x="51770" y="67723"/>
                      <a:pt x="47964" y="62579"/>
                    </a:cubicBezTo>
                    <a:lnTo>
                      <a:pt x="55482" y="56674"/>
                    </a:lnTo>
                    <a:lnTo>
                      <a:pt x="66806" y="71533"/>
                    </a:lnTo>
                    <a:close/>
                    <a:moveTo>
                      <a:pt x="36448" y="48673"/>
                    </a:moveTo>
                    <a:cubicBezTo>
                      <a:pt x="32547" y="44005"/>
                      <a:pt x="28645" y="39148"/>
                      <a:pt x="24553" y="34576"/>
                    </a:cubicBezTo>
                    <a:lnTo>
                      <a:pt x="31785" y="28384"/>
                    </a:lnTo>
                    <a:cubicBezTo>
                      <a:pt x="35906" y="33147"/>
                      <a:pt x="39903" y="37909"/>
                      <a:pt x="43776" y="42672"/>
                    </a:cubicBezTo>
                    <a:close/>
                    <a:moveTo>
                      <a:pt x="12467" y="20098"/>
                    </a:moveTo>
                    <a:cubicBezTo>
                      <a:pt x="8375" y="15621"/>
                      <a:pt x="4283" y="11049"/>
                      <a:pt x="0" y="6477"/>
                    </a:cubicBezTo>
                    <a:lnTo>
                      <a:pt x="6947" y="0"/>
                    </a:lnTo>
                    <a:cubicBezTo>
                      <a:pt x="11230" y="4572"/>
                      <a:pt x="15417" y="9525"/>
                      <a:pt x="19509" y="1381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4" name="Freeform 453">
                <a:extLst>
                  <a:ext uri="{FF2B5EF4-FFF2-40B4-BE49-F238E27FC236}">
                    <a16:creationId xmlns:a16="http://schemas.microsoft.com/office/drawing/2014/main" id="{F984E15C-ABC9-B223-C559-E063E99CEE19}"/>
                  </a:ext>
                </a:extLst>
              </p:cNvPr>
              <p:cNvSpPr/>
              <p:nvPr/>
            </p:nvSpPr>
            <p:spPr>
              <a:xfrm>
                <a:off x="7915370" y="2341149"/>
                <a:ext cx="13513" cy="13430"/>
              </a:xfrm>
              <a:custGeom>
                <a:avLst/>
                <a:gdLst>
                  <a:gd name="connsiteX0" fmla="*/ 6662 w 13513"/>
                  <a:gd name="connsiteY0" fmla="*/ 13430 h 13430"/>
                  <a:gd name="connsiteX1" fmla="*/ 0 w 13513"/>
                  <a:gd name="connsiteY1" fmla="*/ 6668 h 13430"/>
                  <a:gd name="connsiteX2" fmla="*/ 6757 w 13513"/>
                  <a:gd name="connsiteY2" fmla="*/ 0 h 13430"/>
                  <a:gd name="connsiteX3" fmla="*/ 13513 w 13513"/>
                  <a:gd name="connsiteY3" fmla="*/ 6858 h 134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513" h="13430">
                    <a:moveTo>
                      <a:pt x="6662" y="13430"/>
                    </a:moveTo>
                    <a:lnTo>
                      <a:pt x="0" y="6668"/>
                    </a:lnTo>
                    <a:lnTo>
                      <a:pt x="6757" y="0"/>
                    </a:lnTo>
                    <a:lnTo>
                      <a:pt x="13513" y="6858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55" name="Freeform 454">
                <a:extLst>
                  <a:ext uri="{FF2B5EF4-FFF2-40B4-BE49-F238E27FC236}">
                    <a16:creationId xmlns:a16="http://schemas.microsoft.com/office/drawing/2014/main" id="{0741318E-6458-5511-A13C-5C05E3691905}"/>
                  </a:ext>
                </a:extLst>
              </p:cNvPr>
              <p:cNvSpPr/>
              <p:nvPr/>
            </p:nvSpPr>
            <p:spPr>
              <a:xfrm>
                <a:off x="7899478" y="2325624"/>
                <a:ext cx="79653" cy="80867"/>
              </a:xfrm>
              <a:custGeom>
                <a:avLst/>
                <a:gdLst>
                  <a:gd name="connsiteX0" fmla="*/ 79653 w 79653"/>
                  <a:gd name="connsiteY0" fmla="*/ 38576 h 80867"/>
                  <a:gd name="connsiteX1" fmla="*/ 75561 w 79653"/>
                  <a:gd name="connsiteY1" fmla="*/ 47149 h 80867"/>
                  <a:gd name="connsiteX2" fmla="*/ 19414 w 79653"/>
                  <a:gd name="connsiteY2" fmla="*/ 20002 h 80867"/>
                  <a:gd name="connsiteX3" fmla="*/ 44918 w 79653"/>
                  <a:gd name="connsiteY3" fmla="*/ 76962 h 80867"/>
                  <a:gd name="connsiteX4" fmla="*/ 36258 w 79653"/>
                  <a:gd name="connsiteY4" fmla="*/ 80867 h 80867"/>
                  <a:gd name="connsiteX5" fmla="*/ 0 w 79653"/>
                  <a:gd name="connsiteY5" fmla="*/ 0 h 80867"/>
                  <a:gd name="connsiteX6" fmla="*/ 79653 w 79653"/>
                  <a:gd name="connsiteY6" fmla="*/ 38576 h 808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9653" h="80867">
                    <a:moveTo>
                      <a:pt x="79653" y="38576"/>
                    </a:moveTo>
                    <a:lnTo>
                      <a:pt x="75561" y="47149"/>
                    </a:lnTo>
                    <a:lnTo>
                      <a:pt x="19414" y="20002"/>
                    </a:lnTo>
                    <a:lnTo>
                      <a:pt x="44918" y="76962"/>
                    </a:lnTo>
                    <a:lnTo>
                      <a:pt x="36258" y="80867"/>
                    </a:lnTo>
                    <a:lnTo>
                      <a:pt x="0" y="0"/>
                    </a:lnTo>
                    <a:lnTo>
                      <a:pt x="79653" y="38576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456" name="Graphic 3">
                <a:extLst>
                  <a:ext uri="{FF2B5EF4-FFF2-40B4-BE49-F238E27FC236}">
                    <a16:creationId xmlns:a16="http://schemas.microsoft.com/office/drawing/2014/main" id="{23BBA3B1-1AB7-01DB-C3A7-6323558104A9}"/>
                  </a:ext>
                </a:extLst>
              </p:cNvPr>
              <p:cNvGrpSpPr/>
              <p:nvPr/>
            </p:nvGrpSpPr>
            <p:grpSpPr>
              <a:xfrm>
                <a:off x="7348765" y="1666125"/>
                <a:ext cx="692545" cy="693217"/>
                <a:chOff x="7348765" y="1666125"/>
                <a:chExt cx="692545" cy="693217"/>
              </a:xfrm>
            </p:grpSpPr>
            <p:sp>
              <p:nvSpPr>
                <p:cNvPr id="457" name="Freeform 456">
                  <a:extLst>
                    <a:ext uri="{FF2B5EF4-FFF2-40B4-BE49-F238E27FC236}">
                      <a16:creationId xmlns:a16="http://schemas.microsoft.com/office/drawing/2014/main" id="{F9146E30-680D-C757-7E65-A28D516C488D}"/>
                    </a:ext>
                  </a:extLst>
                </p:cNvPr>
                <p:cNvSpPr/>
                <p:nvPr/>
              </p:nvSpPr>
              <p:spPr>
                <a:xfrm>
                  <a:off x="7348765" y="1666125"/>
                  <a:ext cx="692545" cy="693217"/>
                </a:xfrm>
                <a:custGeom>
                  <a:avLst/>
                  <a:gdLst>
                    <a:gd name="connsiteX0" fmla="*/ 666053 w 692545"/>
                    <a:gd name="connsiteY0" fmla="*/ 479476 h 693217"/>
                    <a:gd name="connsiteX1" fmla="*/ 213551 w 692545"/>
                    <a:gd name="connsiteY1" fmla="*/ 666643 h 693217"/>
                    <a:gd name="connsiteX2" fmla="*/ 26552 w 692545"/>
                    <a:gd name="connsiteY2" fmla="*/ 213742 h 693217"/>
                    <a:gd name="connsiteX3" fmla="*/ 478102 w 692545"/>
                    <a:gd name="connsiteY3" fmla="*/ 26182 h 693217"/>
                    <a:gd name="connsiteX4" fmla="*/ 666301 w 692545"/>
                    <a:gd name="connsiteY4" fmla="*/ 478876 h 693217"/>
                    <a:gd name="connsiteX5" fmla="*/ 666053 w 692545"/>
                    <a:gd name="connsiteY5" fmla="*/ 479476 h 693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545" h="693217">
                      <a:moveTo>
                        <a:pt x="666053" y="479476"/>
                      </a:moveTo>
                      <a:cubicBezTo>
                        <a:pt x="592738" y="656222"/>
                        <a:pt x="390150" y="740023"/>
                        <a:pt x="213551" y="666643"/>
                      </a:cubicBezTo>
                      <a:cubicBezTo>
                        <a:pt x="36963" y="593262"/>
                        <a:pt x="-46764" y="390494"/>
                        <a:pt x="26552" y="213742"/>
                      </a:cubicBezTo>
                      <a:cubicBezTo>
                        <a:pt x="99715" y="37363"/>
                        <a:pt x="301665" y="-46521"/>
                        <a:pt x="478102" y="26182"/>
                      </a:cubicBezTo>
                      <a:cubicBezTo>
                        <a:pt x="654967" y="99175"/>
                        <a:pt x="739226" y="301853"/>
                        <a:pt x="666301" y="478876"/>
                      </a:cubicBezTo>
                      <a:cubicBezTo>
                        <a:pt x="666215" y="479076"/>
                        <a:pt x="666139" y="479276"/>
                        <a:pt x="666053" y="479476"/>
                      </a:cubicBezTo>
                      <a:close/>
                    </a:path>
                  </a:pathLst>
                </a:custGeom>
                <a:solidFill>
                  <a:srgbClr val="FFC727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58" name="Freeform 457">
                  <a:extLst>
                    <a:ext uri="{FF2B5EF4-FFF2-40B4-BE49-F238E27FC236}">
                      <a16:creationId xmlns:a16="http://schemas.microsoft.com/office/drawing/2014/main" id="{7ECDDD3C-72A5-11AC-CE7E-510AF9BA4A4C}"/>
                    </a:ext>
                  </a:extLst>
                </p:cNvPr>
                <p:cNvSpPr/>
                <p:nvPr/>
              </p:nvSpPr>
              <p:spPr>
                <a:xfrm>
                  <a:off x="7348765" y="1666125"/>
                  <a:ext cx="692545" cy="693217"/>
                </a:xfrm>
                <a:custGeom>
                  <a:avLst/>
                  <a:gdLst>
                    <a:gd name="connsiteX0" fmla="*/ 666053 w 692545"/>
                    <a:gd name="connsiteY0" fmla="*/ 479476 h 693217"/>
                    <a:gd name="connsiteX1" fmla="*/ 213551 w 692545"/>
                    <a:gd name="connsiteY1" fmla="*/ 666643 h 693217"/>
                    <a:gd name="connsiteX2" fmla="*/ 26552 w 692545"/>
                    <a:gd name="connsiteY2" fmla="*/ 213742 h 693217"/>
                    <a:gd name="connsiteX3" fmla="*/ 478102 w 692545"/>
                    <a:gd name="connsiteY3" fmla="*/ 26182 h 693217"/>
                    <a:gd name="connsiteX4" fmla="*/ 666301 w 692545"/>
                    <a:gd name="connsiteY4" fmla="*/ 478876 h 693217"/>
                    <a:gd name="connsiteX5" fmla="*/ 666053 w 692545"/>
                    <a:gd name="connsiteY5" fmla="*/ 479476 h 6932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545" h="693217">
                      <a:moveTo>
                        <a:pt x="666053" y="479476"/>
                      </a:moveTo>
                      <a:cubicBezTo>
                        <a:pt x="592738" y="656222"/>
                        <a:pt x="390150" y="740023"/>
                        <a:pt x="213551" y="666643"/>
                      </a:cubicBezTo>
                      <a:cubicBezTo>
                        <a:pt x="36963" y="593262"/>
                        <a:pt x="-46764" y="390494"/>
                        <a:pt x="26552" y="213742"/>
                      </a:cubicBezTo>
                      <a:cubicBezTo>
                        <a:pt x="99715" y="37363"/>
                        <a:pt x="301665" y="-46521"/>
                        <a:pt x="478102" y="26182"/>
                      </a:cubicBezTo>
                      <a:cubicBezTo>
                        <a:pt x="654967" y="99175"/>
                        <a:pt x="739226" y="301853"/>
                        <a:pt x="666301" y="478876"/>
                      </a:cubicBezTo>
                      <a:cubicBezTo>
                        <a:pt x="666215" y="479076"/>
                        <a:pt x="666139" y="479276"/>
                        <a:pt x="666053" y="479476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459" name="Graphic 3">
                  <a:extLst>
                    <a:ext uri="{FF2B5EF4-FFF2-40B4-BE49-F238E27FC236}">
                      <a16:creationId xmlns:a16="http://schemas.microsoft.com/office/drawing/2014/main" id="{35E35632-1FAE-148A-6AFE-FE5FF2B444E2}"/>
                    </a:ext>
                  </a:extLst>
                </p:cNvPr>
                <p:cNvGrpSpPr/>
                <p:nvPr/>
              </p:nvGrpSpPr>
              <p:grpSpPr>
                <a:xfrm>
                  <a:off x="7373176" y="1690801"/>
                  <a:ext cx="643106" cy="643735"/>
                  <a:chOff x="7373176" y="1690801"/>
                  <a:chExt cx="643106" cy="643735"/>
                </a:xfrm>
                <a:solidFill>
                  <a:srgbClr val="000000"/>
                </a:solidFill>
              </p:grpSpPr>
              <p:sp>
                <p:nvSpPr>
                  <p:cNvPr id="460" name="Freeform 459">
                    <a:extLst>
                      <a:ext uri="{FF2B5EF4-FFF2-40B4-BE49-F238E27FC236}">
                        <a16:creationId xmlns:a16="http://schemas.microsoft.com/office/drawing/2014/main" id="{A0A02125-F4F2-EDAC-D0AC-F7920EEC990F}"/>
                      </a:ext>
                    </a:extLst>
                  </p:cNvPr>
                  <p:cNvSpPr/>
                  <p:nvPr/>
                </p:nvSpPr>
                <p:spPr>
                  <a:xfrm>
                    <a:off x="7373176" y="1690801"/>
                    <a:ext cx="643106" cy="643735"/>
                  </a:xfrm>
                  <a:custGeom>
                    <a:avLst/>
                    <a:gdLst>
                      <a:gd name="connsiteX0" fmla="*/ 199695 w 643106"/>
                      <a:gd name="connsiteY0" fmla="*/ 619582 h 643735"/>
                      <a:gd name="connsiteX1" fmla="*/ 24077 w 643106"/>
                      <a:gd name="connsiteY1" fmla="*/ 199875 h 643735"/>
                      <a:gd name="connsiteX2" fmla="*/ 443404 w 643106"/>
                      <a:gd name="connsiteY2" fmla="*/ 24096 h 643735"/>
                      <a:gd name="connsiteX3" fmla="*/ 619032 w 643106"/>
                      <a:gd name="connsiteY3" fmla="*/ 443808 h 643735"/>
                      <a:gd name="connsiteX4" fmla="*/ 618422 w 643106"/>
                      <a:gd name="connsiteY4" fmla="*/ 445275 h 643735"/>
                      <a:gd name="connsiteX5" fmla="*/ 199695 w 643106"/>
                      <a:gd name="connsiteY5" fmla="*/ 619582 h 643735"/>
                      <a:gd name="connsiteX6" fmla="*/ 586256 w 643106"/>
                      <a:gd name="connsiteY6" fmla="*/ 437464 h 643735"/>
                      <a:gd name="connsiteX7" fmla="*/ 437037 w 643106"/>
                      <a:gd name="connsiteY7" fmla="*/ 57327 h 643735"/>
                      <a:gd name="connsiteX8" fmla="*/ 57242 w 643106"/>
                      <a:gd name="connsiteY8" fmla="*/ 206675 h 643735"/>
                      <a:gd name="connsiteX9" fmla="*/ 203882 w 643106"/>
                      <a:gd name="connsiteY9" fmla="*/ 585673 h 643735"/>
                      <a:gd name="connsiteX10" fmla="*/ 585200 w 643106"/>
                      <a:gd name="connsiteY10" fmla="*/ 439865 h 643735"/>
                      <a:gd name="connsiteX11" fmla="*/ 586256 w 643106"/>
                      <a:gd name="connsiteY11" fmla="*/ 437464 h 64373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43106" h="643735">
                        <a:moveTo>
                          <a:pt x="199695" y="619582"/>
                        </a:moveTo>
                        <a:cubicBezTo>
                          <a:pt x="35402" y="552221"/>
                          <a:pt x="-43224" y="364312"/>
                          <a:pt x="24077" y="199875"/>
                        </a:cubicBezTo>
                        <a:cubicBezTo>
                          <a:pt x="91368" y="35437"/>
                          <a:pt x="279110" y="-43263"/>
                          <a:pt x="443404" y="24096"/>
                        </a:cubicBezTo>
                        <a:cubicBezTo>
                          <a:pt x="607697" y="91456"/>
                          <a:pt x="686332" y="279364"/>
                          <a:pt x="619032" y="443808"/>
                        </a:cubicBezTo>
                        <a:cubicBezTo>
                          <a:pt x="618831" y="444294"/>
                          <a:pt x="618622" y="444789"/>
                          <a:pt x="618422" y="445275"/>
                        </a:cubicBezTo>
                        <a:cubicBezTo>
                          <a:pt x="550626" y="608886"/>
                          <a:pt x="363417" y="686819"/>
                          <a:pt x="199695" y="619582"/>
                        </a:cubicBezTo>
                        <a:close/>
                        <a:moveTo>
                          <a:pt x="586256" y="437464"/>
                        </a:moveTo>
                        <a:cubicBezTo>
                          <a:pt x="649931" y="291252"/>
                          <a:pt x="583126" y="121058"/>
                          <a:pt x="437037" y="57327"/>
                        </a:cubicBezTo>
                        <a:cubicBezTo>
                          <a:pt x="290959" y="-6403"/>
                          <a:pt x="120917" y="60462"/>
                          <a:pt x="57242" y="206675"/>
                        </a:cubicBezTo>
                        <a:cubicBezTo>
                          <a:pt x="-5996" y="351882"/>
                          <a:pt x="59430" y="520970"/>
                          <a:pt x="203882" y="585673"/>
                        </a:cubicBezTo>
                        <a:cubicBezTo>
                          <a:pt x="349409" y="650805"/>
                          <a:pt x="520126" y="585521"/>
                          <a:pt x="585200" y="439865"/>
                        </a:cubicBezTo>
                        <a:cubicBezTo>
                          <a:pt x="585552" y="439064"/>
                          <a:pt x="585904" y="438264"/>
                          <a:pt x="586256" y="437464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60000"/>
                      <a:lumOff val="40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61" name="Freeform 460">
                    <a:extLst>
                      <a:ext uri="{FF2B5EF4-FFF2-40B4-BE49-F238E27FC236}">
                        <a16:creationId xmlns:a16="http://schemas.microsoft.com/office/drawing/2014/main" id="{7B34C8D5-DDAF-6073-1950-2C2EEC990BF1}"/>
                      </a:ext>
                    </a:extLst>
                  </p:cNvPr>
                  <p:cNvSpPr/>
                  <p:nvPr/>
                </p:nvSpPr>
                <p:spPr>
                  <a:xfrm>
                    <a:off x="7506159" y="1803082"/>
                    <a:ext cx="340314" cy="408228"/>
                  </a:xfrm>
                  <a:custGeom>
                    <a:avLst/>
                    <a:gdLst>
                      <a:gd name="connsiteX0" fmla="*/ 264750 w 340314"/>
                      <a:gd name="connsiteY0" fmla="*/ 21622 h 408228"/>
                      <a:gd name="connsiteX1" fmla="*/ 295393 w 340314"/>
                      <a:gd name="connsiteY1" fmla="*/ 34195 h 408228"/>
                      <a:gd name="connsiteX2" fmla="*/ 291777 w 340314"/>
                      <a:gd name="connsiteY2" fmla="*/ 42958 h 408228"/>
                      <a:gd name="connsiteX3" fmla="*/ 276931 w 340314"/>
                      <a:gd name="connsiteY3" fmla="*/ 78772 h 408228"/>
                      <a:gd name="connsiteX4" fmla="*/ 280262 w 340314"/>
                      <a:gd name="connsiteY4" fmla="*/ 87249 h 408228"/>
                      <a:gd name="connsiteX5" fmla="*/ 314902 w 340314"/>
                      <a:gd name="connsiteY5" fmla="*/ 109918 h 408228"/>
                      <a:gd name="connsiteX6" fmla="*/ 331556 w 340314"/>
                      <a:gd name="connsiteY6" fmla="*/ 194500 h 408228"/>
                      <a:gd name="connsiteX7" fmla="*/ 322040 w 340314"/>
                      <a:gd name="connsiteY7" fmla="*/ 211265 h 408228"/>
                      <a:gd name="connsiteX8" fmla="*/ 282641 w 340314"/>
                      <a:gd name="connsiteY8" fmla="*/ 233553 h 408228"/>
                      <a:gd name="connsiteX9" fmla="*/ 270270 w 340314"/>
                      <a:gd name="connsiteY9" fmla="*/ 234601 h 408228"/>
                      <a:gd name="connsiteX10" fmla="*/ 281784 w 340314"/>
                      <a:gd name="connsiteY10" fmla="*/ 246126 h 408228"/>
                      <a:gd name="connsiteX11" fmla="*/ 295298 w 340314"/>
                      <a:gd name="connsiteY11" fmla="*/ 321373 h 408228"/>
                      <a:gd name="connsiteX12" fmla="*/ 275123 w 340314"/>
                      <a:gd name="connsiteY12" fmla="*/ 356140 h 408228"/>
                      <a:gd name="connsiteX13" fmla="*/ 227541 w 340314"/>
                      <a:gd name="connsiteY13" fmla="*/ 377571 h 408228"/>
                      <a:gd name="connsiteX14" fmla="*/ 166444 w 340314"/>
                      <a:gd name="connsiteY14" fmla="*/ 365950 h 408228"/>
                      <a:gd name="connsiteX15" fmla="*/ 157784 w 340314"/>
                      <a:gd name="connsiteY15" fmla="*/ 369570 h 408228"/>
                      <a:gd name="connsiteX16" fmla="*/ 143128 w 340314"/>
                      <a:gd name="connsiteY16" fmla="*/ 404813 h 408228"/>
                      <a:gd name="connsiteX17" fmla="*/ 137419 w 340314"/>
                      <a:gd name="connsiteY17" fmla="*/ 407765 h 408228"/>
                      <a:gd name="connsiteX18" fmla="*/ 110963 w 340314"/>
                      <a:gd name="connsiteY18" fmla="*/ 397192 h 408228"/>
                      <a:gd name="connsiteX19" fmla="*/ 115436 w 340314"/>
                      <a:gd name="connsiteY19" fmla="*/ 386143 h 408228"/>
                      <a:gd name="connsiteX20" fmla="*/ 127807 w 340314"/>
                      <a:gd name="connsiteY20" fmla="*/ 356330 h 408228"/>
                      <a:gd name="connsiteX21" fmla="*/ 125143 w 340314"/>
                      <a:gd name="connsiteY21" fmla="*/ 349663 h 408228"/>
                      <a:gd name="connsiteX22" fmla="*/ 107347 w 340314"/>
                      <a:gd name="connsiteY22" fmla="*/ 342424 h 408228"/>
                      <a:gd name="connsiteX23" fmla="*/ 88314 w 340314"/>
                      <a:gd name="connsiteY23" fmla="*/ 387667 h 408228"/>
                      <a:gd name="connsiteX24" fmla="*/ 57670 w 340314"/>
                      <a:gd name="connsiteY24" fmla="*/ 375094 h 408228"/>
                      <a:gd name="connsiteX25" fmla="*/ 76132 w 340314"/>
                      <a:gd name="connsiteY25" fmla="*/ 329851 h 408228"/>
                      <a:gd name="connsiteX26" fmla="*/ 0 w 340314"/>
                      <a:gd name="connsiteY26" fmla="*/ 298609 h 408228"/>
                      <a:gd name="connsiteX27" fmla="*/ 21127 w 340314"/>
                      <a:gd name="connsiteY27" fmla="*/ 247078 h 408228"/>
                      <a:gd name="connsiteX28" fmla="*/ 43586 w 340314"/>
                      <a:gd name="connsiteY28" fmla="*/ 256603 h 408228"/>
                      <a:gd name="connsiteX29" fmla="*/ 116007 w 340314"/>
                      <a:gd name="connsiteY29" fmla="*/ 79915 h 408228"/>
                      <a:gd name="connsiteX30" fmla="*/ 93738 w 340314"/>
                      <a:gd name="connsiteY30" fmla="*/ 70390 h 408228"/>
                      <a:gd name="connsiteX31" fmla="*/ 114769 w 340314"/>
                      <a:gd name="connsiteY31" fmla="*/ 19050 h 408228"/>
                      <a:gd name="connsiteX32" fmla="*/ 190331 w 340314"/>
                      <a:gd name="connsiteY32" fmla="*/ 50101 h 408228"/>
                      <a:gd name="connsiteX33" fmla="*/ 210887 w 340314"/>
                      <a:gd name="connsiteY33" fmla="*/ 0 h 408228"/>
                      <a:gd name="connsiteX34" fmla="*/ 241339 w 340314"/>
                      <a:gd name="connsiteY34" fmla="*/ 12478 h 408228"/>
                      <a:gd name="connsiteX35" fmla="*/ 221069 w 340314"/>
                      <a:gd name="connsiteY35" fmla="*/ 61913 h 408228"/>
                      <a:gd name="connsiteX36" fmla="*/ 243624 w 340314"/>
                      <a:gd name="connsiteY36" fmla="*/ 71438 h 408228"/>
                      <a:gd name="connsiteX37" fmla="*/ 264750 w 340314"/>
                      <a:gd name="connsiteY37" fmla="*/ 21622 h 408228"/>
                      <a:gd name="connsiteX38" fmla="*/ 175485 w 340314"/>
                      <a:gd name="connsiteY38" fmla="*/ 227743 h 408228"/>
                      <a:gd name="connsiteX39" fmla="*/ 160354 w 340314"/>
                      <a:gd name="connsiteY39" fmla="*/ 221456 h 408228"/>
                      <a:gd name="connsiteX40" fmla="*/ 154168 w 340314"/>
                      <a:gd name="connsiteY40" fmla="*/ 224123 h 408228"/>
                      <a:gd name="connsiteX41" fmla="*/ 129044 w 340314"/>
                      <a:gd name="connsiteY41" fmla="*/ 285369 h 408228"/>
                      <a:gd name="connsiteX42" fmla="*/ 132185 w 340314"/>
                      <a:gd name="connsiteY42" fmla="*/ 292322 h 408228"/>
                      <a:gd name="connsiteX43" fmla="*/ 158736 w 340314"/>
                      <a:gd name="connsiteY43" fmla="*/ 303086 h 408228"/>
                      <a:gd name="connsiteX44" fmla="*/ 203368 w 340314"/>
                      <a:gd name="connsiteY44" fmla="*/ 288226 h 408228"/>
                      <a:gd name="connsiteX45" fmla="*/ 196288 w 340314"/>
                      <a:gd name="connsiteY45" fmla="*/ 237534 h 408228"/>
                      <a:gd name="connsiteX46" fmla="*/ 185763 w 340314"/>
                      <a:gd name="connsiteY46" fmla="*/ 232029 h 408228"/>
                      <a:gd name="connsiteX47" fmla="*/ 186714 w 340314"/>
                      <a:gd name="connsiteY47" fmla="*/ 144685 h 408228"/>
                      <a:gd name="connsiteX48" fmla="*/ 175961 w 340314"/>
                      <a:gd name="connsiteY48" fmla="*/ 170783 h 408228"/>
                      <a:gd name="connsiteX49" fmla="*/ 178244 w 340314"/>
                      <a:gd name="connsiteY49" fmla="*/ 176689 h 408228"/>
                      <a:gd name="connsiteX50" fmla="*/ 206128 w 340314"/>
                      <a:gd name="connsiteY50" fmla="*/ 187357 h 408228"/>
                      <a:gd name="connsiteX51" fmla="*/ 232204 w 340314"/>
                      <a:gd name="connsiteY51" fmla="*/ 177832 h 408228"/>
                      <a:gd name="connsiteX52" fmla="*/ 241054 w 340314"/>
                      <a:gd name="connsiteY52" fmla="*/ 159448 h 408228"/>
                      <a:gd name="connsiteX53" fmla="*/ 224314 w 340314"/>
                      <a:gd name="connsiteY53" fmla="*/ 124309 h 408228"/>
                      <a:gd name="connsiteX54" fmla="*/ 224019 w 340314"/>
                      <a:gd name="connsiteY54" fmla="*/ 124206 h 408228"/>
                      <a:gd name="connsiteX55" fmla="*/ 203464 w 340314"/>
                      <a:gd name="connsiteY55" fmla="*/ 115729 h 408228"/>
                      <a:gd name="connsiteX56" fmla="*/ 197278 w 340314"/>
                      <a:gd name="connsiteY56" fmla="*/ 118300 h 408228"/>
                      <a:gd name="connsiteX57" fmla="*/ 186524 w 340314"/>
                      <a:gd name="connsiteY57" fmla="*/ 144685 h 4082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340314" h="408228">
                        <a:moveTo>
                          <a:pt x="264750" y="21622"/>
                        </a:moveTo>
                        <a:lnTo>
                          <a:pt x="295393" y="34195"/>
                        </a:lnTo>
                        <a:lnTo>
                          <a:pt x="291777" y="42958"/>
                        </a:lnTo>
                        <a:cubicBezTo>
                          <a:pt x="286828" y="54959"/>
                          <a:pt x="282261" y="66961"/>
                          <a:pt x="276931" y="78772"/>
                        </a:cubicBezTo>
                        <a:cubicBezTo>
                          <a:pt x="275028" y="83153"/>
                          <a:pt x="276170" y="84868"/>
                          <a:pt x="280262" y="87249"/>
                        </a:cubicBezTo>
                        <a:cubicBezTo>
                          <a:pt x="292386" y="93888"/>
                          <a:pt x="303967" y="101468"/>
                          <a:pt x="314902" y="109918"/>
                        </a:cubicBezTo>
                        <a:cubicBezTo>
                          <a:pt x="341929" y="132874"/>
                          <a:pt x="347258" y="162687"/>
                          <a:pt x="331556" y="194500"/>
                        </a:cubicBezTo>
                        <a:cubicBezTo>
                          <a:pt x="328682" y="200254"/>
                          <a:pt x="325503" y="205854"/>
                          <a:pt x="322040" y="211265"/>
                        </a:cubicBezTo>
                        <a:cubicBezTo>
                          <a:pt x="313142" y="224485"/>
                          <a:pt x="298543" y="232743"/>
                          <a:pt x="282641" y="233553"/>
                        </a:cubicBezTo>
                        <a:lnTo>
                          <a:pt x="270270" y="234601"/>
                        </a:lnTo>
                        <a:cubicBezTo>
                          <a:pt x="274457" y="238792"/>
                          <a:pt x="278359" y="242221"/>
                          <a:pt x="281784" y="246126"/>
                        </a:cubicBezTo>
                        <a:cubicBezTo>
                          <a:pt x="301065" y="266176"/>
                          <a:pt x="306394" y="295866"/>
                          <a:pt x="295298" y="321373"/>
                        </a:cubicBezTo>
                        <a:cubicBezTo>
                          <a:pt x="290987" y="334204"/>
                          <a:pt x="284126" y="346034"/>
                          <a:pt x="275123" y="356140"/>
                        </a:cubicBezTo>
                        <a:cubicBezTo>
                          <a:pt x="262837" y="369465"/>
                          <a:pt x="245650" y="377200"/>
                          <a:pt x="227541" y="377571"/>
                        </a:cubicBezTo>
                        <a:cubicBezTo>
                          <a:pt x="206604" y="377800"/>
                          <a:pt x="185839" y="373847"/>
                          <a:pt x="166444" y="365950"/>
                        </a:cubicBezTo>
                        <a:cubicBezTo>
                          <a:pt x="161781" y="364331"/>
                          <a:pt x="159688" y="364617"/>
                          <a:pt x="157784" y="369570"/>
                        </a:cubicBezTo>
                        <a:cubicBezTo>
                          <a:pt x="153217" y="381476"/>
                          <a:pt x="148268" y="393001"/>
                          <a:pt x="143128" y="404813"/>
                        </a:cubicBezTo>
                        <a:cubicBezTo>
                          <a:pt x="141892" y="407670"/>
                          <a:pt x="140464" y="409003"/>
                          <a:pt x="137419" y="407765"/>
                        </a:cubicBezTo>
                        <a:lnTo>
                          <a:pt x="110963" y="397192"/>
                        </a:lnTo>
                        <a:lnTo>
                          <a:pt x="115436" y="386143"/>
                        </a:lnTo>
                        <a:cubicBezTo>
                          <a:pt x="119528" y="376618"/>
                          <a:pt x="123524" y="366141"/>
                          <a:pt x="127807" y="356330"/>
                        </a:cubicBezTo>
                        <a:cubicBezTo>
                          <a:pt x="129235" y="352901"/>
                          <a:pt x="128949" y="350996"/>
                          <a:pt x="125143" y="349663"/>
                        </a:cubicBezTo>
                        <a:cubicBezTo>
                          <a:pt x="119337" y="347567"/>
                          <a:pt x="113723" y="344995"/>
                          <a:pt x="107347" y="342424"/>
                        </a:cubicBezTo>
                        <a:cubicBezTo>
                          <a:pt x="101066" y="357854"/>
                          <a:pt x="94975" y="372618"/>
                          <a:pt x="88314" y="387667"/>
                        </a:cubicBezTo>
                        <a:lnTo>
                          <a:pt x="57670" y="375094"/>
                        </a:lnTo>
                        <a:cubicBezTo>
                          <a:pt x="63856" y="360045"/>
                          <a:pt x="69852" y="345281"/>
                          <a:pt x="76132" y="329851"/>
                        </a:cubicBezTo>
                        <a:lnTo>
                          <a:pt x="0" y="298609"/>
                        </a:lnTo>
                        <a:lnTo>
                          <a:pt x="21127" y="247078"/>
                        </a:lnTo>
                        <a:lnTo>
                          <a:pt x="43586" y="256603"/>
                        </a:lnTo>
                        <a:cubicBezTo>
                          <a:pt x="67758" y="197453"/>
                          <a:pt x="91740" y="138970"/>
                          <a:pt x="116007" y="79915"/>
                        </a:cubicBezTo>
                        <a:lnTo>
                          <a:pt x="93738" y="70390"/>
                        </a:lnTo>
                        <a:lnTo>
                          <a:pt x="114769" y="19050"/>
                        </a:lnTo>
                        <a:lnTo>
                          <a:pt x="190331" y="50101"/>
                        </a:lnTo>
                        <a:cubicBezTo>
                          <a:pt x="197373" y="33052"/>
                          <a:pt x="204035" y="16669"/>
                          <a:pt x="210887" y="0"/>
                        </a:cubicBezTo>
                        <a:lnTo>
                          <a:pt x="241339" y="12478"/>
                        </a:lnTo>
                        <a:lnTo>
                          <a:pt x="221069" y="61913"/>
                        </a:lnTo>
                        <a:lnTo>
                          <a:pt x="243624" y="71438"/>
                        </a:lnTo>
                        <a:cubicBezTo>
                          <a:pt x="251046" y="54292"/>
                          <a:pt x="257708" y="38481"/>
                          <a:pt x="264750" y="21622"/>
                        </a:cubicBezTo>
                        <a:close/>
                        <a:moveTo>
                          <a:pt x="175485" y="227743"/>
                        </a:moveTo>
                        <a:cubicBezTo>
                          <a:pt x="170441" y="225742"/>
                          <a:pt x="165302" y="223742"/>
                          <a:pt x="160354" y="221456"/>
                        </a:cubicBezTo>
                        <a:cubicBezTo>
                          <a:pt x="157023" y="220027"/>
                          <a:pt x="155405" y="220885"/>
                          <a:pt x="154168" y="224123"/>
                        </a:cubicBezTo>
                        <a:cubicBezTo>
                          <a:pt x="145917" y="244631"/>
                          <a:pt x="137542" y="265052"/>
                          <a:pt x="129044" y="285369"/>
                        </a:cubicBezTo>
                        <a:cubicBezTo>
                          <a:pt x="127331" y="289274"/>
                          <a:pt x="128568" y="290893"/>
                          <a:pt x="132185" y="292322"/>
                        </a:cubicBezTo>
                        <a:cubicBezTo>
                          <a:pt x="141035" y="295751"/>
                          <a:pt x="149790" y="299561"/>
                          <a:pt x="158736" y="303086"/>
                        </a:cubicBezTo>
                        <a:cubicBezTo>
                          <a:pt x="175209" y="310458"/>
                          <a:pt x="194585" y="304000"/>
                          <a:pt x="203368" y="288226"/>
                        </a:cubicBezTo>
                        <a:cubicBezTo>
                          <a:pt x="215398" y="272272"/>
                          <a:pt x="212228" y="249574"/>
                          <a:pt x="196288" y="237534"/>
                        </a:cubicBezTo>
                        <a:cubicBezTo>
                          <a:pt x="193100" y="235134"/>
                          <a:pt x="189551" y="233267"/>
                          <a:pt x="185763" y="232029"/>
                        </a:cubicBezTo>
                        <a:close/>
                        <a:moveTo>
                          <a:pt x="186714" y="144685"/>
                        </a:moveTo>
                        <a:cubicBezTo>
                          <a:pt x="183098" y="153448"/>
                          <a:pt x="179672" y="162115"/>
                          <a:pt x="175961" y="170783"/>
                        </a:cubicBezTo>
                        <a:cubicBezTo>
                          <a:pt x="174723" y="173641"/>
                          <a:pt x="175009" y="175450"/>
                          <a:pt x="178244" y="176689"/>
                        </a:cubicBezTo>
                        <a:cubicBezTo>
                          <a:pt x="187761" y="180213"/>
                          <a:pt x="196612" y="184213"/>
                          <a:pt x="206128" y="187357"/>
                        </a:cubicBezTo>
                        <a:cubicBezTo>
                          <a:pt x="215978" y="190810"/>
                          <a:pt x="226893" y="186822"/>
                          <a:pt x="232204" y="177832"/>
                        </a:cubicBezTo>
                        <a:cubicBezTo>
                          <a:pt x="235962" y="172129"/>
                          <a:pt x="238941" y="165945"/>
                          <a:pt x="241054" y="159448"/>
                        </a:cubicBezTo>
                        <a:cubicBezTo>
                          <a:pt x="246126" y="145118"/>
                          <a:pt x="238627" y="129386"/>
                          <a:pt x="224314" y="124309"/>
                        </a:cubicBezTo>
                        <a:cubicBezTo>
                          <a:pt x="224219" y="124274"/>
                          <a:pt x="224114" y="124239"/>
                          <a:pt x="224019" y="124206"/>
                        </a:cubicBezTo>
                        <a:cubicBezTo>
                          <a:pt x="217263" y="121348"/>
                          <a:pt x="210316" y="118777"/>
                          <a:pt x="203464" y="115729"/>
                        </a:cubicBezTo>
                        <a:cubicBezTo>
                          <a:pt x="200228" y="114205"/>
                          <a:pt x="198610" y="115062"/>
                          <a:pt x="197278" y="118300"/>
                        </a:cubicBezTo>
                        <a:cubicBezTo>
                          <a:pt x="193662" y="127444"/>
                          <a:pt x="190045" y="136017"/>
                          <a:pt x="186524" y="144685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462" name="Freeform 461">
                  <a:extLst>
                    <a:ext uri="{FF2B5EF4-FFF2-40B4-BE49-F238E27FC236}">
                      <a16:creationId xmlns:a16="http://schemas.microsoft.com/office/drawing/2014/main" id="{24A9FA37-DE14-7B46-4B57-FA4B6F031C4A}"/>
                    </a:ext>
                  </a:extLst>
                </p:cNvPr>
                <p:cNvSpPr/>
                <p:nvPr/>
              </p:nvSpPr>
              <p:spPr>
                <a:xfrm>
                  <a:off x="7428314" y="1901475"/>
                  <a:ext cx="557505" cy="404242"/>
                </a:xfrm>
                <a:custGeom>
                  <a:avLst/>
                  <a:gdLst>
                    <a:gd name="connsiteX0" fmla="*/ 532926 w 557505"/>
                    <a:gd name="connsiteY0" fmla="*/ 0 h 404242"/>
                    <a:gd name="connsiteX1" fmla="*/ 557479 w 557505"/>
                    <a:gd name="connsiteY1" fmla="*/ 110395 h 404242"/>
                    <a:gd name="connsiteX2" fmla="*/ 536827 w 557505"/>
                    <a:gd name="connsiteY2" fmla="*/ 222599 h 404242"/>
                    <a:gd name="connsiteX3" fmla="*/ 474209 w 557505"/>
                    <a:gd name="connsiteY3" fmla="*/ 317849 h 404242"/>
                    <a:gd name="connsiteX4" fmla="*/ 267414 w 557505"/>
                    <a:gd name="connsiteY4" fmla="*/ 404241 h 404242"/>
                    <a:gd name="connsiteX5" fmla="*/ 155500 w 557505"/>
                    <a:gd name="connsiteY5" fmla="*/ 381572 h 404242"/>
                    <a:gd name="connsiteX6" fmla="*/ 61477 w 557505"/>
                    <a:gd name="connsiteY6" fmla="*/ 317468 h 404242"/>
                    <a:gd name="connsiteX7" fmla="*/ 0 w 557505"/>
                    <a:gd name="connsiteY7" fmla="*/ 222599 h 404242"/>
                    <a:gd name="connsiteX8" fmla="*/ 266939 w 557505"/>
                    <a:gd name="connsiteY8" fmla="*/ 396240 h 404242"/>
                    <a:gd name="connsiteX9" fmla="*/ 375617 w 557505"/>
                    <a:gd name="connsiteY9" fmla="*/ 373856 h 404242"/>
                    <a:gd name="connsiteX10" fmla="*/ 468023 w 557505"/>
                    <a:gd name="connsiteY10" fmla="*/ 312325 h 404242"/>
                    <a:gd name="connsiteX11" fmla="*/ 532926 w 557505"/>
                    <a:gd name="connsiteY11" fmla="*/ 0 h 4042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57505" h="404242">
                      <a:moveTo>
                        <a:pt x="532926" y="0"/>
                      </a:moveTo>
                      <a:cubicBezTo>
                        <a:pt x="548343" y="34805"/>
                        <a:pt x="556689" y="72331"/>
                        <a:pt x="557479" y="110395"/>
                      </a:cubicBezTo>
                      <a:cubicBezTo>
                        <a:pt x="558002" y="148790"/>
                        <a:pt x="550988" y="186909"/>
                        <a:pt x="536827" y="222599"/>
                      </a:cubicBezTo>
                      <a:cubicBezTo>
                        <a:pt x="522562" y="258242"/>
                        <a:pt x="501264" y="290636"/>
                        <a:pt x="474209" y="317849"/>
                      </a:cubicBezTo>
                      <a:cubicBezTo>
                        <a:pt x="419717" y="373342"/>
                        <a:pt x="345155" y="404489"/>
                        <a:pt x="267414" y="404241"/>
                      </a:cubicBezTo>
                      <a:cubicBezTo>
                        <a:pt x="228968" y="404308"/>
                        <a:pt x="190902" y="396592"/>
                        <a:pt x="155500" y="381572"/>
                      </a:cubicBezTo>
                      <a:cubicBezTo>
                        <a:pt x="120251" y="366598"/>
                        <a:pt x="88304" y="344815"/>
                        <a:pt x="61477" y="317468"/>
                      </a:cubicBezTo>
                      <a:cubicBezTo>
                        <a:pt x="34897" y="290236"/>
                        <a:pt x="13999" y="257994"/>
                        <a:pt x="0" y="222599"/>
                      </a:cubicBezTo>
                      <a:cubicBezTo>
                        <a:pt x="46517" y="328498"/>
                        <a:pt x="151361" y="396697"/>
                        <a:pt x="266939" y="396240"/>
                      </a:cubicBezTo>
                      <a:cubicBezTo>
                        <a:pt x="304272" y="395916"/>
                        <a:pt x="341187" y="388306"/>
                        <a:pt x="375617" y="373856"/>
                      </a:cubicBezTo>
                      <a:cubicBezTo>
                        <a:pt x="410153" y="359616"/>
                        <a:pt x="441558" y="338709"/>
                        <a:pt x="468023" y="312325"/>
                      </a:cubicBezTo>
                      <a:cubicBezTo>
                        <a:pt x="549875" y="230448"/>
                        <a:pt x="575370" y="107756"/>
                        <a:pt x="53292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3" name="Freeform 462">
                  <a:extLst>
                    <a:ext uri="{FF2B5EF4-FFF2-40B4-BE49-F238E27FC236}">
                      <a16:creationId xmlns:a16="http://schemas.microsoft.com/office/drawing/2014/main" id="{4A0AB711-217D-D26C-4598-AB823041B4EF}"/>
                    </a:ext>
                  </a:extLst>
                </p:cNvPr>
                <p:cNvSpPr/>
                <p:nvPr/>
              </p:nvSpPr>
              <p:spPr>
                <a:xfrm>
                  <a:off x="7402794" y="1719065"/>
                  <a:ext cx="557399" cy="403485"/>
                </a:xfrm>
                <a:custGeom>
                  <a:avLst/>
                  <a:gdLst>
                    <a:gd name="connsiteX0" fmla="*/ 24283 w 557399"/>
                    <a:gd name="connsiteY0" fmla="*/ 403485 h 403485"/>
                    <a:gd name="connsiteX1" fmla="*/ 16 w 557399"/>
                    <a:gd name="connsiteY1" fmla="*/ 292900 h 403485"/>
                    <a:gd name="connsiteX2" fmla="*/ 20952 w 557399"/>
                    <a:gd name="connsiteY2" fmla="*/ 180981 h 403485"/>
                    <a:gd name="connsiteX3" fmla="*/ 83857 w 557399"/>
                    <a:gd name="connsiteY3" fmla="*/ 85731 h 403485"/>
                    <a:gd name="connsiteX4" fmla="*/ 291032 w 557399"/>
                    <a:gd name="connsiteY4" fmla="*/ 6 h 403485"/>
                    <a:gd name="connsiteX5" fmla="*/ 402756 w 557399"/>
                    <a:gd name="connsiteY5" fmla="*/ 22961 h 403485"/>
                    <a:gd name="connsiteX6" fmla="*/ 496589 w 557399"/>
                    <a:gd name="connsiteY6" fmla="*/ 87350 h 403485"/>
                    <a:gd name="connsiteX7" fmla="*/ 557399 w 557399"/>
                    <a:gd name="connsiteY7" fmla="*/ 182600 h 403485"/>
                    <a:gd name="connsiteX8" fmla="*/ 290936 w 557399"/>
                    <a:gd name="connsiteY8" fmla="*/ 8102 h 403485"/>
                    <a:gd name="connsiteX9" fmla="*/ 89757 w 557399"/>
                    <a:gd name="connsiteY9" fmla="*/ 91351 h 403485"/>
                    <a:gd name="connsiteX10" fmla="*/ 24283 w 557399"/>
                    <a:gd name="connsiteY10" fmla="*/ 403295 h 4034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57399" h="403485">
                      <a:moveTo>
                        <a:pt x="24283" y="403485"/>
                      </a:moveTo>
                      <a:cubicBezTo>
                        <a:pt x="8905" y="368614"/>
                        <a:pt x="654" y="331009"/>
                        <a:pt x="16" y="292900"/>
                      </a:cubicBezTo>
                      <a:cubicBezTo>
                        <a:pt x="-384" y="254582"/>
                        <a:pt x="6725" y="216558"/>
                        <a:pt x="20952" y="180981"/>
                      </a:cubicBezTo>
                      <a:cubicBezTo>
                        <a:pt x="35370" y="145353"/>
                        <a:pt x="56753" y="112968"/>
                        <a:pt x="83857" y="85731"/>
                      </a:cubicBezTo>
                      <a:cubicBezTo>
                        <a:pt x="138567" y="30403"/>
                        <a:pt x="213263" y="-503"/>
                        <a:pt x="291032" y="6"/>
                      </a:cubicBezTo>
                      <a:cubicBezTo>
                        <a:pt x="329431" y="95"/>
                        <a:pt x="367421" y="7901"/>
                        <a:pt x="402756" y="22961"/>
                      </a:cubicBezTo>
                      <a:cubicBezTo>
                        <a:pt x="437957" y="38047"/>
                        <a:pt x="469838" y="59927"/>
                        <a:pt x="496589" y="87350"/>
                      </a:cubicBezTo>
                      <a:cubicBezTo>
                        <a:pt x="522968" y="114748"/>
                        <a:pt x="543638" y="147127"/>
                        <a:pt x="557399" y="182600"/>
                      </a:cubicBezTo>
                      <a:cubicBezTo>
                        <a:pt x="511273" y="76475"/>
                        <a:pt x="406572" y="7910"/>
                        <a:pt x="290936" y="8102"/>
                      </a:cubicBezTo>
                      <a:cubicBezTo>
                        <a:pt x="215642" y="8757"/>
                        <a:pt x="143535" y="38597"/>
                        <a:pt x="89757" y="91351"/>
                      </a:cubicBezTo>
                      <a:cubicBezTo>
                        <a:pt x="7820" y="173008"/>
                        <a:pt x="-17894" y="295538"/>
                        <a:pt x="24283" y="403295"/>
                      </a:cubicBezTo>
                      <a:close/>
                    </a:path>
                  </a:pathLst>
                </a:custGeom>
                <a:solidFill>
                  <a:srgbClr val="000000">
                    <a:alpha val="10000"/>
                  </a:srgbClr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4" name="Freeform 463">
                  <a:extLst>
                    <a:ext uri="{FF2B5EF4-FFF2-40B4-BE49-F238E27FC236}">
                      <a16:creationId xmlns:a16="http://schemas.microsoft.com/office/drawing/2014/main" id="{64E0CBFE-7B07-0D0B-F3E4-0012949D5BFA}"/>
                    </a:ext>
                  </a:extLst>
                </p:cNvPr>
                <p:cNvSpPr/>
                <p:nvPr/>
              </p:nvSpPr>
              <p:spPr>
                <a:xfrm>
                  <a:off x="7600563" y="1802987"/>
                  <a:ext cx="117243" cy="70389"/>
                </a:xfrm>
                <a:custGeom>
                  <a:avLst/>
                  <a:gdLst>
                    <a:gd name="connsiteX0" fmla="*/ 0 w 117243"/>
                    <a:gd name="connsiteY0" fmla="*/ 70390 h 70389"/>
                    <a:gd name="connsiteX1" fmla="*/ 4568 w 117243"/>
                    <a:gd name="connsiteY1" fmla="*/ 57245 h 70389"/>
                    <a:gd name="connsiteX2" fmla="*/ 9327 w 117243"/>
                    <a:gd name="connsiteY2" fmla="*/ 44291 h 70389"/>
                    <a:gd name="connsiteX3" fmla="*/ 18843 w 117243"/>
                    <a:gd name="connsiteY3" fmla="*/ 18288 h 70389"/>
                    <a:gd name="connsiteX4" fmla="*/ 19509 w 117243"/>
                    <a:gd name="connsiteY4" fmla="*/ 16573 h 70389"/>
                    <a:gd name="connsiteX5" fmla="*/ 21318 w 117243"/>
                    <a:gd name="connsiteY5" fmla="*/ 17240 h 70389"/>
                    <a:gd name="connsiteX6" fmla="*/ 97450 w 117243"/>
                    <a:gd name="connsiteY6" fmla="*/ 48292 h 70389"/>
                    <a:gd name="connsiteX7" fmla="*/ 94975 w 117243"/>
                    <a:gd name="connsiteY7" fmla="*/ 49340 h 70389"/>
                    <a:gd name="connsiteX8" fmla="*/ 105919 w 117243"/>
                    <a:gd name="connsiteY8" fmla="*/ 24575 h 70389"/>
                    <a:gd name="connsiteX9" fmla="*/ 111534 w 117243"/>
                    <a:gd name="connsiteY9" fmla="*/ 12287 h 70389"/>
                    <a:gd name="connsiteX10" fmla="*/ 117244 w 117243"/>
                    <a:gd name="connsiteY10" fmla="*/ 0 h 70389"/>
                    <a:gd name="connsiteX11" fmla="*/ 112771 w 117243"/>
                    <a:gd name="connsiteY11" fmla="*/ 12763 h 70389"/>
                    <a:gd name="connsiteX12" fmla="*/ 108013 w 117243"/>
                    <a:gd name="connsiteY12" fmla="*/ 25813 h 70389"/>
                    <a:gd name="connsiteX13" fmla="*/ 98496 w 117243"/>
                    <a:gd name="connsiteY13" fmla="*/ 51149 h 70389"/>
                    <a:gd name="connsiteX14" fmla="*/ 97830 w 117243"/>
                    <a:gd name="connsiteY14" fmla="*/ 52864 h 70389"/>
                    <a:gd name="connsiteX15" fmla="*/ 96022 w 117243"/>
                    <a:gd name="connsiteY15" fmla="*/ 52197 h 70389"/>
                    <a:gd name="connsiteX16" fmla="*/ 20366 w 117243"/>
                    <a:gd name="connsiteY16" fmla="*/ 21146 h 70389"/>
                    <a:gd name="connsiteX17" fmla="*/ 22935 w 117243"/>
                    <a:gd name="connsiteY17" fmla="*/ 20098 h 70389"/>
                    <a:gd name="connsiteX18" fmla="*/ 11610 w 117243"/>
                    <a:gd name="connsiteY18" fmla="*/ 44863 h 70389"/>
                    <a:gd name="connsiteX19" fmla="*/ 5900 w 117243"/>
                    <a:gd name="connsiteY19" fmla="*/ 57531 h 7038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</a:cxnLst>
                  <a:rect l="l" t="t" r="r" b="b"/>
                  <a:pathLst>
                    <a:path w="117243" h="70389">
                      <a:moveTo>
                        <a:pt x="0" y="70390"/>
                      </a:moveTo>
                      <a:cubicBezTo>
                        <a:pt x="1428" y="66008"/>
                        <a:pt x="3045" y="61627"/>
                        <a:pt x="4568" y="57245"/>
                      </a:cubicBezTo>
                      <a:cubicBezTo>
                        <a:pt x="6091" y="52864"/>
                        <a:pt x="7708" y="48577"/>
                        <a:pt x="9327" y="44291"/>
                      </a:cubicBezTo>
                      <a:lnTo>
                        <a:pt x="18843" y="18288"/>
                      </a:lnTo>
                      <a:lnTo>
                        <a:pt x="19509" y="16573"/>
                      </a:lnTo>
                      <a:lnTo>
                        <a:pt x="21318" y="17240"/>
                      </a:lnTo>
                      <a:cubicBezTo>
                        <a:pt x="46698" y="27146"/>
                        <a:pt x="72069" y="37497"/>
                        <a:pt x="97450" y="48292"/>
                      </a:cubicBezTo>
                      <a:lnTo>
                        <a:pt x="94975" y="49340"/>
                      </a:lnTo>
                      <a:lnTo>
                        <a:pt x="105919" y="24575"/>
                      </a:lnTo>
                      <a:lnTo>
                        <a:pt x="111534" y="12287"/>
                      </a:lnTo>
                      <a:cubicBezTo>
                        <a:pt x="113342" y="8192"/>
                        <a:pt x="115340" y="4096"/>
                        <a:pt x="117244" y="0"/>
                      </a:cubicBezTo>
                      <a:cubicBezTo>
                        <a:pt x="115817" y="4286"/>
                        <a:pt x="114294" y="8573"/>
                        <a:pt x="112771" y="12763"/>
                      </a:cubicBezTo>
                      <a:lnTo>
                        <a:pt x="108013" y="25813"/>
                      </a:lnTo>
                      <a:lnTo>
                        <a:pt x="98496" y="51149"/>
                      </a:lnTo>
                      <a:lnTo>
                        <a:pt x="97830" y="52864"/>
                      </a:lnTo>
                      <a:lnTo>
                        <a:pt x="96022" y="52197"/>
                      </a:lnTo>
                      <a:cubicBezTo>
                        <a:pt x="70642" y="42291"/>
                        <a:pt x="45423" y="31940"/>
                        <a:pt x="20366" y="21146"/>
                      </a:cubicBezTo>
                      <a:lnTo>
                        <a:pt x="22935" y="20098"/>
                      </a:lnTo>
                      <a:lnTo>
                        <a:pt x="11610" y="44863"/>
                      </a:lnTo>
                      <a:cubicBezTo>
                        <a:pt x="9802" y="49149"/>
                        <a:pt x="7804" y="53340"/>
                        <a:pt x="5900" y="5753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5" name="Freeform 464">
                  <a:extLst>
                    <a:ext uri="{FF2B5EF4-FFF2-40B4-BE49-F238E27FC236}">
                      <a16:creationId xmlns:a16="http://schemas.microsoft.com/office/drawing/2014/main" id="{BB4B21D8-0F5B-CC79-889F-B7A7EA672DEC}"/>
                    </a:ext>
                  </a:extLst>
                </p:cNvPr>
                <p:cNvSpPr/>
                <p:nvPr/>
              </p:nvSpPr>
              <p:spPr>
                <a:xfrm>
                  <a:off x="7506826" y="1882520"/>
                  <a:ext cx="115720" cy="218979"/>
                </a:xfrm>
                <a:custGeom>
                  <a:avLst/>
                  <a:gdLst>
                    <a:gd name="connsiteX0" fmla="*/ 0 w 115720"/>
                    <a:gd name="connsiteY0" fmla="*/ 218980 h 218979"/>
                    <a:gd name="connsiteX1" fmla="*/ 9517 w 115720"/>
                    <a:gd name="connsiteY1" fmla="*/ 192881 h 218979"/>
                    <a:gd name="connsiteX2" fmla="*/ 19509 w 115720"/>
                    <a:gd name="connsiteY2" fmla="*/ 166878 h 218979"/>
                    <a:gd name="connsiteX3" fmla="*/ 20080 w 115720"/>
                    <a:gd name="connsiteY3" fmla="*/ 165544 h 218979"/>
                    <a:gd name="connsiteX4" fmla="*/ 21507 w 115720"/>
                    <a:gd name="connsiteY4" fmla="*/ 166116 h 218979"/>
                    <a:gd name="connsiteX5" fmla="*/ 44062 w 115720"/>
                    <a:gd name="connsiteY5" fmla="*/ 174879 h 218979"/>
                    <a:gd name="connsiteX6" fmla="*/ 41587 w 115720"/>
                    <a:gd name="connsiteY6" fmla="*/ 176022 h 218979"/>
                    <a:gd name="connsiteX7" fmla="*/ 59383 w 115720"/>
                    <a:gd name="connsiteY7" fmla="*/ 131731 h 218979"/>
                    <a:gd name="connsiteX8" fmla="*/ 77655 w 115720"/>
                    <a:gd name="connsiteY8" fmla="*/ 87535 h 218979"/>
                    <a:gd name="connsiteX9" fmla="*/ 96688 w 115720"/>
                    <a:gd name="connsiteY9" fmla="*/ 43625 h 218979"/>
                    <a:gd name="connsiteX10" fmla="*/ 115721 w 115720"/>
                    <a:gd name="connsiteY10" fmla="*/ 0 h 218979"/>
                    <a:gd name="connsiteX11" fmla="*/ 98877 w 115720"/>
                    <a:gd name="connsiteY11" fmla="*/ 44672 h 218979"/>
                    <a:gd name="connsiteX12" fmla="*/ 81366 w 115720"/>
                    <a:gd name="connsiteY12" fmla="*/ 89154 h 218979"/>
                    <a:gd name="connsiteX13" fmla="*/ 63475 w 115720"/>
                    <a:gd name="connsiteY13" fmla="*/ 133350 h 218979"/>
                    <a:gd name="connsiteX14" fmla="*/ 45204 w 115720"/>
                    <a:gd name="connsiteY14" fmla="*/ 177451 h 218979"/>
                    <a:gd name="connsiteX15" fmla="*/ 44442 w 115720"/>
                    <a:gd name="connsiteY15" fmla="*/ 179261 h 218979"/>
                    <a:gd name="connsiteX16" fmla="*/ 42634 w 115720"/>
                    <a:gd name="connsiteY16" fmla="*/ 178498 h 218979"/>
                    <a:gd name="connsiteX17" fmla="*/ 20366 w 115720"/>
                    <a:gd name="connsiteY17" fmla="*/ 168973 h 218979"/>
                    <a:gd name="connsiteX18" fmla="*/ 22364 w 115720"/>
                    <a:gd name="connsiteY18" fmla="*/ 168212 h 218979"/>
                    <a:gd name="connsiteX19" fmla="*/ 11229 w 115720"/>
                    <a:gd name="connsiteY19" fmla="*/ 193739 h 218979"/>
                    <a:gd name="connsiteX20" fmla="*/ 0 w 115720"/>
                    <a:gd name="connsiteY20" fmla="*/ 218980 h 21897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15720" h="218979">
                      <a:moveTo>
                        <a:pt x="0" y="218980"/>
                      </a:moveTo>
                      <a:cubicBezTo>
                        <a:pt x="3141" y="210312"/>
                        <a:pt x="6471" y="201644"/>
                        <a:pt x="9517" y="192881"/>
                      </a:cubicBezTo>
                      <a:cubicBezTo>
                        <a:pt x="12562" y="184118"/>
                        <a:pt x="16178" y="175546"/>
                        <a:pt x="19509" y="166878"/>
                      </a:cubicBezTo>
                      <a:lnTo>
                        <a:pt x="20080" y="165544"/>
                      </a:lnTo>
                      <a:lnTo>
                        <a:pt x="21507" y="166116"/>
                      </a:lnTo>
                      <a:lnTo>
                        <a:pt x="44062" y="174879"/>
                      </a:lnTo>
                      <a:lnTo>
                        <a:pt x="41587" y="176022"/>
                      </a:lnTo>
                      <a:lnTo>
                        <a:pt x="59383" y="131731"/>
                      </a:lnTo>
                      <a:cubicBezTo>
                        <a:pt x="65379" y="116872"/>
                        <a:pt x="71660" y="102298"/>
                        <a:pt x="77655" y="87535"/>
                      </a:cubicBezTo>
                      <a:cubicBezTo>
                        <a:pt x="83650" y="72771"/>
                        <a:pt x="90121" y="58293"/>
                        <a:pt x="96688" y="43625"/>
                      </a:cubicBezTo>
                      <a:cubicBezTo>
                        <a:pt x="103254" y="28956"/>
                        <a:pt x="109440" y="14478"/>
                        <a:pt x="115721" y="0"/>
                      </a:cubicBezTo>
                      <a:cubicBezTo>
                        <a:pt x="110202" y="14954"/>
                        <a:pt x="104682" y="29908"/>
                        <a:pt x="98877" y="44672"/>
                      </a:cubicBezTo>
                      <a:cubicBezTo>
                        <a:pt x="93072" y="59436"/>
                        <a:pt x="87362" y="74390"/>
                        <a:pt x="81366" y="89154"/>
                      </a:cubicBezTo>
                      <a:cubicBezTo>
                        <a:pt x="75371" y="103918"/>
                        <a:pt x="69566" y="118681"/>
                        <a:pt x="63475" y="133350"/>
                      </a:cubicBezTo>
                      <a:lnTo>
                        <a:pt x="45204" y="177451"/>
                      </a:lnTo>
                      <a:lnTo>
                        <a:pt x="44442" y="179261"/>
                      </a:lnTo>
                      <a:lnTo>
                        <a:pt x="42634" y="178498"/>
                      </a:lnTo>
                      <a:lnTo>
                        <a:pt x="20366" y="168973"/>
                      </a:lnTo>
                      <a:lnTo>
                        <a:pt x="22364" y="168212"/>
                      </a:lnTo>
                      <a:cubicBezTo>
                        <a:pt x="18653" y="176689"/>
                        <a:pt x="15036" y="185261"/>
                        <a:pt x="11229" y="193739"/>
                      </a:cubicBezTo>
                      <a:cubicBezTo>
                        <a:pt x="7423" y="202216"/>
                        <a:pt x="3902" y="210598"/>
                        <a:pt x="0" y="21898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6" name="Freeform 465">
                  <a:extLst>
                    <a:ext uri="{FF2B5EF4-FFF2-40B4-BE49-F238E27FC236}">
                      <a16:creationId xmlns:a16="http://schemas.microsoft.com/office/drawing/2014/main" id="{93A9F9C8-D6C4-2FB4-D71B-E46C4DDA4620}"/>
                    </a:ext>
                  </a:extLst>
                </p:cNvPr>
                <p:cNvSpPr/>
                <p:nvPr/>
              </p:nvSpPr>
              <p:spPr>
                <a:xfrm>
                  <a:off x="7638154" y="2047970"/>
                  <a:ext cx="79247" cy="63633"/>
                </a:xfrm>
                <a:custGeom>
                  <a:avLst/>
                  <a:gdLst>
                    <a:gd name="connsiteX0" fmla="*/ 0 w 79247"/>
                    <a:gd name="connsiteY0" fmla="*/ 47530 h 63633"/>
                    <a:gd name="connsiteX1" fmla="*/ 15036 w 79247"/>
                    <a:gd name="connsiteY1" fmla="*/ 52483 h 63633"/>
                    <a:gd name="connsiteX2" fmla="*/ 29882 w 79247"/>
                    <a:gd name="connsiteY2" fmla="*/ 57912 h 63633"/>
                    <a:gd name="connsiteX3" fmla="*/ 58432 w 79247"/>
                    <a:gd name="connsiteY3" fmla="*/ 54102 h 63633"/>
                    <a:gd name="connsiteX4" fmla="*/ 74990 w 79247"/>
                    <a:gd name="connsiteY4" fmla="*/ 29908 h 63633"/>
                    <a:gd name="connsiteX5" fmla="*/ 76037 w 79247"/>
                    <a:gd name="connsiteY5" fmla="*/ 14764 h 63633"/>
                    <a:gd name="connsiteX6" fmla="*/ 71184 w 79247"/>
                    <a:gd name="connsiteY6" fmla="*/ 0 h 63633"/>
                    <a:gd name="connsiteX7" fmla="*/ 78416 w 79247"/>
                    <a:gd name="connsiteY7" fmla="*/ 30671 h 63633"/>
                    <a:gd name="connsiteX8" fmla="*/ 60906 w 79247"/>
                    <a:gd name="connsiteY8" fmla="*/ 57912 h 63633"/>
                    <a:gd name="connsiteX9" fmla="*/ 28740 w 79247"/>
                    <a:gd name="connsiteY9" fmla="*/ 61150 h 63633"/>
                    <a:gd name="connsiteX10" fmla="*/ 0 w 79247"/>
                    <a:gd name="connsiteY10" fmla="*/ 47530 h 6363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9247" h="63633">
                      <a:moveTo>
                        <a:pt x="0" y="47530"/>
                      </a:moveTo>
                      <a:cubicBezTo>
                        <a:pt x="5044" y="49054"/>
                        <a:pt x="9992" y="50863"/>
                        <a:pt x="15036" y="52483"/>
                      </a:cubicBezTo>
                      <a:lnTo>
                        <a:pt x="29882" y="57912"/>
                      </a:lnTo>
                      <a:cubicBezTo>
                        <a:pt x="39484" y="60979"/>
                        <a:pt x="49962" y="59588"/>
                        <a:pt x="58432" y="54102"/>
                      </a:cubicBezTo>
                      <a:cubicBezTo>
                        <a:pt x="66806" y="48416"/>
                        <a:pt x="72726" y="39776"/>
                        <a:pt x="74990" y="29908"/>
                      </a:cubicBezTo>
                      <a:cubicBezTo>
                        <a:pt x="76332" y="24975"/>
                        <a:pt x="76684" y="19831"/>
                        <a:pt x="76037" y="14764"/>
                      </a:cubicBezTo>
                      <a:cubicBezTo>
                        <a:pt x="75514" y="9544"/>
                        <a:pt x="73848" y="4515"/>
                        <a:pt x="71184" y="0"/>
                      </a:cubicBezTo>
                      <a:cubicBezTo>
                        <a:pt x="78093" y="8611"/>
                        <a:pt x="80758" y="19879"/>
                        <a:pt x="78416" y="30671"/>
                      </a:cubicBezTo>
                      <a:cubicBezTo>
                        <a:pt x="76599" y="41786"/>
                        <a:pt x="70261" y="51654"/>
                        <a:pt x="60906" y="57912"/>
                      </a:cubicBezTo>
                      <a:cubicBezTo>
                        <a:pt x="51351" y="64160"/>
                        <a:pt x="39351" y="65370"/>
                        <a:pt x="28740" y="61150"/>
                      </a:cubicBezTo>
                      <a:cubicBezTo>
                        <a:pt x="18557" y="57055"/>
                        <a:pt x="9041" y="52292"/>
                        <a:pt x="0" y="4753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7" name="Freeform 466">
                  <a:extLst>
                    <a:ext uri="{FF2B5EF4-FFF2-40B4-BE49-F238E27FC236}">
                      <a16:creationId xmlns:a16="http://schemas.microsoft.com/office/drawing/2014/main" id="{07C88C19-1999-12B6-A081-89C3420DC32D}"/>
                    </a:ext>
                  </a:extLst>
                </p:cNvPr>
                <p:cNvSpPr/>
                <p:nvPr/>
              </p:nvSpPr>
              <p:spPr>
                <a:xfrm>
                  <a:off x="7685261" y="1937004"/>
                  <a:ext cx="63538" cy="56086"/>
                </a:xfrm>
                <a:custGeom>
                  <a:avLst/>
                  <a:gdLst>
                    <a:gd name="connsiteX0" fmla="*/ 0 w 63538"/>
                    <a:gd name="connsiteY0" fmla="*/ 43244 h 56086"/>
                    <a:gd name="connsiteX1" fmla="*/ 24743 w 63538"/>
                    <a:gd name="connsiteY1" fmla="*/ 51340 h 56086"/>
                    <a:gd name="connsiteX2" fmla="*/ 47297 w 63538"/>
                    <a:gd name="connsiteY2" fmla="*/ 45910 h 56086"/>
                    <a:gd name="connsiteX3" fmla="*/ 59574 w 63538"/>
                    <a:gd name="connsiteY3" fmla="*/ 25146 h 56086"/>
                    <a:gd name="connsiteX4" fmla="*/ 58051 w 63538"/>
                    <a:gd name="connsiteY4" fmla="*/ 0 h 56086"/>
                    <a:gd name="connsiteX5" fmla="*/ 62999 w 63538"/>
                    <a:gd name="connsiteY5" fmla="*/ 25813 h 56086"/>
                    <a:gd name="connsiteX6" fmla="*/ 50152 w 63538"/>
                    <a:gd name="connsiteY6" fmla="*/ 49530 h 56086"/>
                    <a:gd name="connsiteX7" fmla="*/ 23696 w 63538"/>
                    <a:gd name="connsiteY7" fmla="*/ 54864 h 56086"/>
                    <a:gd name="connsiteX8" fmla="*/ 0 w 63538"/>
                    <a:gd name="connsiteY8" fmla="*/ 43244 h 5608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3538" h="56086">
                      <a:moveTo>
                        <a:pt x="0" y="43244"/>
                      </a:moveTo>
                      <a:cubicBezTo>
                        <a:pt x="8375" y="45625"/>
                        <a:pt x="16844" y="48577"/>
                        <a:pt x="24743" y="51340"/>
                      </a:cubicBezTo>
                      <a:cubicBezTo>
                        <a:pt x="32699" y="53146"/>
                        <a:pt x="41035" y="51139"/>
                        <a:pt x="47297" y="45910"/>
                      </a:cubicBezTo>
                      <a:cubicBezTo>
                        <a:pt x="53531" y="40503"/>
                        <a:pt x="57842" y="33216"/>
                        <a:pt x="59574" y="25146"/>
                      </a:cubicBezTo>
                      <a:cubicBezTo>
                        <a:pt x="61638" y="16804"/>
                        <a:pt x="61106" y="8031"/>
                        <a:pt x="58051" y="0"/>
                      </a:cubicBezTo>
                      <a:cubicBezTo>
                        <a:pt x="62771" y="7720"/>
                        <a:pt x="64532" y="16893"/>
                        <a:pt x="62999" y="25813"/>
                      </a:cubicBezTo>
                      <a:cubicBezTo>
                        <a:pt x="61753" y="35023"/>
                        <a:pt x="57185" y="43457"/>
                        <a:pt x="50152" y="49530"/>
                      </a:cubicBezTo>
                      <a:cubicBezTo>
                        <a:pt x="42786" y="55631"/>
                        <a:pt x="32851" y="57633"/>
                        <a:pt x="23696" y="54864"/>
                      </a:cubicBezTo>
                      <a:cubicBezTo>
                        <a:pt x="15417" y="51244"/>
                        <a:pt x="7804" y="47339"/>
                        <a:pt x="0" y="4324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8" name="Freeform 467">
                  <a:extLst>
                    <a:ext uri="{FF2B5EF4-FFF2-40B4-BE49-F238E27FC236}">
                      <a16:creationId xmlns:a16="http://schemas.microsoft.com/office/drawing/2014/main" id="{0BC1E228-D5AE-4B35-A866-DF2FD8A2436B}"/>
                    </a:ext>
                  </a:extLst>
                </p:cNvPr>
                <p:cNvSpPr/>
                <p:nvPr/>
              </p:nvSpPr>
              <p:spPr>
                <a:xfrm>
                  <a:off x="7564305" y="2132742"/>
                  <a:ext cx="18462" cy="45243"/>
                </a:xfrm>
                <a:custGeom>
                  <a:avLst/>
                  <a:gdLst>
                    <a:gd name="connsiteX0" fmla="*/ 18462 w 18462"/>
                    <a:gd name="connsiteY0" fmla="*/ 0 h 45243"/>
                    <a:gd name="connsiteX1" fmla="*/ 0 w 18462"/>
                    <a:gd name="connsiteY1" fmla="*/ 45244 h 45243"/>
                    <a:gd name="connsiteX2" fmla="*/ 7137 w 18462"/>
                    <a:gd name="connsiteY2" fmla="*/ 21717 h 45243"/>
                    <a:gd name="connsiteX3" fmla="*/ 18462 w 18462"/>
                    <a:gd name="connsiteY3" fmla="*/ 0 h 4524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8462" h="45243">
                      <a:moveTo>
                        <a:pt x="18462" y="0"/>
                      </a:moveTo>
                      <a:cubicBezTo>
                        <a:pt x="15179" y="16097"/>
                        <a:pt x="8917" y="31442"/>
                        <a:pt x="0" y="45244"/>
                      </a:cubicBezTo>
                      <a:cubicBezTo>
                        <a:pt x="1551" y="37176"/>
                        <a:pt x="3950" y="29289"/>
                        <a:pt x="7137" y="21717"/>
                      </a:cubicBezTo>
                      <a:cubicBezTo>
                        <a:pt x="10183" y="14126"/>
                        <a:pt x="13980" y="6848"/>
                        <a:pt x="1846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69" name="Freeform 468">
                  <a:extLst>
                    <a:ext uri="{FF2B5EF4-FFF2-40B4-BE49-F238E27FC236}">
                      <a16:creationId xmlns:a16="http://schemas.microsoft.com/office/drawing/2014/main" id="{4D47DF25-4266-85B4-1A00-706DF8EDE2D3}"/>
                    </a:ext>
                  </a:extLst>
                </p:cNvPr>
                <p:cNvSpPr/>
                <p:nvPr/>
              </p:nvSpPr>
              <p:spPr>
                <a:xfrm>
                  <a:off x="7615885" y="2154650"/>
                  <a:ext cx="18462" cy="44958"/>
                </a:xfrm>
                <a:custGeom>
                  <a:avLst/>
                  <a:gdLst>
                    <a:gd name="connsiteX0" fmla="*/ 18462 w 18462"/>
                    <a:gd name="connsiteY0" fmla="*/ 0 h 44958"/>
                    <a:gd name="connsiteX1" fmla="*/ 0 w 18462"/>
                    <a:gd name="connsiteY1" fmla="*/ 44958 h 44958"/>
                    <a:gd name="connsiteX2" fmla="*/ 18462 w 18462"/>
                    <a:gd name="connsiteY2" fmla="*/ 0 h 44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18462" h="44958">
                      <a:moveTo>
                        <a:pt x="18462" y="0"/>
                      </a:moveTo>
                      <a:cubicBezTo>
                        <a:pt x="15150" y="16002"/>
                        <a:pt x="8888" y="31252"/>
                        <a:pt x="0" y="44958"/>
                      </a:cubicBezTo>
                      <a:cubicBezTo>
                        <a:pt x="3311" y="28956"/>
                        <a:pt x="9573" y="13707"/>
                        <a:pt x="18462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470" name="Graphic 3">
                <a:extLst>
                  <a:ext uri="{FF2B5EF4-FFF2-40B4-BE49-F238E27FC236}">
                    <a16:creationId xmlns:a16="http://schemas.microsoft.com/office/drawing/2014/main" id="{85A9C965-159A-0EDF-A193-60EE1D0B00DC}"/>
                  </a:ext>
                </a:extLst>
              </p:cNvPr>
              <p:cNvGrpSpPr/>
              <p:nvPr/>
            </p:nvGrpSpPr>
            <p:grpSpPr>
              <a:xfrm>
                <a:off x="7135592" y="1746979"/>
                <a:ext cx="692417" cy="693042"/>
                <a:chOff x="7135592" y="1746979"/>
                <a:chExt cx="692417" cy="693042"/>
              </a:xfrm>
            </p:grpSpPr>
            <p:sp>
              <p:nvSpPr>
                <p:cNvPr id="471" name="Freeform 470">
                  <a:extLst>
                    <a:ext uri="{FF2B5EF4-FFF2-40B4-BE49-F238E27FC236}">
                      <a16:creationId xmlns:a16="http://schemas.microsoft.com/office/drawing/2014/main" id="{C23890D3-8832-22C5-F605-66F90E441C1B}"/>
                    </a:ext>
                  </a:extLst>
                </p:cNvPr>
                <p:cNvSpPr/>
                <p:nvPr/>
              </p:nvSpPr>
              <p:spPr>
                <a:xfrm>
                  <a:off x="7135592" y="1746979"/>
                  <a:ext cx="692417" cy="693042"/>
                </a:xfrm>
                <a:custGeom>
                  <a:avLst/>
                  <a:gdLst>
                    <a:gd name="connsiteX0" fmla="*/ 692417 w 692417"/>
                    <a:gd name="connsiteY0" fmla="*/ 347949 h 693042"/>
                    <a:gd name="connsiteX1" fmla="*/ 344777 w 692417"/>
                    <a:gd name="connsiteY1" fmla="*/ 693040 h 693042"/>
                    <a:gd name="connsiteX2" fmla="*/ 3 w 692417"/>
                    <a:gd name="connsiteY2" fmla="*/ 345092 h 693042"/>
                    <a:gd name="connsiteX3" fmla="*/ 346966 w 692417"/>
                    <a:gd name="connsiteY3" fmla="*/ 1 h 693042"/>
                    <a:gd name="connsiteX4" fmla="*/ 692417 w 692417"/>
                    <a:gd name="connsiteY4" fmla="*/ 347282 h 693042"/>
                    <a:gd name="connsiteX5" fmla="*/ 692417 w 692417"/>
                    <a:gd name="connsiteY5" fmla="*/ 347949 h 693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417" h="693042">
                      <a:moveTo>
                        <a:pt x="692417" y="347949"/>
                      </a:moveTo>
                      <a:cubicBezTo>
                        <a:pt x="691627" y="539325"/>
                        <a:pt x="535984" y="693830"/>
                        <a:pt x="344777" y="693040"/>
                      </a:cubicBezTo>
                      <a:cubicBezTo>
                        <a:pt x="153571" y="692249"/>
                        <a:pt x="-787" y="536468"/>
                        <a:pt x="3" y="345092"/>
                      </a:cubicBezTo>
                      <a:cubicBezTo>
                        <a:pt x="783" y="153976"/>
                        <a:pt x="156017" y="-418"/>
                        <a:pt x="346966" y="1"/>
                      </a:cubicBezTo>
                      <a:cubicBezTo>
                        <a:pt x="538172" y="420"/>
                        <a:pt x="692835" y="155901"/>
                        <a:pt x="692417" y="347282"/>
                      </a:cubicBezTo>
                      <a:cubicBezTo>
                        <a:pt x="692417" y="347501"/>
                        <a:pt x="692417" y="347730"/>
                        <a:pt x="692417" y="34794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472" name="Graphic 3">
                  <a:extLst>
                    <a:ext uri="{FF2B5EF4-FFF2-40B4-BE49-F238E27FC236}">
                      <a16:creationId xmlns:a16="http://schemas.microsoft.com/office/drawing/2014/main" id="{9D876DC9-95C3-4971-96FB-360EB25C8A76}"/>
                    </a:ext>
                  </a:extLst>
                </p:cNvPr>
                <p:cNvGrpSpPr/>
                <p:nvPr/>
              </p:nvGrpSpPr>
              <p:grpSpPr>
                <a:xfrm>
                  <a:off x="7160614" y="1771745"/>
                  <a:ext cx="642936" cy="643509"/>
                  <a:chOff x="7160614" y="1771745"/>
                  <a:chExt cx="642936" cy="643509"/>
                </a:xfrm>
                <a:solidFill>
                  <a:srgbClr val="000000"/>
                </a:solidFill>
              </p:grpSpPr>
              <p:sp>
                <p:nvSpPr>
                  <p:cNvPr id="473" name="Freeform 472">
                    <a:extLst>
                      <a:ext uri="{FF2B5EF4-FFF2-40B4-BE49-F238E27FC236}">
                        <a16:creationId xmlns:a16="http://schemas.microsoft.com/office/drawing/2014/main" id="{82B6EF50-DC77-A0BB-E53F-3D4C70171F8C}"/>
                      </a:ext>
                    </a:extLst>
                  </p:cNvPr>
                  <p:cNvSpPr/>
                  <p:nvPr/>
                </p:nvSpPr>
                <p:spPr>
                  <a:xfrm>
                    <a:off x="7160614" y="1771745"/>
                    <a:ext cx="642936" cy="643509"/>
                  </a:xfrm>
                  <a:custGeom>
                    <a:avLst/>
                    <a:gdLst>
                      <a:gd name="connsiteX0" fmla="*/ 321374 w 642936"/>
                      <a:gd name="connsiteY0" fmla="*/ 643509 h 643509"/>
                      <a:gd name="connsiteX1" fmla="*/ 0 w 642936"/>
                      <a:gd name="connsiteY1" fmla="*/ 321659 h 643509"/>
                      <a:gd name="connsiteX2" fmla="*/ 321573 w 642936"/>
                      <a:gd name="connsiteY2" fmla="*/ 0 h 643509"/>
                      <a:gd name="connsiteX3" fmla="*/ 642937 w 642936"/>
                      <a:gd name="connsiteY3" fmla="*/ 321850 h 643509"/>
                      <a:gd name="connsiteX4" fmla="*/ 642937 w 642936"/>
                      <a:gd name="connsiteY4" fmla="*/ 323088 h 643509"/>
                      <a:gd name="connsiteX5" fmla="*/ 321374 w 642936"/>
                      <a:gd name="connsiteY5" fmla="*/ 643509 h 643509"/>
                      <a:gd name="connsiteX6" fmla="*/ 610295 w 642936"/>
                      <a:gd name="connsiteY6" fmla="*/ 328136 h 643509"/>
                      <a:gd name="connsiteX7" fmla="*/ 328244 w 642936"/>
                      <a:gd name="connsiteY7" fmla="*/ 32981 h 643509"/>
                      <a:gd name="connsiteX8" fmla="*/ 33356 w 642936"/>
                      <a:gd name="connsiteY8" fmla="*/ 315278 h 643509"/>
                      <a:gd name="connsiteX9" fmla="*/ 312713 w 642936"/>
                      <a:gd name="connsiteY9" fmla="*/ 610362 h 643509"/>
                      <a:gd name="connsiteX10" fmla="*/ 610229 w 642936"/>
                      <a:gd name="connsiteY10" fmla="*/ 330441 h 643509"/>
                      <a:gd name="connsiteX11" fmla="*/ 610295 w 642936"/>
                      <a:gd name="connsiteY11" fmla="*/ 328136 h 64350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42936" h="643509">
                        <a:moveTo>
                          <a:pt x="321374" y="643509"/>
                        </a:moveTo>
                        <a:cubicBezTo>
                          <a:pt x="143833" y="643452"/>
                          <a:pt x="-48" y="499358"/>
                          <a:pt x="0" y="321659"/>
                        </a:cubicBezTo>
                        <a:cubicBezTo>
                          <a:pt x="57" y="143956"/>
                          <a:pt x="144023" y="-54"/>
                          <a:pt x="321573" y="0"/>
                        </a:cubicBezTo>
                        <a:cubicBezTo>
                          <a:pt x="499114" y="54"/>
                          <a:pt x="642994" y="144152"/>
                          <a:pt x="642937" y="321850"/>
                        </a:cubicBezTo>
                        <a:cubicBezTo>
                          <a:pt x="642937" y="322269"/>
                          <a:pt x="642937" y="322678"/>
                          <a:pt x="642937" y="323088"/>
                        </a:cubicBezTo>
                        <a:cubicBezTo>
                          <a:pt x="642357" y="500367"/>
                          <a:pt x="498495" y="643719"/>
                          <a:pt x="321374" y="643509"/>
                        </a:cubicBezTo>
                        <a:close/>
                        <a:moveTo>
                          <a:pt x="610295" y="328136"/>
                        </a:moveTo>
                        <a:cubicBezTo>
                          <a:pt x="613845" y="168677"/>
                          <a:pt x="487570" y="36532"/>
                          <a:pt x="328244" y="32981"/>
                        </a:cubicBezTo>
                        <a:cubicBezTo>
                          <a:pt x="168928" y="29431"/>
                          <a:pt x="36905" y="155820"/>
                          <a:pt x="33356" y="315278"/>
                        </a:cubicBezTo>
                        <a:cubicBezTo>
                          <a:pt x="29834" y="473688"/>
                          <a:pt x="154482" y="605361"/>
                          <a:pt x="312713" y="610362"/>
                        </a:cubicBezTo>
                        <a:cubicBezTo>
                          <a:pt x="472097" y="615296"/>
                          <a:pt x="605299" y="489976"/>
                          <a:pt x="610229" y="330441"/>
                        </a:cubicBezTo>
                        <a:cubicBezTo>
                          <a:pt x="610257" y="329679"/>
                          <a:pt x="610276" y="328908"/>
                          <a:pt x="610295" y="328136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60000"/>
                      <a:lumOff val="40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  <p:sp>
                <p:nvSpPr>
                  <p:cNvPr id="474" name="Freeform 473">
                    <a:extLst>
                      <a:ext uri="{FF2B5EF4-FFF2-40B4-BE49-F238E27FC236}">
                        <a16:creationId xmlns:a16="http://schemas.microsoft.com/office/drawing/2014/main" id="{2530AF96-1B20-E571-CCB4-3667F78598FE}"/>
                      </a:ext>
                    </a:extLst>
                  </p:cNvPr>
                  <p:cNvSpPr/>
                  <p:nvPr/>
                </p:nvSpPr>
                <p:spPr>
                  <a:xfrm>
                    <a:off x="7341999" y="1890712"/>
                    <a:ext cx="281298" cy="405574"/>
                  </a:xfrm>
                  <a:custGeom>
                    <a:avLst/>
                    <a:gdLst>
                      <a:gd name="connsiteX0" fmla="*/ 138846 w 281298"/>
                      <a:gd name="connsiteY0" fmla="*/ 0 h 405574"/>
                      <a:gd name="connsiteX1" fmla="*/ 171964 w 281298"/>
                      <a:gd name="connsiteY1" fmla="*/ 0 h 405574"/>
                      <a:gd name="connsiteX2" fmla="*/ 171964 w 281298"/>
                      <a:gd name="connsiteY2" fmla="*/ 9525 h 405574"/>
                      <a:gd name="connsiteX3" fmla="*/ 171964 w 281298"/>
                      <a:gd name="connsiteY3" fmla="*/ 48196 h 405574"/>
                      <a:gd name="connsiteX4" fmla="*/ 178244 w 281298"/>
                      <a:gd name="connsiteY4" fmla="*/ 54864 h 405574"/>
                      <a:gd name="connsiteX5" fmla="*/ 218880 w 281298"/>
                      <a:gd name="connsiteY5" fmla="*/ 62675 h 405574"/>
                      <a:gd name="connsiteX6" fmla="*/ 266463 w 281298"/>
                      <a:gd name="connsiteY6" fmla="*/ 134493 h 405574"/>
                      <a:gd name="connsiteX7" fmla="*/ 263989 w 281298"/>
                      <a:gd name="connsiteY7" fmla="*/ 153543 h 405574"/>
                      <a:gd name="connsiteX8" fmla="*/ 236010 w 281298"/>
                      <a:gd name="connsiteY8" fmla="*/ 189071 h 405574"/>
                      <a:gd name="connsiteX9" fmla="*/ 224971 w 281298"/>
                      <a:gd name="connsiteY9" fmla="*/ 194691 h 405574"/>
                      <a:gd name="connsiteX10" fmla="*/ 240007 w 281298"/>
                      <a:gd name="connsiteY10" fmla="*/ 201073 h 405574"/>
                      <a:gd name="connsiteX11" fmla="*/ 281118 w 281298"/>
                      <a:gd name="connsiteY11" fmla="*/ 265557 h 405574"/>
                      <a:gd name="connsiteX12" fmla="*/ 275504 w 281298"/>
                      <a:gd name="connsiteY12" fmla="*/ 305371 h 405574"/>
                      <a:gd name="connsiteX13" fmla="*/ 239626 w 281298"/>
                      <a:gd name="connsiteY13" fmla="*/ 343471 h 405574"/>
                      <a:gd name="connsiteX14" fmla="*/ 178721 w 281298"/>
                      <a:gd name="connsiteY14" fmla="*/ 355949 h 405574"/>
                      <a:gd name="connsiteX15" fmla="*/ 172059 w 281298"/>
                      <a:gd name="connsiteY15" fmla="*/ 362617 h 405574"/>
                      <a:gd name="connsiteX16" fmla="*/ 172059 w 281298"/>
                      <a:gd name="connsiteY16" fmla="*/ 400717 h 405574"/>
                      <a:gd name="connsiteX17" fmla="*/ 167872 w 281298"/>
                      <a:gd name="connsiteY17" fmla="*/ 405575 h 405574"/>
                      <a:gd name="connsiteX18" fmla="*/ 139322 w 281298"/>
                      <a:gd name="connsiteY18" fmla="*/ 405575 h 405574"/>
                      <a:gd name="connsiteX19" fmla="*/ 139322 w 281298"/>
                      <a:gd name="connsiteY19" fmla="*/ 393668 h 405574"/>
                      <a:gd name="connsiteX20" fmla="*/ 139322 w 281298"/>
                      <a:gd name="connsiteY20" fmla="*/ 361379 h 405574"/>
                      <a:gd name="connsiteX21" fmla="*/ 134373 w 281298"/>
                      <a:gd name="connsiteY21" fmla="*/ 356235 h 405574"/>
                      <a:gd name="connsiteX22" fmla="*/ 115340 w 281298"/>
                      <a:gd name="connsiteY22" fmla="*/ 356235 h 405574"/>
                      <a:gd name="connsiteX23" fmla="*/ 115340 w 281298"/>
                      <a:gd name="connsiteY23" fmla="*/ 405193 h 405574"/>
                      <a:gd name="connsiteX24" fmla="*/ 82128 w 281298"/>
                      <a:gd name="connsiteY24" fmla="*/ 405193 h 405574"/>
                      <a:gd name="connsiteX25" fmla="*/ 82128 w 281298"/>
                      <a:gd name="connsiteY25" fmla="*/ 356235 h 405574"/>
                      <a:gd name="connsiteX26" fmla="*/ 0 w 281298"/>
                      <a:gd name="connsiteY26" fmla="*/ 356235 h 405574"/>
                      <a:gd name="connsiteX27" fmla="*/ 0 w 281298"/>
                      <a:gd name="connsiteY27" fmla="*/ 300514 h 405574"/>
                      <a:gd name="connsiteX28" fmla="*/ 24267 w 281298"/>
                      <a:gd name="connsiteY28" fmla="*/ 300514 h 405574"/>
                      <a:gd name="connsiteX29" fmla="*/ 24267 w 281298"/>
                      <a:gd name="connsiteY29" fmla="*/ 109538 h 405574"/>
                      <a:gd name="connsiteX30" fmla="*/ 191 w 281298"/>
                      <a:gd name="connsiteY30" fmla="*/ 109538 h 405574"/>
                      <a:gd name="connsiteX31" fmla="*/ 191 w 281298"/>
                      <a:gd name="connsiteY31" fmla="*/ 54292 h 405574"/>
                      <a:gd name="connsiteX32" fmla="*/ 81937 w 281298"/>
                      <a:gd name="connsiteY32" fmla="*/ 54292 h 405574"/>
                      <a:gd name="connsiteX33" fmla="*/ 81937 w 281298"/>
                      <a:gd name="connsiteY33" fmla="*/ 95 h 405574"/>
                      <a:gd name="connsiteX34" fmla="*/ 114865 w 281298"/>
                      <a:gd name="connsiteY34" fmla="*/ 95 h 405574"/>
                      <a:gd name="connsiteX35" fmla="*/ 114865 w 281298"/>
                      <a:gd name="connsiteY35" fmla="*/ 53531 h 405574"/>
                      <a:gd name="connsiteX36" fmla="*/ 139227 w 281298"/>
                      <a:gd name="connsiteY36" fmla="*/ 53531 h 405574"/>
                      <a:gd name="connsiteX37" fmla="*/ 134373 w 281298"/>
                      <a:gd name="connsiteY37" fmla="*/ 224695 h 405574"/>
                      <a:gd name="connsiteX38" fmla="*/ 118005 w 281298"/>
                      <a:gd name="connsiteY38" fmla="*/ 224695 h 405574"/>
                      <a:gd name="connsiteX39" fmla="*/ 113247 w 281298"/>
                      <a:gd name="connsiteY39" fmla="*/ 229457 h 405574"/>
                      <a:gd name="connsiteX40" fmla="*/ 113247 w 281298"/>
                      <a:gd name="connsiteY40" fmla="*/ 296132 h 405574"/>
                      <a:gd name="connsiteX41" fmla="*/ 118766 w 281298"/>
                      <a:gd name="connsiteY41" fmla="*/ 301371 h 405574"/>
                      <a:gd name="connsiteX42" fmla="*/ 147316 w 281298"/>
                      <a:gd name="connsiteY42" fmla="*/ 301371 h 405574"/>
                      <a:gd name="connsiteX43" fmla="*/ 183098 w 281298"/>
                      <a:gd name="connsiteY43" fmla="*/ 270796 h 405574"/>
                      <a:gd name="connsiteX44" fmla="*/ 157309 w 281298"/>
                      <a:gd name="connsiteY44" fmla="*/ 226438 h 405574"/>
                      <a:gd name="connsiteX45" fmla="*/ 145032 w 281298"/>
                      <a:gd name="connsiteY45" fmla="*/ 225362 h 405574"/>
                      <a:gd name="connsiteX46" fmla="*/ 113247 w 281298"/>
                      <a:gd name="connsiteY46" fmla="*/ 143637 h 405574"/>
                      <a:gd name="connsiteX47" fmla="*/ 113247 w 281298"/>
                      <a:gd name="connsiteY47" fmla="*/ 172212 h 405574"/>
                      <a:gd name="connsiteX48" fmla="*/ 117530 w 281298"/>
                      <a:gd name="connsiteY48" fmla="*/ 176879 h 405574"/>
                      <a:gd name="connsiteX49" fmla="*/ 147411 w 281298"/>
                      <a:gd name="connsiteY49" fmla="*/ 176117 h 405574"/>
                      <a:gd name="connsiteX50" fmla="*/ 168062 w 281298"/>
                      <a:gd name="connsiteY50" fmla="*/ 157734 h 405574"/>
                      <a:gd name="connsiteX51" fmla="*/ 169299 w 281298"/>
                      <a:gd name="connsiteY51" fmla="*/ 137446 h 405574"/>
                      <a:gd name="connsiteX52" fmla="*/ 140540 w 281298"/>
                      <a:gd name="connsiteY52" fmla="*/ 111242 h 405574"/>
                      <a:gd name="connsiteX53" fmla="*/ 140274 w 281298"/>
                      <a:gd name="connsiteY53" fmla="*/ 111252 h 405574"/>
                      <a:gd name="connsiteX54" fmla="*/ 118005 w 281298"/>
                      <a:gd name="connsiteY54" fmla="*/ 111252 h 405574"/>
                      <a:gd name="connsiteX55" fmla="*/ 113247 w 281298"/>
                      <a:gd name="connsiteY55" fmla="*/ 115919 h 405574"/>
                      <a:gd name="connsiteX56" fmla="*/ 113247 w 281298"/>
                      <a:gd name="connsiteY56" fmla="*/ 143637 h 40557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</a:cxnLst>
                    <a:rect l="l" t="t" r="r" b="b"/>
                    <a:pathLst>
                      <a:path w="281298" h="405574">
                        <a:moveTo>
                          <a:pt x="138846" y="0"/>
                        </a:moveTo>
                        <a:lnTo>
                          <a:pt x="171964" y="0"/>
                        </a:lnTo>
                        <a:lnTo>
                          <a:pt x="171964" y="9525"/>
                        </a:lnTo>
                        <a:cubicBezTo>
                          <a:pt x="171964" y="22384"/>
                          <a:pt x="171964" y="35338"/>
                          <a:pt x="171964" y="48196"/>
                        </a:cubicBezTo>
                        <a:cubicBezTo>
                          <a:pt x="171964" y="53054"/>
                          <a:pt x="173581" y="54197"/>
                          <a:pt x="178244" y="54864"/>
                        </a:cubicBezTo>
                        <a:cubicBezTo>
                          <a:pt x="191987" y="56298"/>
                          <a:pt x="205586" y="58912"/>
                          <a:pt x="218880" y="62675"/>
                        </a:cubicBezTo>
                        <a:cubicBezTo>
                          <a:pt x="252569" y="73628"/>
                          <a:pt x="268842" y="99060"/>
                          <a:pt x="266463" y="134493"/>
                        </a:cubicBezTo>
                        <a:cubicBezTo>
                          <a:pt x="266063" y="140894"/>
                          <a:pt x="265236" y="147256"/>
                          <a:pt x="263989" y="153543"/>
                        </a:cubicBezTo>
                        <a:cubicBezTo>
                          <a:pt x="260743" y="169116"/>
                          <a:pt x="250380" y="182270"/>
                          <a:pt x="236010" y="189071"/>
                        </a:cubicBezTo>
                        <a:cubicBezTo>
                          <a:pt x="232584" y="190976"/>
                          <a:pt x="229158" y="192596"/>
                          <a:pt x="224971" y="194691"/>
                        </a:cubicBezTo>
                        <a:cubicBezTo>
                          <a:pt x="230395" y="196977"/>
                          <a:pt x="235344" y="198787"/>
                          <a:pt x="240007" y="201073"/>
                        </a:cubicBezTo>
                        <a:cubicBezTo>
                          <a:pt x="265445" y="212312"/>
                          <a:pt x="281651" y="237734"/>
                          <a:pt x="281118" y="265557"/>
                        </a:cubicBezTo>
                        <a:cubicBezTo>
                          <a:pt x="281927" y="279073"/>
                          <a:pt x="280015" y="292608"/>
                          <a:pt x="275504" y="305371"/>
                        </a:cubicBezTo>
                        <a:cubicBezTo>
                          <a:pt x="269232" y="322440"/>
                          <a:pt x="256271" y="336194"/>
                          <a:pt x="239626" y="343471"/>
                        </a:cubicBezTo>
                        <a:cubicBezTo>
                          <a:pt x="220346" y="351625"/>
                          <a:pt x="199647" y="355864"/>
                          <a:pt x="178721" y="355949"/>
                        </a:cubicBezTo>
                        <a:cubicBezTo>
                          <a:pt x="173772" y="355949"/>
                          <a:pt x="171964" y="357283"/>
                          <a:pt x="172059" y="362617"/>
                        </a:cubicBezTo>
                        <a:cubicBezTo>
                          <a:pt x="172059" y="375285"/>
                          <a:pt x="172059" y="387953"/>
                          <a:pt x="172059" y="400717"/>
                        </a:cubicBezTo>
                        <a:cubicBezTo>
                          <a:pt x="172059" y="403860"/>
                          <a:pt x="171202" y="405575"/>
                          <a:pt x="167872" y="405575"/>
                        </a:cubicBezTo>
                        <a:lnTo>
                          <a:pt x="139322" y="405575"/>
                        </a:lnTo>
                        <a:lnTo>
                          <a:pt x="139322" y="393668"/>
                        </a:lnTo>
                        <a:cubicBezTo>
                          <a:pt x="139322" y="382905"/>
                          <a:pt x="139322" y="372142"/>
                          <a:pt x="139322" y="361379"/>
                        </a:cubicBezTo>
                        <a:cubicBezTo>
                          <a:pt x="139322" y="357759"/>
                          <a:pt x="138370" y="356044"/>
                          <a:pt x="134373" y="356235"/>
                        </a:cubicBezTo>
                        <a:cubicBezTo>
                          <a:pt x="128188" y="356235"/>
                          <a:pt x="122002" y="356235"/>
                          <a:pt x="115340" y="356235"/>
                        </a:cubicBezTo>
                        <a:lnTo>
                          <a:pt x="115340" y="405193"/>
                        </a:lnTo>
                        <a:lnTo>
                          <a:pt x="82128" y="405193"/>
                        </a:lnTo>
                        <a:lnTo>
                          <a:pt x="82128" y="356235"/>
                        </a:lnTo>
                        <a:lnTo>
                          <a:pt x="0" y="356235"/>
                        </a:lnTo>
                        <a:lnTo>
                          <a:pt x="0" y="300514"/>
                        </a:lnTo>
                        <a:lnTo>
                          <a:pt x="24267" y="300514"/>
                        </a:lnTo>
                        <a:lnTo>
                          <a:pt x="24267" y="109538"/>
                        </a:lnTo>
                        <a:lnTo>
                          <a:pt x="191" y="109538"/>
                        </a:lnTo>
                        <a:lnTo>
                          <a:pt x="191" y="54292"/>
                        </a:lnTo>
                        <a:lnTo>
                          <a:pt x="81937" y="54292"/>
                        </a:lnTo>
                        <a:lnTo>
                          <a:pt x="81937" y="95"/>
                        </a:lnTo>
                        <a:lnTo>
                          <a:pt x="114865" y="95"/>
                        </a:lnTo>
                        <a:lnTo>
                          <a:pt x="114865" y="53531"/>
                        </a:lnTo>
                        <a:lnTo>
                          <a:pt x="139227" y="53531"/>
                        </a:lnTo>
                        <a:close/>
                        <a:moveTo>
                          <a:pt x="134373" y="224695"/>
                        </a:moveTo>
                        <a:cubicBezTo>
                          <a:pt x="128949" y="224695"/>
                          <a:pt x="123430" y="224695"/>
                          <a:pt x="118005" y="224695"/>
                        </a:cubicBezTo>
                        <a:cubicBezTo>
                          <a:pt x="114389" y="224695"/>
                          <a:pt x="113247" y="225933"/>
                          <a:pt x="113247" y="229457"/>
                        </a:cubicBezTo>
                        <a:cubicBezTo>
                          <a:pt x="113247" y="251460"/>
                          <a:pt x="113247" y="273558"/>
                          <a:pt x="113247" y="296132"/>
                        </a:cubicBezTo>
                        <a:cubicBezTo>
                          <a:pt x="113247" y="300419"/>
                          <a:pt x="114865" y="301371"/>
                          <a:pt x="118766" y="301371"/>
                        </a:cubicBezTo>
                        <a:cubicBezTo>
                          <a:pt x="128283" y="301371"/>
                          <a:pt x="137799" y="301371"/>
                          <a:pt x="147316" y="301371"/>
                        </a:cubicBezTo>
                        <a:cubicBezTo>
                          <a:pt x="165340" y="301952"/>
                          <a:pt x="180843" y="288703"/>
                          <a:pt x="183098" y="270796"/>
                        </a:cubicBezTo>
                        <a:cubicBezTo>
                          <a:pt x="188208" y="251422"/>
                          <a:pt x="176665" y="231562"/>
                          <a:pt x="157309" y="226438"/>
                        </a:cubicBezTo>
                        <a:cubicBezTo>
                          <a:pt x="153302" y="225381"/>
                          <a:pt x="149153" y="225019"/>
                          <a:pt x="145032" y="225362"/>
                        </a:cubicBezTo>
                        <a:close/>
                        <a:moveTo>
                          <a:pt x="113247" y="143637"/>
                        </a:moveTo>
                        <a:cubicBezTo>
                          <a:pt x="113247" y="153162"/>
                          <a:pt x="113247" y="162687"/>
                          <a:pt x="113247" y="172212"/>
                        </a:cubicBezTo>
                        <a:cubicBezTo>
                          <a:pt x="113247" y="175355"/>
                          <a:pt x="114103" y="176975"/>
                          <a:pt x="117530" y="176879"/>
                        </a:cubicBezTo>
                        <a:cubicBezTo>
                          <a:pt x="127522" y="176879"/>
                          <a:pt x="137419" y="176879"/>
                          <a:pt x="147411" y="176117"/>
                        </a:cubicBezTo>
                        <a:cubicBezTo>
                          <a:pt x="157803" y="175736"/>
                          <a:pt x="166473" y="168021"/>
                          <a:pt x="168062" y="157734"/>
                        </a:cubicBezTo>
                        <a:cubicBezTo>
                          <a:pt x="169423" y="151067"/>
                          <a:pt x="169841" y="144237"/>
                          <a:pt x="169299" y="137446"/>
                        </a:cubicBezTo>
                        <a:cubicBezTo>
                          <a:pt x="168586" y="122263"/>
                          <a:pt x="155710" y="110528"/>
                          <a:pt x="140540" y="111242"/>
                        </a:cubicBezTo>
                        <a:cubicBezTo>
                          <a:pt x="140445" y="111242"/>
                          <a:pt x="140360" y="111242"/>
                          <a:pt x="140274" y="111252"/>
                        </a:cubicBezTo>
                        <a:cubicBezTo>
                          <a:pt x="132851" y="111252"/>
                          <a:pt x="125428" y="111252"/>
                          <a:pt x="118005" y="111252"/>
                        </a:cubicBezTo>
                        <a:cubicBezTo>
                          <a:pt x="114389" y="111252"/>
                          <a:pt x="113152" y="112490"/>
                          <a:pt x="113247" y="115919"/>
                        </a:cubicBezTo>
                        <a:cubicBezTo>
                          <a:pt x="113342" y="124873"/>
                          <a:pt x="113247" y="134207"/>
                          <a:pt x="113247" y="143637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75" name="Freeform 474">
                  <a:extLst>
                    <a:ext uri="{FF2B5EF4-FFF2-40B4-BE49-F238E27FC236}">
                      <a16:creationId xmlns:a16="http://schemas.microsoft.com/office/drawing/2014/main" id="{A072651D-7B85-F44F-7497-0AAC2281836F}"/>
                    </a:ext>
                  </a:extLst>
                </p:cNvPr>
                <p:cNvSpPr/>
                <p:nvPr/>
              </p:nvSpPr>
              <p:spPr>
                <a:xfrm>
                  <a:off x="7277763" y="1889379"/>
                  <a:ext cx="496314" cy="496462"/>
                </a:xfrm>
                <a:custGeom>
                  <a:avLst/>
                  <a:gdLst>
                    <a:gd name="connsiteX0" fmla="*/ 408355 w 496314"/>
                    <a:gd name="connsiteY0" fmla="*/ 95 h 496462"/>
                    <a:gd name="connsiteX1" fmla="*/ 472972 w 496314"/>
                    <a:gd name="connsiteY1" fmla="*/ 92964 h 496462"/>
                    <a:gd name="connsiteX2" fmla="*/ 320612 w 496314"/>
                    <a:gd name="connsiteY2" fmla="*/ 473012 h 496462"/>
                    <a:gd name="connsiteX3" fmla="*/ 316044 w 496314"/>
                    <a:gd name="connsiteY3" fmla="*/ 474917 h 496462"/>
                    <a:gd name="connsiteX4" fmla="*/ 203939 w 496314"/>
                    <a:gd name="connsiteY4" fmla="*/ 496443 h 496462"/>
                    <a:gd name="connsiteX5" fmla="*/ 92691 w 496314"/>
                    <a:gd name="connsiteY5" fmla="*/ 472821 h 496462"/>
                    <a:gd name="connsiteX6" fmla="*/ 0 w 496314"/>
                    <a:gd name="connsiteY6" fmla="*/ 407860 h 496462"/>
                    <a:gd name="connsiteX7" fmla="*/ 312904 w 496314"/>
                    <a:gd name="connsiteY7" fmla="*/ 467106 h 496462"/>
                    <a:gd name="connsiteX8" fmla="*/ 466976 w 496314"/>
                    <a:gd name="connsiteY8" fmla="*/ 313182 h 496462"/>
                    <a:gd name="connsiteX9" fmla="*/ 408355 w 496314"/>
                    <a:gd name="connsiteY9" fmla="*/ 0 h 4964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96314" h="496462">
                      <a:moveTo>
                        <a:pt x="408355" y="95"/>
                      </a:moveTo>
                      <a:cubicBezTo>
                        <a:pt x="435933" y="26369"/>
                        <a:pt x="457916" y="57960"/>
                        <a:pt x="472972" y="92964"/>
                      </a:cubicBezTo>
                      <a:cubicBezTo>
                        <a:pt x="535752" y="240020"/>
                        <a:pt x="467538" y="410175"/>
                        <a:pt x="320612" y="473012"/>
                      </a:cubicBezTo>
                      <a:cubicBezTo>
                        <a:pt x="319090" y="473659"/>
                        <a:pt x="317567" y="474297"/>
                        <a:pt x="316044" y="474917"/>
                      </a:cubicBezTo>
                      <a:cubicBezTo>
                        <a:pt x="280500" y="489576"/>
                        <a:pt x="242377" y="496891"/>
                        <a:pt x="203939" y="496443"/>
                      </a:cubicBezTo>
                      <a:cubicBezTo>
                        <a:pt x="165664" y="495948"/>
                        <a:pt x="127864" y="487918"/>
                        <a:pt x="92691" y="472821"/>
                      </a:cubicBezTo>
                      <a:cubicBezTo>
                        <a:pt x="57785" y="457552"/>
                        <a:pt x="26275" y="435473"/>
                        <a:pt x="0" y="407860"/>
                      </a:cubicBezTo>
                      <a:cubicBezTo>
                        <a:pt x="83156" y="488318"/>
                        <a:pt x="206138" y="511607"/>
                        <a:pt x="312904" y="467106"/>
                      </a:cubicBezTo>
                      <a:cubicBezTo>
                        <a:pt x="382308" y="437807"/>
                        <a:pt x="437570" y="382591"/>
                        <a:pt x="466976" y="313182"/>
                      </a:cubicBezTo>
                      <a:cubicBezTo>
                        <a:pt x="511637" y="206435"/>
                        <a:pt x="488588" y="83328"/>
                        <a:pt x="408355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6" name="Freeform 475">
                  <a:extLst>
                    <a:ext uri="{FF2B5EF4-FFF2-40B4-BE49-F238E27FC236}">
                      <a16:creationId xmlns:a16="http://schemas.microsoft.com/office/drawing/2014/main" id="{2850E2E1-E4C6-430A-FC81-7DB999141C45}"/>
                    </a:ext>
                  </a:extLst>
                </p:cNvPr>
                <p:cNvSpPr/>
                <p:nvPr/>
              </p:nvSpPr>
              <p:spPr>
                <a:xfrm>
                  <a:off x="7188683" y="1801053"/>
                  <a:ext cx="496577" cy="495804"/>
                </a:xfrm>
                <a:custGeom>
                  <a:avLst/>
                  <a:gdLst>
                    <a:gd name="connsiteX0" fmla="*/ 87367 w 496577"/>
                    <a:gd name="connsiteY0" fmla="*/ 495805 h 495804"/>
                    <a:gd name="connsiteX1" fmla="*/ 23035 w 496577"/>
                    <a:gd name="connsiteY1" fmla="*/ 402745 h 495804"/>
                    <a:gd name="connsiteX2" fmla="*/ 5 w 496577"/>
                    <a:gd name="connsiteY2" fmla="*/ 291303 h 495804"/>
                    <a:gd name="connsiteX3" fmla="*/ 22083 w 496577"/>
                    <a:gd name="connsiteY3" fmla="*/ 179194 h 495804"/>
                    <a:gd name="connsiteX4" fmla="*/ 181200 w 496577"/>
                    <a:gd name="connsiteY4" fmla="*/ 21269 h 495804"/>
                    <a:gd name="connsiteX5" fmla="*/ 293305 w 496577"/>
                    <a:gd name="connsiteY5" fmla="*/ 28 h 495804"/>
                    <a:gd name="connsiteX6" fmla="*/ 404267 w 496577"/>
                    <a:gd name="connsiteY6" fmla="*/ 23936 h 495804"/>
                    <a:gd name="connsiteX7" fmla="*/ 496578 w 496577"/>
                    <a:gd name="connsiteY7" fmla="*/ 89087 h 495804"/>
                    <a:gd name="connsiteX8" fmla="*/ 183960 w 496577"/>
                    <a:gd name="connsiteY8" fmla="*/ 28889 h 495804"/>
                    <a:gd name="connsiteX9" fmla="*/ 91744 w 496577"/>
                    <a:gd name="connsiteY9" fmla="*/ 90611 h 495804"/>
                    <a:gd name="connsiteX10" fmla="*/ 29316 w 496577"/>
                    <a:gd name="connsiteY10" fmla="*/ 182432 h 495804"/>
                    <a:gd name="connsiteX11" fmla="*/ 86986 w 496577"/>
                    <a:gd name="connsiteY11" fmla="*/ 495805 h 4958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496577" h="495804">
                      <a:moveTo>
                        <a:pt x="87367" y="495805"/>
                      </a:moveTo>
                      <a:cubicBezTo>
                        <a:pt x="59940" y="469392"/>
                        <a:pt x="38062" y="437750"/>
                        <a:pt x="23035" y="402745"/>
                      </a:cubicBezTo>
                      <a:cubicBezTo>
                        <a:pt x="8142" y="367465"/>
                        <a:pt x="309" y="329603"/>
                        <a:pt x="5" y="291303"/>
                      </a:cubicBezTo>
                      <a:cubicBezTo>
                        <a:pt x="-223" y="252831"/>
                        <a:pt x="7285" y="214703"/>
                        <a:pt x="22083" y="179194"/>
                      </a:cubicBezTo>
                      <a:cubicBezTo>
                        <a:pt x="51737" y="107271"/>
                        <a:pt x="109093" y="50342"/>
                        <a:pt x="181200" y="21269"/>
                      </a:cubicBezTo>
                      <a:cubicBezTo>
                        <a:pt x="216763" y="6711"/>
                        <a:pt x="254887" y="-514"/>
                        <a:pt x="293305" y="28"/>
                      </a:cubicBezTo>
                      <a:cubicBezTo>
                        <a:pt x="331504" y="650"/>
                        <a:pt x="369199" y="8773"/>
                        <a:pt x="404267" y="23936"/>
                      </a:cubicBezTo>
                      <a:cubicBezTo>
                        <a:pt x="439060" y="39299"/>
                        <a:pt x="470436" y="61448"/>
                        <a:pt x="496578" y="89087"/>
                      </a:cubicBezTo>
                      <a:cubicBezTo>
                        <a:pt x="413622" y="8558"/>
                        <a:pt x="290849" y="-15082"/>
                        <a:pt x="183960" y="28889"/>
                      </a:cubicBezTo>
                      <a:cubicBezTo>
                        <a:pt x="149491" y="43250"/>
                        <a:pt x="118172" y="64217"/>
                        <a:pt x="91744" y="90611"/>
                      </a:cubicBezTo>
                      <a:cubicBezTo>
                        <a:pt x="65079" y="116793"/>
                        <a:pt x="43867" y="148001"/>
                        <a:pt x="29316" y="182432"/>
                      </a:cubicBezTo>
                      <a:cubicBezTo>
                        <a:pt x="-15440" y="289074"/>
                        <a:pt x="7209" y="412128"/>
                        <a:pt x="86986" y="495805"/>
                      </a:cubicBezTo>
                      <a:close/>
                    </a:path>
                  </a:pathLst>
                </a:custGeom>
                <a:solidFill>
                  <a:srgbClr val="000000">
                    <a:alpha val="10000"/>
                  </a:srgbClr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7" name="Freeform 476">
                  <a:extLst>
                    <a:ext uri="{FF2B5EF4-FFF2-40B4-BE49-F238E27FC236}">
                      <a16:creationId xmlns:a16="http://schemas.microsoft.com/office/drawing/2014/main" id="{B9845F7C-19F1-231D-D63C-88F70F68E250}"/>
                    </a:ext>
                  </a:extLst>
                </p:cNvPr>
                <p:cNvSpPr/>
                <p:nvPr/>
              </p:nvSpPr>
              <p:spPr>
                <a:xfrm>
                  <a:off x="7339905" y="1890807"/>
                  <a:ext cx="85649" cy="109442"/>
                </a:xfrm>
                <a:custGeom>
                  <a:avLst/>
                  <a:gdLst>
                    <a:gd name="connsiteX0" fmla="*/ 1903 w 85649"/>
                    <a:gd name="connsiteY0" fmla="*/ 109442 h 109442"/>
                    <a:gd name="connsiteX1" fmla="*/ 1237 w 85649"/>
                    <a:gd name="connsiteY1" fmla="*/ 95536 h 109442"/>
                    <a:gd name="connsiteX2" fmla="*/ 666 w 85649"/>
                    <a:gd name="connsiteY2" fmla="*/ 81724 h 109442"/>
                    <a:gd name="connsiteX3" fmla="*/ 0 w 85649"/>
                    <a:gd name="connsiteY3" fmla="*/ 54007 h 109442"/>
                    <a:gd name="connsiteX4" fmla="*/ 0 w 85649"/>
                    <a:gd name="connsiteY4" fmla="*/ 52292 h 109442"/>
                    <a:gd name="connsiteX5" fmla="*/ 1999 w 85649"/>
                    <a:gd name="connsiteY5" fmla="*/ 52292 h 109442"/>
                    <a:gd name="connsiteX6" fmla="*/ 83746 w 85649"/>
                    <a:gd name="connsiteY6" fmla="*/ 52292 h 109442"/>
                    <a:gd name="connsiteX7" fmla="*/ 81842 w 85649"/>
                    <a:gd name="connsiteY7" fmla="*/ 54197 h 109442"/>
                    <a:gd name="connsiteX8" fmla="*/ 82508 w 85649"/>
                    <a:gd name="connsiteY8" fmla="*/ 27051 h 109442"/>
                    <a:gd name="connsiteX9" fmla="*/ 83079 w 85649"/>
                    <a:gd name="connsiteY9" fmla="*/ 13525 h 109442"/>
                    <a:gd name="connsiteX10" fmla="*/ 83746 w 85649"/>
                    <a:gd name="connsiteY10" fmla="*/ 0 h 109442"/>
                    <a:gd name="connsiteX11" fmla="*/ 84412 w 85649"/>
                    <a:gd name="connsiteY11" fmla="*/ 13525 h 109442"/>
                    <a:gd name="connsiteX12" fmla="*/ 84983 w 85649"/>
                    <a:gd name="connsiteY12" fmla="*/ 27051 h 109442"/>
                    <a:gd name="connsiteX13" fmla="*/ 85649 w 85649"/>
                    <a:gd name="connsiteY13" fmla="*/ 54197 h 109442"/>
                    <a:gd name="connsiteX14" fmla="*/ 85649 w 85649"/>
                    <a:gd name="connsiteY14" fmla="*/ 56007 h 109442"/>
                    <a:gd name="connsiteX15" fmla="*/ 83650 w 85649"/>
                    <a:gd name="connsiteY15" fmla="*/ 56007 h 109442"/>
                    <a:gd name="connsiteX16" fmla="*/ 1903 w 85649"/>
                    <a:gd name="connsiteY16" fmla="*/ 56007 h 109442"/>
                    <a:gd name="connsiteX17" fmla="*/ 3902 w 85649"/>
                    <a:gd name="connsiteY17" fmla="*/ 54102 h 109442"/>
                    <a:gd name="connsiteX18" fmla="*/ 2760 w 85649"/>
                    <a:gd name="connsiteY18" fmla="*/ 81915 h 109442"/>
                    <a:gd name="connsiteX19" fmla="*/ 2189 w 85649"/>
                    <a:gd name="connsiteY19" fmla="*/ 95726 h 109442"/>
                    <a:gd name="connsiteX20" fmla="*/ 1903 w 85649"/>
                    <a:gd name="connsiteY20" fmla="*/ 109442 h 1094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5649" h="109442">
                      <a:moveTo>
                        <a:pt x="1903" y="109442"/>
                      </a:moveTo>
                      <a:cubicBezTo>
                        <a:pt x="1903" y="104870"/>
                        <a:pt x="1427" y="99917"/>
                        <a:pt x="1237" y="95536"/>
                      </a:cubicBezTo>
                      <a:cubicBezTo>
                        <a:pt x="1047" y="91154"/>
                        <a:pt x="1237" y="86011"/>
                        <a:pt x="666" y="81724"/>
                      </a:cubicBezTo>
                      <a:lnTo>
                        <a:pt x="0" y="54007"/>
                      </a:lnTo>
                      <a:lnTo>
                        <a:pt x="0" y="52292"/>
                      </a:lnTo>
                      <a:lnTo>
                        <a:pt x="1999" y="52292"/>
                      </a:lnTo>
                      <a:cubicBezTo>
                        <a:pt x="29311" y="52292"/>
                        <a:pt x="56528" y="52292"/>
                        <a:pt x="83746" y="52292"/>
                      </a:cubicBezTo>
                      <a:lnTo>
                        <a:pt x="81842" y="54197"/>
                      </a:lnTo>
                      <a:lnTo>
                        <a:pt x="82508" y="27051"/>
                      </a:lnTo>
                      <a:lnTo>
                        <a:pt x="83079" y="13525"/>
                      </a:lnTo>
                      <a:cubicBezTo>
                        <a:pt x="83079" y="9049"/>
                        <a:pt x="83079" y="4000"/>
                        <a:pt x="83746" y="0"/>
                      </a:cubicBezTo>
                      <a:cubicBezTo>
                        <a:pt x="83746" y="4477"/>
                        <a:pt x="83746" y="9049"/>
                        <a:pt x="84412" y="13525"/>
                      </a:cubicBezTo>
                      <a:lnTo>
                        <a:pt x="84983" y="27051"/>
                      </a:lnTo>
                      <a:lnTo>
                        <a:pt x="85649" y="54197"/>
                      </a:lnTo>
                      <a:lnTo>
                        <a:pt x="85649" y="56007"/>
                      </a:lnTo>
                      <a:lnTo>
                        <a:pt x="83650" y="56007"/>
                      </a:lnTo>
                      <a:cubicBezTo>
                        <a:pt x="56433" y="56452"/>
                        <a:pt x="29187" y="56452"/>
                        <a:pt x="1903" y="56007"/>
                      </a:cubicBezTo>
                      <a:lnTo>
                        <a:pt x="3902" y="54102"/>
                      </a:lnTo>
                      <a:lnTo>
                        <a:pt x="2760" y="81915"/>
                      </a:lnTo>
                      <a:cubicBezTo>
                        <a:pt x="2760" y="86487"/>
                        <a:pt x="2760" y="91440"/>
                        <a:pt x="2189" y="95726"/>
                      </a:cubicBezTo>
                      <a:cubicBezTo>
                        <a:pt x="1618" y="100013"/>
                        <a:pt x="2189" y="105061"/>
                        <a:pt x="1903" y="10944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8" name="Freeform 477">
                  <a:extLst>
                    <a:ext uri="{FF2B5EF4-FFF2-40B4-BE49-F238E27FC236}">
                      <a16:creationId xmlns:a16="http://schemas.microsoft.com/office/drawing/2014/main" id="{93328FBD-8F55-5724-A3E4-E8B194481A50}"/>
                    </a:ext>
                  </a:extLst>
                </p:cNvPr>
                <p:cNvSpPr/>
                <p:nvPr/>
              </p:nvSpPr>
              <p:spPr>
                <a:xfrm>
                  <a:off x="7340096" y="2001393"/>
                  <a:ext cx="28020" cy="245744"/>
                </a:xfrm>
                <a:custGeom>
                  <a:avLst/>
                  <a:gdLst>
                    <a:gd name="connsiteX0" fmla="*/ 1523 w 28020"/>
                    <a:gd name="connsiteY0" fmla="*/ 245745 h 245744"/>
                    <a:gd name="connsiteX1" fmla="*/ 571 w 28020"/>
                    <a:gd name="connsiteY1" fmla="*/ 217932 h 245744"/>
                    <a:gd name="connsiteX2" fmla="*/ 0 w 28020"/>
                    <a:gd name="connsiteY2" fmla="*/ 190024 h 245744"/>
                    <a:gd name="connsiteX3" fmla="*/ 0 w 28020"/>
                    <a:gd name="connsiteY3" fmla="*/ 188595 h 245744"/>
                    <a:gd name="connsiteX4" fmla="*/ 1523 w 28020"/>
                    <a:gd name="connsiteY4" fmla="*/ 188595 h 245744"/>
                    <a:gd name="connsiteX5" fmla="*/ 25790 w 28020"/>
                    <a:gd name="connsiteY5" fmla="*/ 188595 h 245744"/>
                    <a:gd name="connsiteX6" fmla="*/ 23886 w 28020"/>
                    <a:gd name="connsiteY6" fmla="*/ 190500 h 245744"/>
                    <a:gd name="connsiteX7" fmla="*/ 23886 w 28020"/>
                    <a:gd name="connsiteY7" fmla="*/ 142875 h 245744"/>
                    <a:gd name="connsiteX8" fmla="*/ 23886 w 28020"/>
                    <a:gd name="connsiteY8" fmla="*/ 95250 h 245744"/>
                    <a:gd name="connsiteX9" fmla="*/ 24553 w 28020"/>
                    <a:gd name="connsiteY9" fmla="*/ 47625 h 245744"/>
                    <a:gd name="connsiteX10" fmla="*/ 25885 w 28020"/>
                    <a:gd name="connsiteY10" fmla="*/ 0 h 245744"/>
                    <a:gd name="connsiteX11" fmla="*/ 27312 w 28020"/>
                    <a:gd name="connsiteY11" fmla="*/ 47625 h 245744"/>
                    <a:gd name="connsiteX12" fmla="*/ 27979 w 28020"/>
                    <a:gd name="connsiteY12" fmla="*/ 95250 h 245744"/>
                    <a:gd name="connsiteX13" fmla="*/ 27979 w 28020"/>
                    <a:gd name="connsiteY13" fmla="*/ 142875 h 245744"/>
                    <a:gd name="connsiteX14" fmla="*/ 27979 w 28020"/>
                    <a:gd name="connsiteY14" fmla="*/ 190500 h 245744"/>
                    <a:gd name="connsiteX15" fmla="*/ 27979 w 28020"/>
                    <a:gd name="connsiteY15" fmla="*/ 192500 h 245744"/>
                    <a:gd name="connsiteX16" fmla="*/ 26075 w 28020"/>
                    <a:gd name="connsiteY16" fmla="*/ 192500 h 245744"/>
                    <a:gd name="connsiteX17" fmla="*/ 1808 w 28020"/>
                    <a:gd name="connsiteY17" fmla="*/ 192500 h 245744"/>
                    <a:gd name="connsiteX18" fmla="*/ 3331 w 28020"/>
                    <a:gd name="connsiteY18" fmla="*/ 190976 h 245744"/>
                    <a:gd name="connsiteX19" fmla="*/ 2760 w 28020"/>
                    <a:gd name="connsiteY19" fmla="*/ 218884 h 245744"/>
                    <a:gd name="connsiteX20" fmla="*/ 1523 w 28020"/>
                    <a:gd name="connsiteY20" fmla="*/ 245745 h 2457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8020" h="245744">
                      <a:moveTo>
                        <a:pt x="1523" y="245745"/>
                      </a:moveTo>
                      <a:cubicBezTo>
                        <a:pt x="1523" y="236220"/>
                        <a:pt x="856" y="226695"/>
                        <a:pt x="571" y="217932"/>
                      </a:cubicBezTo>
                      <a:cubicBezTo>
                        <a:pt x="285" y="209169"/>
                        <a:pt x="571" y="198882"/>
                        <a:pt x="0" y="190024"/>
                      </a:cubicBezTo>
                      <a:lnTo>
                        <a:pt x="0" y="188595"/>
                      </a:lnTo>
                      <a:lnTo>
                        <a:pt x="1523" y="188595"/>
                      </a:lnTo>
                      <a:lnTo>
                        <a:pt x="25790" y="188595"/>
                      </a:lnTo>
                      <a:lnTo>
                        <a:pt x="23886" y="190500"/>
                      </a:lnTo>
                      <a:lnTo>
                        <a:pt x="23886" y="142875"/>
                      </a:lnTo>
                      <a:cubicBezTo>
                        <a:pt x="23886" y="126968"/>
                        <a:pt x="23886" y="111061"/>
                        <a:pt x="23886" y="95250"/>
                      </a:cubicBezTo>
                      <a:cubicBezTo>
                        <a:pt x="23886" y="79438"/>
                        <a:pt x="23886" y="63436"/>
                        <a:pt x="24553" y="47625"/>
                      </a:cubicBezTo>
                      <a:cubicBezTo>
                        <a:pt x="25219" y="31813"/>
                        <a:pt x="25314" y="15811"/>
                        <a:pt x="25885" y="0"/>
                      </a:cubicBezTo>
                      <a:cubicBezTo>
                        <a:pt x="26522" y="15935"/>
                        <a:pt x="26998" y="31813"/>
                        <a:pt x="27312" y="47625"/>
                      </a:cubicBezTo>
                      <a:cubicBezTo>
                        <a:pt x="27312" y="63627"/>
                        <a:pt x="27883" y="79534"/>
                        <a:pt x="27979" y="95250"/>
                      </a:cubicBezTo>
                      <a:cubicBezTo>
                        <a:pt x="28074" y="110966"/>
                        <a:pt x="27979" y="127063"/>
                        <a:pt x="27979" y="142875"/>
                      </a:cubicBezTo>
                      <a:lnTo>
                        <a:pt x="27979" y="190500"/>
                      </a:lnTo>
                      <a:lnTo>
                        <a:pt x="27979" y="192500"/>
                      </a:lnTo>
                      <a:lnTo>
                        <a:pt x="26075" y="192500"/>
                      </a:lnTo>
                      <a:lnTo>
                        <a:pt x="1808" y="192500"/>
                      </a:lnTo>
                      <a:lnTo>
                        <a:pt x="3331" y="190976"/>
                      </a:lnTo>
                      <a:cubicBezTo>
                        <a:pt x="3331" y="200501"/>
                        <a:pt x="3331" y="210026"/>
                        <a:pt x="2760" y="218884"/>
                      </a:cubicBezTo>
                      <a:cubicBezTo>
                        <a:pt x="2189" y="227743"/>
                        <a:pt x="1998" y="236982"/>
                        <a:pt x="1523" y="24574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79" name="Freeform 478">
                  <a:extLst>
                    <a:ext uri="{FF2B5EF4-FFF2-40B4-BE49-F238E27FC236}">
                      <a16:creationId xmlns:a16="http://schemas.microsoft.com/office/drawing/2014/main" id="{5C0FDC69-41A8-71C8-75C3-E0C9314ED27A}"/>
                    </a:ext>
                  </a:extLst>
                </p:cNvPr>
                <p:cNvSpPr/>
                <p:nvPr/>
              </p:nvSpPr>
              <p:spPr>
                <a:xfrm>
                  <a:off x="7460765" y="2120741"/>
                  <a:ext cx="67176" cy="72675"/>
                </a:xfrm>
                <a:custGeom>
                  <a:avLst/>
                  <a:gdLst>
                    <a:gd name="connsiteX0" fmla="*/ 0 w 67176"/>
                    <a:gd name="connsiteY0" fmla="*/ 70866 h 72675"/>
                    <a:gd name="connsiteX1" fmla="*/ 15798 w 67176"/>
                    <a:gd name="connsiteY1" fmla="*/ 69723 h 72675"/>
                    <a:gd name="connsiteX2" fmla="*/ 31690 w 67176"/>
                    <a:gd name="connsiteY2" fmla="*/ 69056 h 72675"/>
                    <a:gd name="connsiteX3" fmla="*/ 56528 w 67176"/>
                    <a:gd name="connsiteY3" fmla="*/ 54769 h 72675"/>
                    <a:gd name="connsiteX4" fmla="*/ 62714 w 67176"/>
                    <a:gd name="connsiteY4" fmla="*/ 26194 h 72675"/>
                    <a:gd name="connsiteX5" fmla="*/ 57861 w 67176"/>
                    <a:gd name="connsiteY5" fmla="*/ 11716 h 72675"/>
                    <a:gd name="connsiteX6" fmla="*/ 47773 w 67176"/>
                    <a:gd name="connsiteY6" fmla="*/ 0 h 72675"/>
                    <a:gd name="connsiteX7" fmla="*/ 66140 w 67176"/>
                    <a:gd name="connsiteY7" fmla="*/ 25527 h 72675"/>
                    <a:gd name="connsiteX8" fmla="*/ 60335 w 67176"/>
                    <a:gd name="connsiteY8" fmla="*/ 57436 h 72675"/>
                    <a:gd name="connsiteX9" fmla="*/ 31785 w 67176"/>
                    <a:gd name="connsiteY9" fmla="*/ 72676 h 72675"/>
                    <a:gd name="connsiteX10" fmla="*/ 0 w 67176"/>
                    <a:gd name="connsiteY10" fmla="*/ 70866 h 72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176" h="72675">
                      <a:moveTo>
                        <a:pt x="0" y="70866"/>
                      </a:moveTo>
                      <a:cubicBezTo>
                        <a:pt x="5235" y="70294"/>
                        <a:pt x="10564" y="70104"/>
                        <a:pt x="15798" y="69723"/>
                      </a:cubicBezTo>
                      <a:lnTo>
                        <a:pt x="31690" y="69056"/>
                      </a:lnTo>
                      <a:cubicBezTo>
                        <a:pt x="41692" y="68266"/>
                        <a:pt x="50809" y="63027"/>
                        <a:pt x="56528" y="54769"/>
                      </a:cubicBezTo>
                      <a:cubicBezTo>
                        <a:pt x="62105" y="46358"/>
                        <a:pt x="64313" y="36157"/>
                        <a:pt x="62714" y="26194"/>
                      </a:cubicBezTo>
                      <a:cubicBezTo>
                        <a:pt x="62058" y="21098"/>
                        <a:pt x="60402" y="16183"/>
                        <a:pt x="57861" y="11716"/>
                      </a:cubicBezTo>
                      <a:cubicBezTo>
                        <a:pt x="55415" y="7106"/>
                        <a:pt x="51960" y="3105"/>
                        <a:pt x="47773" y="0"/>
                      </a:cubicBezTo>
                      <a:cubicBezTo>
                        <a:pt x="57423" y="5305"/>
                        <a:pt x="64170" y="14688"/>
                        <a:pt x="66140" y="25527"/>
                      </a:cubicBezTo>
                      <a:cubicBezTo>
                        <a:pt x="68653" y="36509"/>
                        <a:pt x="66550" y="48044"/>
                        <a:pt x="60335" y="57436"/>
                      </a:cubicBezTo>
                      <a:cubicBezTo>
                        <a:pt x="53816" y="66818"/>
                        <a:pt x="43196" y="72485"/>
                        <a:pt x="31785" y="72676"/>
                      </a:cubicBezTo>
                      <a:cubicBezTo>
                        <a:pt x="21127" y="72200"/>
                        <a:pt x="10564" y="71723"/>
                        <a:pt x="0" y="7086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0" name="Freeform 479">
                  <a:extLst>
                    <a:ext uri="{FF2B5EF4-FFF2-40B4-BE49-F238E27FC236}">
                      <a16:creationId xmlns:a16="http://schemas.microsoft.com/office/drawing/2014/main" id="{B75057D6-36EA-4A6D-96DC-F9F4F594BDC6}"/>
                    </a:ext>
                  </a:extLst>
                </p:cNvPr>
                <p:cNvSpPr/>
                <p:nvPr/>
              </p:nvSpPr>
              <p:spPr>
                <a:xfrm>
                  <a:off x="7460765" y="2004822"/>
                  <a:ext cx="52997" cy="63825"/>
                </a:xfrm>
                <a:custGeom>
                  <a:avLst/>
                  <a:gdLst>
                    <a:gd name="connsiteX0" fmla="*/ 0 w 52997"/>
                    <a:gd name="connsiteY0" fmla="*/ 62103 h 63825"/>
                    <a:gd name="connsiteX1" fmla="*/ 25981 w 52997"/>
                    <a:gd name="connsiteY1" fmla="*/ 60198 h 63825"/>
                    <a:gd name="connsiteX2" fmla="*/ 45014 w 52997"/>
                    <a:gd name="connsiteY2" fmla="*/ 46672 h 63825"/>
                    <a:gd name="connsiteX3" fmla="*/ 48535 w 52997"/>
                    <a:gd name="connsiteY3" fmla="*/ 22669 h 63825"/>
                    <a:gd name="connsiteX4" fmla="*/ 37590 w 52997"/>
                    <a:gd name="connsiteY4" fmla="*/ 0 h 63825"/>
                    <a:gd name="connsiteX5" fmla="*/ 49010 w 52997"/>
                    <a:gd name="connsiteY5" fmla="*/ 48768 h 63825"/>
                    <a:gd name="connsiteX6" fmla="*/ 26552 w 52997"/>
                    <a:gd name="connsiteY6" fmla="*/ 63817 h 63825"/>
                    <a:gd name="connsiteX7" fmla="*/ 0 w 52997"/>
                    <a:gd name="connsiteY7" fmla="*/ 62103 h 638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2997" h="63825">
                      <a:moveTo>
                        <a:pt x="0" y="62103"/>
                      </a:moveTo>
                      <a:cubicBezTo>
                        <a:pt x="8660" y="61150"/>
                        <a:pt x="17511" y="60674"/>
                        <a:pt x="25981" y="60198"/>
                      </a:cubicBezTo>
                      <a:cubicBezTo>
                        <a:pt x="34098" y="58931"/>
                        <a:pt x="41140" y="53921"/>
                        <a:pt x="45014" y="46672"/>
                      </a:cubicBezTo>
                      <a:cubicBezTo>
                        <a:pt x="48772" y="39272"/>
                        <a:pt x="50009" y="30842"/>
                        <a:pt x="48535" y="22669"/>
                      </a:cubicBezTo>
                      <a:cubicBezTo>
                        <a:pt x="47231" y="14192"/>
                        <a:pt x="43415" y="6296"/>
                        <a:pt x="37590" y="0"/>
                      </a:cubicBezTo>
                      <a:cubicBezTo>
                        <a:pt x="52446" y="11506"/>
                        <a:pt x="57214" y="31852"/>
                        <a:pt x="49010" y="48768"/>
                      </a:cubicBezTo>
                      <a:cubicBezTo>
                        <a:pt x="44519" y="57236"/>
                        <a:pt x="36087" y="62894"/>
                        <a:pt x="26552" y="63817"/>
                      </a:cubicBezTo>
                      <a:cubicBezTo>
                        <a:pt x="17225" y="63913"/>
                        <a:pt x="8756" y="63151"/>
                        <a:pt x="0" y="6210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1" name="Freeform 480">
                  <a:extLst>
                    <a:ext uri="{FF2B5EF4-FFF2-40B4-BE49-F238E27FC236}">
                      <a16:creationId xmlns:a16="http://schemas.microsoft.com/office/drawing/2014/main" id="{3F86B211-7B38-347D-43BF-D479BA624E20}"/>
                    </a:ext>
                  </a:extLst>
                </p:cNvPr>
                <p:cNvSpPr/>
                <p:nvPr/>
              </p:nvSpPr>
              <p:spPr>
                <a:xfrm>
                  <a:off x="7421462" y="2247137"/>
                  <a:ext cx="4582" cy="48958"/>
                </a:xfrm>
                <a:custGeom>
                  <a:avLst/>
                  <a:gdLst>
                    <a:gd name="connsiteX0" fmla="*/ 2284 w 4582"/>
                    <a:gd name="connsiteY0" fmla="*/ 0 h 48958"/>
                    <a:gd name="connsiteX1" fmla="*/ 4568 w 4582"/>
                    <a:gd name="connsiteY1" fmla="*/ 24479 h 48958"/>
                    <a:gd name="connsiteX2" fmla="*/ 2284 w 4582"/>
                    <a:gd name="connsiteY2" fmla="*/ 48958 h 48958"/>
                    <a:gd name="connsiteX3" fmla="*/ 2284 w 4582"/>
                    <a:gd name="connsiteY3" fmla="*/ 0 h 48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82" h="48958">
                      <a:moveTo>
                        <a:pt x="2284" y="0"/>
                      </a:moveTo>
                      <a:cubicBezTo>
                        <a:pt x="3892" y="8058"/>
                        <a:pt x="4653" y="16259"/>
                        <a:pt x="4568" y="24479"/>
                      </a:cubicBezTo>
                      <a:cubicBezTo>
                        <a:pt x="4701" y="32699"/>
                        <a:pt x="3930" y="40910"/>
                        <a:pt x="2284" y="48958"/>
                      </a:cubicBezTo>
                      <a:cubicBezTo>
                        <a:pt x="-761" y="32785"/>
                        <a:pt x="-761" y="16173"/>
                        <a:pt x="228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82" name="Freeform 481">
                  <a:extLst>
                    <a:ext uri="{FF2B5EF4-FFF2-40B4-BE49-F238E27FC236}">
                      <a16:creationId xmlns:a16="http://schemas.microsoft.com/office/drawing/2014/main" id="{2F9081EE-889F-DC2A-30CD-6D3A9B6A4169}"/>
                    </a:ext>
                  </a:extLst>
                </p:cNvPr>
                <p:cNvSpPr/>
                <p:nvPr/>
              </p:nvSpPr>
              <p:spPr>
                <a:xfrm>
                  <a:off x="7477420" y="2247900"/>
                  <a:ext cx="4582" cy="48577"/>
                </a:xfrm>
                <a:custGeom>
                  <a:avLst/>
                  <a:gdLst>
                    <a:gd name="connsiteX0" fmla="*/ 2284 w 4582"/>
                    <a:gd name="connsiteY0" fmla="*/ 0 h 48577"/>
                    <a:gd name="connsiteX1" fmla="*/ 4568 w 4582"/>
                    <a:gd name="connsiteY1" fmla="*/ 24289 h 48577"/>
                    <a:gd name="connsiteX2" fmla="*/ 2284 w 4582"/>
                    <a:gd name="connsiteY2" fmla="*/ 48578 h 48577"/>
                    <a:gd name="connsiteX3" fmla="*/ 2284 w 4582"/>
                    <a:gd name="connsiteY3" fmla="*/ 0 h 48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82" h="48577">
                      <a:moveTo>
                        <a:pt x="2284" y="0"/>
                      </a:moveTo>
                      <a:cubicBezTo>
                        <a:pt x="3892" y="7991"/>
                        <a:pt x="4653" y="16135"/>
                        <a:pt x="4568" y="24289"/>
                      </a:cubicBezTo>
                      <a:cubicBezTo>
                        <a:pt x="4701" y="32442"/>
                        <a:pt x="3939" y="40586"/>
                        <a:pt x="2284" y="48578"/>
                      </a:cubicBezTo>
                      <a:cubicBezTo>
                        <a:pt x="-761" y="32528"/>
                        <a:pt x="-761" y="16050"/>
                        <a:pt x="228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483" name="Freeform 482">
                <a:extLst>
                  <a:ext uri="{FF2B5EF4-FFF2-40B4-BE49-F238E27FC236}">
                    <a16:creationId xmlns:a16="http://schemas.microsoft.com/office/drawing/2014/main" id="{5F3ECB92-B4A1-4183-C5F4-AD414908E28C}"/>
                  </a:ext>
                </a:extLst>
              </p:cNvPr>
              <p:cNvSpPr/>
              <p:nvPr/>
            </p:nvSpPr>
            <p:spPr>
              <a:xfrm>
                <a:off x="6980942" y="5160644"/>
                <a:ext cx="10182" cy="10096"/>
              </a:xfrm>
              <a:custGeom>
                <a:avLst/>
                <a:gdLst>
                  <a:gd name="connsiteX0" fmla="*/ 571 w 10182"/>
                  <a:gd name="connsiteY0" fmla="*/ 10096 h 10096"/>
                  <a:gd name="connsiteX1" fmla="*/ 0 w 10182"/>
                  <a:gd name="connsiteY1" fmla="*/ 571 h 10096"/>
                  <a:gd name="connsiteX2" fmla="*/ 9422 w 10182"/>
                  <a:gd name="connsiteY2" fmla="*/ 0 h 10096"/>
                  <a:gd name="connsiteX3" fmla="*/ 10183 w 10182"/>
                  <a:gd name="connsiteY3" fmla="*/ 9430 h 10096"/>
                  <a:gd name="connsiteX4" fmla="*/ 571 w 10182"/>
                  <a:gd name="connsiteY4" fmla="*/ 10096 h 100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182" h="10096">
                    <a:moveTo>
                      <a:pt x="571" y="10096"/>
                    </a:moveTo>
                    <a:lnTo>
                      <a:pt x="0" y="571"/>
                    </a:lnTo>
                    <a:lnTo>
                      <a:pt x="9422" y="0"/>
                    </a:lnTo>
                    <a:lnTo>
                      <a:pt x="10183" y="9430"/>
                    </a:lnTo>
                    <a:lnTo>
                      <a:pt x="571" y="10096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4" name="Freeform 483">
                <a:extLst>
                  <a:ext uri="{FF2B5EF4-FFF2-40B4-BE49-F238E27FC236}">
                    <a16:creationId xmlns:a16="http://schemas.microsoft.com/office/drawing/2014/main" id="{1C0A6C99-7EF1-F07A-9897-7BD965FA93F6}"/>
                  </a:ext>
                </a:extLst>
              </p:cNvPr>
              <p:cNvSpPr/>
              <p:nvPr/>
            </p:nvSpPr>
            <p:spPr>
              <a:xfrm>
                <a:off x="7009682" y="4904993"/>
                <a:ext cx="485438" cy="263461"/>
              </a:xfrm>
              <a:custGeom>
                <a:avLst/>
                <a:gdLst>
                  <a:gd name="connsiteX0" fmla="*/ 856 w 485438"/>
                  <a:gd name="connsiteY0" fmla="*/ 263462 h 263461"/>
                  <a:gd name="connsiteX1" fmla="*/ 0 w 485438"/>
                  <a:gd name="connsiteY1" fmla="*/ 253937 h 263461"/>
                  <a:gd name="connsiteX2" fmla="*/ 19033 w 485438"/>
                  <a:gd name="connsiteY2" fmla="*/ 251936 h 263461"/>
                  <a:gd name="connsiteX3" fmla="*/ 20080 w 485438"/>
                  <a:gd name="connsiteY3" fmla="*/ 261461 h 263461"/>
                  <a:gd name="connsiteX4" fmla="*/ 856 w 485438"/>
                  <a:gd name="connsiteY4" fmla="*/ 263462 h 263461"/>
                  <a:gd name="connsiteX5" fmla="*/ 39589 w 485438"/>
                  <a:gd name="connsiteY5" fmla="*/ 259080 h 263461"/>
                  <a:gd name="connsiteX6" fmla="*/ 38352 w 485438"/>
                  <a:gd name="connsiteY6" fmla="*/ 249555 h 263461"/>
                  <a:gd name="connsiteX7" fmla="*/ 57385 w 485438"/>
                  <a:gd name="connsiteY7" fmla="*/ 246697 h 263461"/>
                  <a:gd name="connsiteX8" fmla="*/ 58907 w 485438"/>
                  <a:gd name="connsiteY8" fmla="*/ 256222 h 263461"/>
                  <a:gd name="connsiteX9" fmla="*/ 78131 w 485438"/>
                  <a:gd name="connsiteY9" fmla="*/ 252794 h 263461"/>
                  <a:gd name="connsiteX10" fmla="*/ 76418 w 485438"/>
                  <a:gd name="connsiteY10" fmla="*/ 243269 h 263461"/>
                  <a:gd name="connsiteX11" fmla="*/ 95451 w 485438"/>
                  <a:gd name="connsiteY11" fmla="*/ 239459 h 263461"/>
                  <a:gd name="connsiteX12" fmla="*/ 97449 w 485438"/>
                  <a:gd name="connsiteY12" fmla="*/ 248984 h 263461"/>
                  <a:gd name="connsiteX13" fmla="*/ 78131 w 485438"/>
                  <a:gd name="connsiteY13" fmla="*/ 252794 h 263461"/>
                  <a:gd name="connsiteX14" fmla="*/ 116197 w 485438"/>
                  <a:gd name="connsiteY14" fmla="*/ 244697 h 263461"/>
                  <a:gd name="connsiteX15" fmla="*/ 114008 w 485438"/>
                  <a:gd name="connsiteY15" fmla="*/ 235172 h 263461"/>
                  <a:gd name="connsiteX16" fmla="*/ 133041 w 485438"/>
                  <a:gd name="connsiteY16" fmla="*/ 230505 h 263461"/>
                  <a:gd name="connsiteX17" fmla="*/ 135515 w 485438"/>
                  <a:gd name="connsiteY17" fmla="*/ 240030 h 263461"/>
                  <a:gd name="connsiteX18" fmla="*/ 116387 w 485438"/>
                  <a:gd name="connsiteY18" fmla="*/ 244697 h 263461"/>
                  <a:gd name="connsiteX19" fmla="*/ 154263 w 485438"/>
                  <a:gd name="connsiteY19" fmla="*/ 235172 h 263461"/>
                  <a:gd name="connsiteX20" fmla="*/ 151503 w 485438"/>
                  <a:gd name="connsiteY20" fmla="*/ 225647 h 263461"/>
                  <a:gd name="connsiteX21" fmla="*/ 169965 w 485438"/>
                  <a:gd name="connsiteY21" fmla="*/ 220028 h 263461"/>
                  <a:gd name="connsiteX22" fmla="*/ 172915 w 485438"/>
                  <a:gd name="connsiteY22" fmla="*/ 229076 h 263461"/>
                  <a:gd name="connsiteX23" fmla="*/ 154168 w 485438"/>
                  <a:gd name="connsiteY23" fmla="*/ 234696 h 263461"/>
                  <a:gd name="connsiteX24" fmla="*/ 191377 w 485438"/>
                  <a:gd name="connsiteY24" fmla="*/ 223171 h 263461"/>
                  <a:gd name="connsiteX25" fmla="*/ 188237 w 485438"/>
                  <a:gd name="connsiteY25" fmla="*/ 214217 h 263461"/>
                  <a:gd name="connsiteX26" fmla="*/ 206318 w 485438"/>
                  <a:gd name="connsiteY26" fmla="*/ 207454 h 263461"/>
                  <a:gd name="connsiteX27" fmla="*/ 209744 w 485438"/>
                  <a:gd name="connsiteY27" fmla="*/ 216408 h 263461"/>
                  <a:gd name="connsiteX28" fmla="*/ 227921 w 485438"/>
                  <a:gd name="connsiteY28" fmla="*/ 209074 h 263461"/>
                  <a:gd name="connsiteX29" fmla="*/ 224210 w 485438"/>
                  <a:gd name="connsiteY29" fmla="*/ 200311 h 263461"/>
                  <a:gd name="connsiteX30" fmla="*/ 241815 w 485438"/>
                  <a:gd name="connsiteY30" fmla="*/ 192596 h 263461"/>
                  <a:gd name="connsiteX31" fmla="*/ 245812 w 485438"/>
                  <a:gd name="connsiteY31" fmla="*/ 201263 h 263461"/>
                  <a:gd name="connsiteX32" fmla="*/ 263418 w 485438"/>
                  <a:gd name="connsiteY32" fmla="*/ 192881 h 263461"/>
                  <a:gd name="connsiteX33" fmla="*/ 259230 w 485438"/>
                  <a:gd name="connsiteY33" fmla="*/ 184309 h 263461"/>
                  <a:gd name="connsiteX34" fmla="*/ 276455 w 485438"/>
                  <a:gd name="connsiteY34" fmla="*/ 175546 h 263461"/>
                  <a:gd name="connsiteX35" fmla="*/ 280833 w 485438"/>
                  <a:gd name="connsiteY35" fmla="*/ 183928 h 263461"/>
                  <a:gd name="connsiteX36" fmla="*/ 263322 w 485438"/>
                  <a:gd name="connsiteY36" fmla="*/ 192405 h 263461"/>
                  <a:gd name="connsiteX37" fmla="*/ 298058 w 485438"/>
                  <a:gd name="connsiteY37" fmla="*/ 174498 h 263461"/>
                  <a:gd name="connsiteX38" fmla="*/ 293299 w 485438"/>
                  <a:gd name="connsiteY38" fmla="*/ 166211 h 263461"/>
                  <a:gd name="connsiteX39" fmla="*/ 309858 w 485438"/>
                  <a:gd name="connsiteY39" fmla="*/ 156686 h 263461"/>
                  <a:gd name="connsiteX40" fmla="*/ 314807 w 485438"/>
                  <a:gd name="connsiteY40" fmla="*/ 164878 h 263461"/>
                  <a:gd name="connsiteX41" fmla="*/ 297963 w 485438"/>
                  <a:gd name="connsiteY41" fmla="*/ 174022 h 263461"/>
                  <a:gd name="connsiteX42" fmla="*/ 331365 w 485438"/>
                  <a:gd name="connsiteY42" fmla="*/ 154115 h 263461"/>
                  <a:gd name="connsiteX43" fmla="*/ 326132 w 485438"/>
                  <a:gd name="connsiteY43" fmla="*/ 146113 h 263461"/>
                  <a:gd name="connsiteX44" fmla="*/ 342024 w 485438"/>
                  <a:gd name="connsiteY44" fmla="*/ 135255 h 263461"/>
                  <a:gd name="connsiteX45" fmla="*/ 347544 w 485438"/>
                  <a:gd name="connsiteY45" fmla="*/ 143066 h 263461"/>
                  <a:gd name="connsiteX46" fmla="*/ 331271 w 485438"/>
                  <a:gd name="connsiteY46" fmla="*/ 153638 h 263461"/>
                  <a:gd name="connsiteX47" fmla="*/ 363341 w 485438"/>
                  <a:gd name="connsiteY47" fmla="*/ 131540 h 263461"/>
                  <a:gd name="connsiteX48" fmla="*/ 357631 w 485438"/>
                  <a:gd name="connsiteY48" fmla="*/ 123920 h 263461"/>
                  <a:gd name="connsiteX49" fmla="*/ 372762 w 485438"/>
                  <a:gd name="connsiteY49" fmla="*/ 112014 h 263461"/>
                  <a:gd name="connsiteX50" fmla="*/ 378758 w 485438"/>
                  <a:gd name="connsiteY50" fmla="*/ 119444 h 263461"/>
                  <a:gd name="connsiteX51" fmla="*/ 363246 w 485438"/>
                  <a:gd name="connsiteY51" fmla="*/ 131064 h 263461"/>
                  <a:gd name="connsiteX52" fmla="*/ 393794 w 485438"/>
                  <a:gd name="connsiteY52" fmla="*/ 106871 h 263461"/>
                  <a:gd name="connsiteX53" fmla="*/ 387608 w 485438"/>
                  <a:gd name="connsiteY53" fmla="*/ 99727 h 263461"/>
                  <a:gd name="connsiteX54" fmla="*/ 401978 w 485438"/>
                  <a:gd name="connsiteY54" fmla="*/ 86868 h 263461"/>
                  <a:gd name="connsiteX55" fmla="*/ 408449 w 485438"/>
                  <a:gd name="connsiteY55" fmla="*/ 93821 h 263461"/>
                  <a:gd name="connsiteX56" fmla="*/ 393699 w 485438"/>
                  <a:gd name="connsiteY56" fmla="*/ 106394 h 263461"/>
                  <a:gd name="connsiteX57" fmla="*/ 422344 w 485438"/>
                  <a:gd name="connsiteY57" fmla="*/ 80296 h 263461"/>
                  <a:gd name="connsiteX58" fmla="*/ 415682 w 485438"/>
                  <a:gd name="connsiteY58" fmla="*/ 73533 h 263461"/>
                  <a:gd name="connsiteX59" fmla="*/ 429100 w 485438"/>
                  <a:gd name="connsiteY59" fmla="*/ 59722 h 263461"/>
                  <a:gd name="connsiteX60" fmla="*/ 436048 w 485438"/>
                  <a:gd name="connsiteY60" fmla="*/ 66294 h 263461"/>
                  <a:gd name="connsiteX61" fmla="*/ 422439 w 485438"/>
                  <a:gd name="connsiteY61" fmla="*/ 79820 h 263461"/>
                  <a:gd name="connsiteX62" fmla="*/ 449275 w 485438"/>
                  <a:gd name="connsiteY62" fmla="*/ 51721 h 263461"/>
                  <a:gd name="connsiteX63" fmla="*/ 442043 w 485438"/>
                  <a:gd name="connsiteY63" fmla="*/ 45434 h 263461"/>
                  <a:gd name="connsiteX64" fmla="*/ 454510 w 485438"/>
                  <a:gd name="connsiteY64" fmla="*/ 30766 h 263461"/>
                  <a:gd name="connsiteX65" fmla="*/ 461837 w 485438"/>
                  <a:gd name="connsiteY65" fmla="*/ 36767 h 263461"/>
                  <a:gd name="connsiteX66" fmla="*/ 449370 w 485438"/>
                  <a:gd name="connsiteY66" fmla="*/ 51245 h 263461"/>
                  <a:gd name="connsiteX67" fmla="*/ 474019 w 485438"/>
                  <a:gd name="connsiteY67" fmla="*/ 21336 h 263461"/>
                  <a:gd name="connsiteX68" fmla="*/ 466405 w 485438"/>
                  <a:gd name="connsiteY68" fmla="*/ 15621 h 263461"/>
                  <a:gd name="connsiteX69" fmla="*/ 477635 w 485438"/>
                  <a:gd name="connsiteY69" fmla="*/ 0 h 263461"/>
                  <a:gd name="connsiteX70" fmla="*/ 485438 w 485438"/>
                  <a:gd name="connsiteY70" fmla="*/ 5429 h 263461"/>
                  <a:gd name="connsiteX71" fmla="*/ 474114 w 485438"/>
                  <a:gd name="connsiteY71" fmla="*/ 20860 h 2634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</a:cxnLst>
                <a:rect l="l" t="t" r="r" b="b"/>
                <a:pathLst>
                  <a:path w="485438" h="263461">
                    <a:moveTo>
                      <a:pt x="856" y="263462"/>
                    </a:moveTo>
                    <a:lnTo>
                      <a:pt x="0" y="253937"/>
                    </a:lnTo>
                    <a:cubicBezTo>
                      <a:pt x="6471" y="253365"/>
                      <a:pt x="12847" y="252698"/>
                      <a:pt x="19033" y="251936"/>
                    </a:cubicBezTo>
                    <a:lnTo>
                      <a:pt x="20080" y="261461"/>
                    </a:lnTo>
                    <a:cubicBezTo>
                      <a:pt x="13866" y="262223"/>
                      <a:pt x="7451" y="262890"/>
                      <a:pt x="856" y="263462"/>
                    </a:cubicBezTo>
                    <a:close/>
                    <a:moveTo>
                      <a:pt x="39589" y="259080"/>
                    </a:moveTo>
                    <a:lnTo>
                      <a:pt x="38352" y="249555"/>
                    </a:lnTo>
                    <a:lnTo>
                      <a:pt x="57385" y="246697"/>
                    </a:lnTo>
                    <a:lnTo>
                      <a:pt x="58907" y="256222"/>
                    </a:lnTo>
                    <a:close/>
                    <a:moveTo>
                      <a:pt x="78131" y="252794"/>
                    </a:moveTo>
                    <a:lnTo>
                      <a:pt x="76418" y="243269"/>
                    </a:lnTo>
                    <a:lnTo>
                      <a:pt x="95451" y="239459"/>
                    </a:lnTo>
                    <a:lnTo>
                      <a:pt x="97449" y="248984"/>
                    </a:lnTo>
                    <a:cubicBezTo>
                      <a:pt x="90978" y="250317"/>
                      <a:pt x="84602" y="251651"/>
                      <a:pt x="78131" y="252794"/>
                    </a:cubicBezTo>
                    <a:close/>
                    <a:moveTo>
                      <a:pt x="116197" y="244697"/>
                    </a:moveTo>
                    <a:lnTo>
                      <a:pt x="114008" y="235172"/>
                    </a:lnTo>
                    <a:lnTo>
                      <a:pt x="133041" y="230505"/>
                    </a:lnTo>
                    <a:lnTo>
                      <a:pt x="135515" y="240030"/>
                    </a:lnTo>
                    <a:cubicBezTo>
                      <a:pt x="129139" y="241649"/>
                      <a:pt x="122763" y="243173"/>
                      <a:pt x="116387" y="244697"/>
                    </a:cubicBezTo>
                    <a:close/>
                    <a:moveTo>
                      <a:pt x="154263" y="235172"/>
                    </a:moveTo>
                    <a:lnTo>
                      <a:pt x="151503" y="225647"/>
                    </a:lnTo>
                    <a:cubicBezTo>
                      <a:pt x="157784" y="223838"/>
                      <a:pt x="163875" y="221933"/>
                      <a:pt x="169965" y="220028"/>
                    </a:cubicBezTo>
                    <a:lnTo>
                      <a:pt x="172915" y="229076"/>
                    </a:lnTo>
                    <a:cubicBezTo>
                      <a:pt x="166634" y="230981"/>
                      <a:pt x="160449" y="232886"/>
                      <a:pt x="154168" y="234696"/>
                    </a:cubicBezTo>
                    <a:close/>
                    <a:moveTo>
                      <a:pt x="191377" y="223171"/>
                    </a:moveTo>
                    <a:lnTo>
                      <a:pt x="188237" y="214217"/>
                    </a:lnTo>
                    <a:lnTo>
                      <a:pt x="206318" y="207454"/>
                    </a:lnTo>
                    <a:lnTo>
                      <a:pt x="209744" y="216408"/>
                    </a:lnTo>
                    <a:close/>
                    <a:moveTo>
                      <a:pt x="227921" y="209074"/>
                    </a:moveTo>
                    <a:lnTo>
                      <a:pt x="224210" y="200311"/>
                    </a:lnTo>
                    <a:lnTo>
                      <a:pt x="241815" y="192596"/>
                    </a:lnTo>
                    <a:lnTo>
                      <a:pt x="245812" y="201263"/>
                    </a:lnTo>
                    <a:close/>
                    <a:moveTo>
                      <a:pt x="263418" y="192881"/>
                    </a:moveTo>
                    <a:lnTo>
                      <a:pt x="259230" y="184309"/>
                    </a:lnTo>
                    <a:cubicBezTo>
                      <a:pt x="265130" y="181451"/>
                      <a:pt x="270840" y="178499"/>
                      <a:pt x="276455" y="175546"/>
                    </a:cubicBezTo>
                    <a:lnTo>
                      <a:pt x="280833" y="183928"/>
                    </a:lnTo>
                    <a:cubicBezTo>
                      <a:pt x="275123" y="186500"/>
                      <a:pt x="269318" y="189452"/>
                      <a:pt x="263322" y="192405"/>
                    </a:cubicBezTo>
                    <a:close/>
                    <a:moveTo>
                      <a:pt x="298058" y="174498"/>
                    </a:moveTo>
                    <a:lnTo>
                      <a:pt x="293299" y="166211"/>
                    </a:lnTo>
                    <a:cubicBezTo>
                      <a:pt x="299009" y="163068"/>
                      <a:pt x="304529" y="159734"/>
                      <a:pt x="309858" y="156686"/>
                    </a:cubicBezTo>
                    <a:lnTo>
                      <a:pt x="314807" y="164878"/>
                    </a:lnTo>
                    <a:cubicBezTo>
                      <a:pt x="309287" y="167450"/>
                      <a:pt x="303673" y="170783"/>
                      <a:pt x="297963" y="174022"/>
                    </a:cubicBezTo>
                    <a:close/>
                    <a:moveTo>
                      <a:pt x="331365" y="154115"/>
                    </a:moveTo>
                    <a:lnTo>
                      <a:pt x="326132" y="146113"/>
                    </a:lnTo>
                    <a:cubicBezTo>
                      <a:pt x="331556" y="142494"/>
                      <a:pt x="336885" y="138875"/>
                      <a:pt x="342024" y="135255"/>
                    </a:cubicBezTo>
                    <a:lnTo>
                      <a:pt x="347544" y="143066"/>
                    </a:lnTo>
                    <a:cubicBezTo>
                      <a:pt x="342500" y="146304"/>
                      <a:pt x="336790" y="149924"/>
                      <a:pt x="331271" y="153638"/>
                    </a:cubicBezTo>
                    <a:close/>
                    <a:moveTo>
                      <a:pt x="363341" y="131540"/>
                    </a:moveTo>
                    <a:lnTo>
                      <a:pt x="357631" y="123920"/>
                    </a:lnTo>
                    <a:cubicBezTo>
                      <a:pt x="362865" y="120015"/>
                      <a:pt x="367909" y="116015"/>
                      <a:pt x="372762" y="112014"/>
                    </a:cubicBezTo>
                    <a:lnTo>
                      <a:pt x="378758" y="119444"/>
                    </a:lnTo>
                    <a:cubicBezTo>
                      <a:pt x="373714" y="123063"/>
                      <a:pt x="368575" y="127063"/>
                      <a:pt x="363246" y="131064"/>
                    </a:cubicBezTo>
                    <a:close/>
                    <a:moveTo>
                      <a:pt x="393794" y="106871"/>
                    </a:moveTo>
                    <a:lnTo>
                      <a:pt x="387608" y="99727"/>
                    </a:lnTo>
                    <a:cubicBezTo>
                      <a:pt x="392557" y="95441"/>
                      <a:pt x="397125" y="91154"/>
                      <a:pt x="401978" y="86868"/>
                    </a:cubicBezTo>
                    <a:lnTo>
                      <a:pt x="408449" y="93821"/>
                    </a:lnTo>
                    <a:cubicBezTo>
                      <a:pt x="403596" y="97727"/>
                      <a:pt x="398742" y="102108"/>
                      <a:pt x="393699" y="106394"/>
                    </a:cubicBezTo>
                    <a:close/>
                    <a:moveTo>
                      <a:pt x="422344" y="80296"/>
                    </a:moveTo>
                    <a:lnTo>
                      <a:pt x="415682" y="73533"/>
                    </a:lnTo>
                    <a:cubicBezTo>
                      <a:pt x="420345" y="68866"/>
                      <a:pt x="425199" y="64008"/>
                      <a:pt x="429100" y="59722"/>
                    </a:cubicBezTo>
                    <a:lnTo>
                      <a:pt x="436048" y="66294"/>
                    </a:lnTo>
                    <a:cubicBezTo>
                      <a:pt x="431765" y="70390"/>
                      <a:pt x="427292" y="75057"/>
                      <a:pt x="422439" y="79820"/>
                    </a:cubicBezTo>
                    <a:close/>
                    <a:moveTo>
                      <a:pt x="449275" y="51721"/>
                    </a:moveTo>
                    <a:lnTo>
                      <a:pt x="442043" y="45434"/>
                    </a:lnTo>
                    <a:cubicBezTo>
                      <a:pt x="446516" y="40481"/>
                      <a:pt x="450608" y="35909"/>
                      <a:pt x="454510" y="30766"/>
                    </a:cubicBezTo>
                    <a:lnTo>
                      <a:pt x="461837" y="36767"/>
                    </a:lnTo>
                    <a:cubicBezTo>
                      <a:pt x="458031" y="41148"/>
                      <a:pt x="453844" y="46196"/>
                      <a:pt x="449370" y="51245"/>
                    </a:cubicBezTo>
                    <a:close/>
                    <a:moveTo>
                      <a:pt x="474019" y="21336"/>
                    </a:moveTo>
                    <a:lnTo>
                      <a:pt x="466405" y="15621"/>
                    </a:lnTo>
                    <a:cubicBezTo>
                      <a:pt x="470497" y="10096"/>
                      <a:pt x="474209" y="4953"/>
                      <a:pt x="477635" y="0"/>
                    </a:cubicBezTo>
                    <a:lnTo>
                      <a:pt x="485438" y="5429"/>
                    </a:lnTo>
                    <a:cubicBezTo>
                      <a:pt x="482107" y="9906"/>
                      <a:pt x="478206" y="15240"/>
                      <a:pt x="474114" y="2086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5" name="Freeform 484">
                <a:extLst>
                  <a:ext uri="{FF2B5EF4-FFF2-40B4-BE49-F238E27FC236}">
                    <a16:creationId xmlns:a16="http://schemas.microsoft.com/office/drawing/2014/main" id="{5BDE9F0F-E534-284D-ED26-449C6B23E4AA}"/>
                  </a:ext>
                </a:extLst>
              </p:cNvPr>
              <p:cNvSpPr/>
              <p:nvPr/>
            </p:nvSpPr>
            <p:spPr>
              <a:xfrm>
                <a:off x="7498071" y="4880324"/>
                <a:ext cx="13132" cy="13049"/>
              </a:xfrm>
              <a:custGeom>
                <a:avLst/>
                <a:gdLst>
                  <a:gd name="connsiteX0" fmla="*/ 8089 w 13132"/>
                  <a:gd name="connsiteY0" fmla="*/ 13049 h 13049"/>
                  <a:gd name="connsiteX1" fmla="*/ 0 w 13132"/>
                  <a:gd name="connsiteY1" fmla="*/ 8001 h 13049"/>
                  <a:gd name="connsiteX2" fmla="*/ 4948 w 13132"/>
                  <a:gd name="connsiteY2" fmla="*/ 0 h 13049"/>
                  <a:gd name="connsiteX3" fmla="*/ 13133 w 13132"/>
                  <a:gd name="connsiteY3" fmla="*/ 4858 h 13049"/>
                  <a:gd name="connsiteX4" fmla="*/ 8089 w 13132"/>
                  <a:gd name="connsiteY4" fmla="*/ 13049 h 130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132" h="13049">
                    <a:moveTo>
                      <a:pt x="8089" y="13049"/>
                    </a:moveTo>
                    <a:lnTo>
                      <a:pt x="0" y="8001"/>
                    </a:lnTo>
                    <a:lnTo>
                      <a:pt x="4948" y="0"/>
                    </a:lnTo>
                    <a:lnTo>
                      <a:pt x="13133" y="4858"/>
                    </a:lnTo>
                    <a:cubicBezTo>
                      <a:pt x="11610" y="7429"/>
                      <a:pt x="9897" y="10192"/>
                      <a:pt x="8089" y="1304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6" name="Freeform 485">
                <a:extLst>
                  <a:ext uri="{FF2B5EF4-FFF2-40B4-BE49-F238E27FC236}">
                    <a16:creationId xmlns:a16="http://schemas.microsoft.com/office/drawing/2014/main" id="{FC32823F-108E-3C75-3A8D-42C5BE94D322}"/>
                  </a:ext>
                </a:extLst>
              </p:cNvPr>
              <p:cNvSpPr/>
              <p:nvPr/>
            </p:nvSpPr>
            <p:spPr>
              <a:xfrm>
                <a:off x="7450393" y="4859083"/>
                <a:ext cx="69470" cy="86772"/>
              </a:xfrm>
              <a:custGeom>
                <a:avLst/>
                <a:gdLst>
                  <a:gd name="connsiteX0" fmla="*/ 51579 w 69470"/>
                  <a:gd name="connsiteY0" fmla="*/ 86773 h 86772"/>
                  <a:gd name="connsiteX1" fmla="*/ 42253 w 69470"/>
                  <a:gd name="connsiteY1" fmla="*/ 84867 h 86772"/>
                  <a:gd name="connsiteX2" fmla="*/ 54815 w 69470"/>
                  <a:gd name="connsiteY2" fmla="*/ 23717 h 86772"/>
                  <a:gd name="connsiteX3" fmla="*/ 5900 w 69470"/>
                  <a:gd name="connsiteY3" fmla="*/ 62389 h 86772"/>
                  <a:gd name="connsiteX4" fmla="*/ 0 w 69470"/>
                  <a:gd name="connsiteY4" fmla="*/ 54959 h 86772"/>
                  <a:gd name="connsiteX5" fmla="*/ 69471 w 69470"/>
                  <a:gd name="connsiteY5" fmla="*/ 0 h 86772"/>
                  <a:gd name="connsiteX6" fmla="*/ 51579 w 69470"/>
                  <a:gd name="connsiteY6" fmla="*/ 86773 h 867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9470" h="86772">
                    <a:moveTo>
                      <a:pt x="51579" y="86773"/>
                    </a:moveTo>
                    <a:lnTo>
                      <a:pt x="42253" y="84867"/>
                    </a:lnTo>
                    <a:lnTo>
                      <a:pt x="54815" y="23717"/>
                    </a:lnTo>
                    <a:lnTo>
                      <a:pt x="5900" y="62389"/>
                    </a:lnTo>
                    <a:lnTo>
                      <a:pt x="0" y="54959"/>
                    </a:lnTo>
                    <a:lnTo>
                      <a:pt x="69471" y="0"/>
                    </a:lnTo>
                    <a:lnTo>
                      <a:pt x="51579" y="86773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7" name="Freeform 486">
                <a:extLst>
                  <a:ext uri="{FF2B5EF4-FFF2-40B4-BE49-F238E27FC236}">
                    <a16:creationId xmlns:a16="http://schemas.microsoft.com/office/drawing/2014/main" id="{D4EEB172-D1B1-795A-9252-8B8F47FA2715}"/>
                  </a:ext>
                </a:extLst>
              </p:cNvPr>
              <p:cNvSpPr/>
              <p:nvPr/>
            </p:nvSpPr>
            <p:spPr>
              <a:xfrm>
                <a:off x="5646914" y="4678584"/>
                <a:ext cx="12561" cy="12858"/>
              </a:xfrm>
              <a:custGeom>
                <a:avLst/>
                <a:gdLst>
                  <a:gd name="connsiteX0" fmla="*/ 3807 w 12561"/>
                  <a:gd name="connsiteY0" fmla="*/ 12859 h 12858"/>
                  <a:gd name="connsiteX1" fmla="*/ 0 w 12561"/>
                  <a:gd name="connsiteY1" fmla="*/ 3334 h 12858"/>
                  <a:gd name="connsiteX2" fmla="*/ 8946 w 12561"/>
                  <a:gd name="connsiteY2" fmla="*/ 0 h 12858"/>
                  <a:gd name="connsiteX3" fmla="*/ 12562 w 12561"/>
                  <a:gd name="connsiteY3" fmla="*/ 8477 h 128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561" h="12858">
                    <a:moveTo>
                      <a:pt x="3807" y="12859"/>
                    </a:moveTo>
                    <a:cubicBezTo>
                      <a:pt x="1237" y="7048"/>
                      <a:pt x="0" y="3334"/>
                      <a:pt x="0" y="3334"/>
                    </a:cubicBezTo>
                    <a:lnTo>
                      <a:pt x="8946" y="0"/>
                    </a:lnTo>
                    <a:cubicBezTo>
                      <a:pt x="8946" y="0"/>
                      <a:pt x="10088" y="3048"/>
                      <a:pt x="12562" y="847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8" name="Freeform 487">
                <a:extLst>
                  <a:ext uri="{FF2B5EF4-FFF2-40B4-BE49-F238E27FC236}">
                    <a16:creationId xmlns:a16="http://schemas.microsoft.com/office/drawing/2014/main" id="{6FF196DE-057C-09BD-AEFA-0A58E3B36572}"/>
                  </a:ext>
                </a:extLst>
              </p:cNvPr>
              <p:cNvSpPr/>
              <p:nvPr/>
            </p:nvSpPr>
            <p:spPr>
              <a:xfrm>
                <a:off x="5658810" y="4703635"/>
                <a:ext cx="344593" cy="311658"/>
              </a:xfrm>
              <a:custGeom>
                <a:avLst/>
                <a:gdLst>
                  <a:gd name="connsiteX0" fmla="*/ 340597 w 344593"/>
                  <a:gd name="connsiteY0" fmla="*/ 311658 h 311658"/>
                  <a:gd name="connsiteX1" fmla="*/ 323848 w 344593"/>
                  <a:gd name="connsiteY1" fmla="*/ 303657 h 311658"/>
                  <a:gd name="connsiteX2" fmla="*/ 328035 w 344593"/>
                  <a:gd name="connsiteY2" fmla="*/ 295084 h 311658"/>
                  <a:gd name="connsiteX3" fmla="*/ 344594 w 344593"/>
                  <a:gd name="connsiteY3" fmla="*/ 302990 h 311658"/>
                  <a:gd name="connsiteX4" fmla="*/ 307194 w 344593"/>
                  <a:gd name="connsiteY4" fmla="*/ 295275 h 311658"/>
                  <a:gd name="connsiteX5" fmla="*/ 290730 w 344593"/>
                  <a:gd name="connsiteY5" fmla="*/ 286607 h 311658"/>
                  <a:gd name="connsiteX6" fmla="*/ 295203 w 344593"/>
                  <a:gd name="connsiteY6" fmla="*/ 278225 h 311658"/>
                  <a:gd name="connsiteX7" fmla="*/ 311476 w 344593"/>
                  <a:gd name="connsiteY7" fmla="*/ 286798 h 311658"/>
                  <a:gd name="connsiteX8" fmla="*/ 274457 w 344593"/>
                  <a:gd name="connsiteY8" fmla="*/ 277939 h 311658"/>
                  <a:gd name="connsiteX9" fmla="*/ 258374 w 344593"/>
                  <a:gd name="connsiteY9" fmla="*/ 268414 h 311658"/>
                  <a:gd name="connsiteX10" fmla="*/ 263227 w 344593"/>
                  <a:gd name="connsiteY10" fmla="*/ 260318 h 311658"/>
                  <a:gd name="connsiteX11" fmla="*/ 279120 w 344593"/>
                  <a:gd name="connsiteY11" fmla="*/ 269843 h 311658"/>
                  <a:gd name="connsiteX12" fmla="*/ 242481 w 344593"/>
                  <a:gd name="connsiteY12" fmla="*/ 258889 h 311658"/>
                  <a:gd name="connsiteX13" fmla="*/ 226874 w 344593"/>
                  <a:gd name="connsiteY13" fmla="*/ 248698 h 311658"/>
                  <a:gd name="connsiteX14" fmla="*/ 232108 w 344593"/>
                  <a:gd name="connsiteY14" fmla="*/ 240792 h 311658"/>
                  <a:gd name="connsiteX15" fmla="*/ 247525 w 344593"/>
                  <a:gd name="connsiteY15" fmla="*/ 250317 h 311658"/>
                  <a:gd name="connsiteX16" fmla="*/ 211457 w 344593"/>
                  <a:gd name="connsiteY16" fmla="*/ 238220 h 311658"/>
                  <a:gd name="connsiteX17" fmla="*/ 196326 w 344593"/>
                  <a:gd name="connsiteY17" fmla="*/ 227266 h 311658"/>
                  <a:gd name="connsiteX18" fmla="*/ 201941 w 344593"/>
                  <a:gd name="connsiteY18" fmla="*/ 219646 h 311658"/>
                  <a:gd name="connsiteX19" fmla="*/ 216882 w 344593"/>
                  <a:gd name="connsiteY19" fmla="*/ 230410 h 311658"/>
                  <a:gd name="connsiteX20" fmla="*/ 181385 w 344593"/>
                  <a:gd name="connsiteY20" fmla="*/ 216122 h 311658"/>
                  <a:gd name="connsiteX21" fmla="*/ 166825 w 344593"/>
                  <a:gd name="connsiteY21" fmla="*/ 204502 h 311658"/>
                  <a:gd name="connsiteX22" fmla="*/ 172820 w 344593"/>
                  <a:gd name="connsiteY22" fmla="*/ 197072 h 311658"/>
                  <a:gd name="connsiteX23" fmla="*/ 187285 w 344593"/>
                  <a:gd name="connsiteY23" fmla="*/ 208502 h 311658"/>
                  <a:gd name="connsiteX24" fmla="*/ 152836 w 344593"/>
                  <a:gd name="connsiteY24" fmla="*/ 192500 h 311658"/>
                  <a:gd name="connsiteX25" fmla="*/ 138751 w 344593"/>
                  <a:gd name="connsiteY25" fmla="*/ 180213 h 311658"/>
                  <a:gd name="connsiteX26" fmla="*/ 145127 w 344593"/>
                  <a:gd name="connsiteY26" fmla="*/ 173069 h 311658"/>
                  <a:gd name="connsiteX27" fmla="*/ 159021 w 344593"/>
                  <a:gd name="connsiteY27" fmla="*/ 185261 h 311658"/>
                  <a:gd name="connsiteX28" fmla="*/ 125142 w 344593"/>
                  <a:gd name="connsiteY28" fmla="*/ 167545 h 311658"/>
                  <a:gd name="connsiteX29" fmla="*/ 111724 w 344593"/>
                  <a:gd name="connsiteY29" fmla="*/ 154496 h 311658"/>
                  <a:gd name="connsiteX30" fmla="*/ 118481 w 344593"/>
                  <a:gd name="connsiteY30" fmla="*/ 147733 h 311658"/>
                  <a:gd name="connsiteX31" fmla="*/ 131614 w 344593"/>
                  <a:gd name="connsiteY31" fmla="*/ 160591 h 311658"/>
                  <a:gd name="connsiteX32" fmla="*/ 98782 w 344593"/>
                  <a:gd name="connsiteY32" fmla="*/ 141065 h 311658"/>
                  <a:gd name="connsiteX33" fmla="*/ 86125 w 344593"/>
                  <a:gd name="connsiteY33" fmla="*/ 127349 h 311658"/>
                  <a:gd name="connsiteX34" fmla="*/ 93167 w 344593"/>
                  <a:gd name="connsiteY34" fmla="*/ 120967 h 311658"/>
                  <a:gd name="connsiteX35" fmla="*/ 105634 w 344593"/>
                  <a:gd name="connsiteY35" fmla="*/ 134588 h 311658"/>
                  <a:gd name="connsiteX36" fmla="*/ 73848 w 344593"/>
                  <a:gd name="connsiteY36" fmla="*/ 113347 h 311658"/>
                  <a:gd name="connsiteX37" fmla="*/ 61953 w 344593"/>
                  <a:gd name="connsiteY37" fmla="*/ 98870 h 311658"/>
                  <a:gd name="connsiteX38" fmla="*/ 69376 w 344593"/>
                  <a:gd name="connsiteY38" fmla="*/ 92964 h 311658"/>
                  <a:gd name="connsiteX39" fmla="*/ 81081 w 344593"/>
                  <a:gd name="connsiteY39" fmla="*/ 107156 h 311658"/>
                  <a:gd name="connsiteX40" fmla="*/ 50438 w 344593"/>
                  <a:gd name="connsiteY40" fmla="*/ 84106 h 311658"/>
                  <a:gd name="connsiteX41" fmla="*/ 39494 w 344593"/>
                  <a:gd name="connsiteY41" fmla="*/ 69056 h 311658"/>
                  <a:gd name="connsiteX42" fmla="*/ 47202 w 344593"/>
                  <a:gd name="connsiteY42" fmla="*/ 63532 h 311658"/>
                  <a:gd name="connsiteX43" fmla="*/ 58051 w 344593"/>
                  <a:gd name="connsiteY43" fmla="*/ 78391 h 311658"/>
                  <a:gd name="connsiteX44" fmla="*/ 28930 w 344593"/>
                  <a:gd name="connsiteY44" fmla="*/ 53626 h 311658"/>
                  <a:gd name="connsiteX45" fmla="*/ 18843 w 344593"/>
                  <a:gd name="connsiteY45" fmla="*/ 37909 h 311658"/>
                  <a:gd name="connsiteX46" fmla="*/ 26932 w 344593"/>
                  <a:gd name="connsiteY46" fmla="*/ 32861 h 311658"/>
                  <a:gd name="connsiteX47" fmla="*/ 36448 w 344593"/>
                  <a:gd name="connsiteY47" fmla="*/ 48387 h 311658"/>
                  <a:gd name="connsiteX48" fmla="*/ 8946 w 344593"/>
                  <a:gd name="connsiteY48" fmla="*/ 20764 h 311658"/>
                  <a:gd name="connsiteX49" fmla="*/ 0 w 344593"/>
                  <a:gd name="connsiteY49" fmla="*/ 4286 h 311658"/>
                  <a:gd name="connsiteX50" fmla="*/ 8470 w 344593"/>
                  <a:gd name="connsiteY50" fmla="*/ 0 h 311658"/>
                  <a:gd name="connsiteX51" fmla="*/ 17225 w 344593"/>
                  <a:gd name="connsiteY51" fmla="*/ 16097 h 3116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344593" h="311658">
                    <a:moveTo>
                      <a:pt x="340597" y="311658"/>
                    </a:moveTo>
                    <a:lnTo>
                      <a:pt x="323848" y="303657"/>
                    </a:lnTo>
                    <a:lnTo>
                      <a:pt x="328035" y="295084"/>
                    </a:lnTo>
                    <a:lnTo>
                      <a:pt x="344594" y="302990"/>
                    </a:lnTo>
                    <a:close/>
                    <a:moveTo>
                      <a:pt x="307194" y="295275"/>
                    </a:moveTo>
                    <a:cubicBezTo>
                      <a:pt x="301579" y="292417"/>
                      <a:pt x="296060" y="289465"/>
                      <a:pt x="290730" y="286607"/>
                    </a:cubicBezTo>
                    <a:lnTo>
                      <a:pt x="295203" y="278225"/>
                    </a:lnTo>
                    <a:lnTo>
                      <a:pt x="311476" y="286798"/>
                    </a:lnTo>
                    <a:close/>
                    <a:moveTo>
                      <a:pt x="274457" y="277939"/>
                    </a:moveTo>
                    <a:cubicBezTo>
                      <a:pt x="268937" y="274891"/>
                      <a:pt x="263608" y="271748"/>
                      <a:pt x="258374" y="268414"/>
                    </a:cubicBezTo>
                    <a:lnTo>
                      <a:pt x="263227" y="260318"/>
                    </a:lnTo>
                    <a:cubicBezTo>
                      <a:pt x="268461" y="263462"/>
                      <a:pt x="273696" y="266509"/>
                      <a:pt x="279120" y="269843"/>
                    </a:cubicBezTo>
                    <a:close/>
                    <a:moveTo>
                      <a:pt x="242481" y="258889"/>
                    </a:moveTo>
                    <a:cubicBezTo>
                      <a:pt x="237152" y="255461"/>
                      <a:pt x="231918" y="252127"/>
                      <a:pt x="226874" y="248698"/>
                    </a:cubicBezTo>
                    <a:lnTo>
                      <a:pt x="232108" y="240792"/>
                    </a:lnTo>
                    <a:lnTo>
                      <a:pt x="247525" y="250317"/>
                    </a:lnTo>
                    <a:close/>
                    <a:moveTo>
                      <a:pt x="211457" y="238220"/>
                    </a:moveTo>
                    <a:cubicBezTo>
                      <a:pt x="206318" y="234601"/>
                      <a:pt x="201275" y="230981"/>
                      <a:pt x="196326" y="227266"/>
                    </a:cubicBezTo>
                    <a:lnTo>
                      <a:pt x="201941" y="219646"/>
                    </a:lnTo>
                    <a:cubicBezTo>
                      <a:pt x="206794" y="223266"/>
                      <a:pt x="211457" y="226790"/>
                      <a:pt x="216882" y="230410"/>
                    </a:cubicBezTo>
                    <a:close/>
                    <a:moveTo>
                      <a:pt x="181385" y="216122"/>
                    </a:moveTo>
                    <a:lnTo>
                      <a:pt x="166825" y="204502"/>
                    </a:lnTo>
                    <a:lnTo>
                      <a:pt x="172820" y="197072"/>
                    </a:lnTo>
                    <a:cubicBezTo>
                      <a:pt x="177483" y="200882"/>
                      <a:pt x="182337" y="204692"/>
                      <a:pt x="187285" y="208502"/>
                    </a:cubicBezTo>
                    <a:close/>
                    <a:moveTo>
                      <a:pt x="152836" y="192500"/>
                    </a:moveTo>
                    <a:cubicBezTo>
                      <a:pt x="147982" y="188404"/>
                      <a:pt x="143319" y="184309"/>
                      <a:pt x="138751" y="180213"/>
                    </a:cubicBezTo>
                    <a:lnTo>
                      <a:pt x="145127" y="173069"/>
                    </a:lnTo>
                    <a:cubicBezTo>
                      <a:pt x="149695" y="177165"/>
                      <a:pt x="154644" y="181261"/>
                      <a:pt x="159021" y="185261"/>
                    </a:cubicBezTo>
                    <a:close/>
                    <a:moveTo>
                      <a:pt x="125142" y="167545"/>
                    </a:moveTo>
                    <a:cubicBezTo>
                      <a:pt x="120479" y="163163"/>
                      <a:pt x="116102" y="158782"/>
                      <a:pt x="111724" y="154496"/>
                    </a:cubicBezTo>
                    <a:lnTo>
                      <a:pt x="118481" y="147733"/>
                    </a:lnTo>
                    <a:lnTo>
                      <a:pt x="131614" y="160591"/>
                    </a:lnTo>
                    <a:close/>
                    <a:moveTo>
                      <a:pt x="98782" y="141065"/>
                    </a:moveTo>
                    <a:cubicBezTo>
                      <a:pt x="94404" y="136493"/>
                      <a:pt x="90122" y="131540"/>
                      <a:pt x="86125" y="127349"/>
                    </a:cubicBezTo>
                    <a:lnTo>
                      <a:pt x="93167" y="120967"/>
                    </a:lnTo>
                    <a:cubicBezTo>
                      <a:pt x="97164" y="125444"/>
                      <a:pt x="101351" y="130492"/>
                      <a:pt x="105634" y="134588"/>
                    </a:cubicBezTo>
                    <a:close/>
                    <a:moveTo>
                      <a:pt x="73848" y="113347"/>
                    </a:moveTo>
                    <a:cubicBezTo>
                      <a:pt x="69661" y="108395"/>
                      <a:pt x="65759" y="103822"/>
                      <a:pt x="61953" y="98870"/>
                    </a:cubicBezTo>
                    <a:lnTo>
                      <a:pt x="69376" y="92964"/>
                    </a:lnTo>
                    <a:cubicBezTo>
                      <a:pt x="73087" y="97631"/>
                      <a:pt x="76989" y="102489"/>
                      <a:pt x="81081" y="107156"/>
                    </a:cubicBezTo>
                    <a:close/>
                    <a:moveTo>
                      <a:pt x="50438" y="84106"/>
                    </a:moveTo>
                    <a:cubicBezTo>
                      <a:pt x="46631" y="78962"/>
                      <a:pt x="42920" y="74009"/>
                      <a:pt x="39494" y="69056"/>
                    </a:cubicBezTo>
                    <a:lnTo>
                      <a:pt x="47202" y="63532"/>
                    </a:lnTo>
                    <a:cubicBezTo>
                      <a:pt x="50628" y="68361"/>
                      <a:pt x="54244" y="73314"/>
                      <a:pt x="58051" y="78391"/>
                    </a:cubicBezTo>
                    <a:close/>
                    <a:moveTo>
                      <a:pt x="28930" y="53626"/>
                    </a:moveTo>
                    <a:cubicBezTo>
                      <a:pt x="25219" y="48196"/>
                      <a:pt x="21888" y="42863"/>
                      <a:pt x="18843" y="37909"/>
                    </a:cubicBezTo>
                    <a:lnTo>
                      <a:pt x="26932" y="32861"/>
                    </a:lnTo>
                    <a:cubicBezTo>
                      <a:pt x="29977" y="37814"/>
                      <a:pt x="33213" y="42958"/>
                      <a:pt x="36448" y="48387"/>
                    </a:cubicBezTo>
                    <a:close/>
                    <a:moveTo>
                      <a:pt x="8946" y="20764"/>
                    </a:moveTo>
                    <a:cubicBezTo>
                      <a:pt x="5520" y="14764"/>
                      <a:pt x="2474" y="9239"/>
                      <a:pt x="0" y="4286"/>
                    </a:cubicBezTo>
                    <a:lnTo>
                      <a:pt x="8470" y="0"/>
                    </a:lnTo>
                    <a:cubicBezTo>
                      <a:pt x="10944" y="4763"/>
                      <a:pt x="13799" y="10192"/>
                      <a:pt x="17225" y="1609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89" name="Freeform 488">
                <a:extLst>
                  <a:ext uri="{FF2B5EF4-FFF2-40B4-BE49-F238E27FC236}">
                    <a16:creationId xmlns:a16="http://schemas.microsoft.com/office/drawing/2014/main" id="{E6C1951B-3C36-D78B-EEA9-291D082055DA}"/>
                  </a:ext>
                </a:extLst>
              </p:cNvPr>
              <p:cNvSpPr/>
              <p:nvPr/>
            </p:nvSpPr>
            <p:spPr>
              <a:xfrm>
                <a:off x="6016536" y="5014245"/>
                <a:ext cx="12561" cy="12477"/>
              </a:xfrm>
              <a:custGeom>
                <a:avLst/>
                <a:gdLst>
                  <a:gd name="connsiteX0" fmla="*/ 8850 w 12561"/>
                  <a:gd name="connsiteY0" fmla="*/ 12478 h 12477"/>
                  <a:gd name="connsiteX1" fmla="*/ 0 w 12561"/>
                  <a:gd name="connsiteY1" fmla="*/ 8668 h 12477"/>
                  <a:gd name="connsiteX2" fmla="*/ 3807 w 12561"/>
                  <a:gd name="connsiteY2" fmla="*/ 0 h 12477"/>
                  <a:gd name="connsiteX3" fmla="*/ 12562 w 12561"/>
                  <a:gd name="connsiteY3" fmla="*/ 3715 h 12477"/>
                  <a:gd name="connsiteX4" fmla="*/ 8850 w 12561"/>
                  <a:gd name="connsiteY4" fmla="*/ 12478 h 12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2561" h="12477">
                    <a:moveTo>
                      <a:pt x="8850" y="12478"/>
                    </a:moveTo>
                    <a:lnTo>
                      <a:pt x="0" y="8668"/>
                    </a:lnTo>
                    <a:lnTo>
                      <a:pt x="3807" y="0"/>
                    </a:lnTo>
                    <a:lnTo>
                      <a:pt x="12562" y="3715"/>
                    </a:lnTo>
                    <a:lnTo>
                      <a:pt x="8850" y="12478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490" name="Freeform 489">
                <a:extLst>
                  <a:ext uri="{FF2B5EF4-FFF2-40B4-BE49-F238E27FC236}">
                    <a16:creationId xmlns:a16="http://schemas.microsoft.com/office/drawing/2014/main" id="{4C1804E8-A10A-A162-423C-0828BA2C2AC2}"/>
                  </a:ext>
                </a:extLst>
              </p:cNvPr>
              <p:cNvSpPr/>
              <p:nvPr/>
            </p:nvSpPr>
            <p:spPr>
              <a:xfrm>
                <a:off x="5963815" y="4971383"/>
                <a:ext cx="88313" cy="61150"/>
              </a:xfrm>
              <a:custGeom>
                <a:avLst/>
                <a:gdLst>
                  <a:gd name="connsiteX0" fmla="*/ 0 w 88313"/>
                  <a:gd name="connsiteY0" fmla="*/ 55531 h 61150"/>
                  <a:gd name="connsiteX1" fmla="*/ 571 w 88313"/>
                  <a:gd name="connsiteY1" fmla="*/ 46006 h 61150"/>
                  <a:gd name="connsiteX2" fmla="*/ 62809 w 88313"/>
                  <a:gd name="connsiteY2" fmla="*/ 50006 h 61150"/>
                  <a:gd name="connsiteX3" fmla="*/ 17701 w 88313"/>
                  <a:gd name="connsiteY3" fmla="*/ 6858 h 61150"/>
                  <a:gd name="connsiteX4" fmla="*/ 24267 w 88313"/>
                  <a:gd name="connsiteY4" fmla="*/ 0 h 61150"/>
                  <a:gd name="connsiteX5" fmla="*/ 88314 w 88313"/>
                  <a:gd name="connsiteY5" fmla="*/ 61151 h 61150"/>
                  <a:gd name="connsiteX6" fmla="*/ 0 w 88313"/>
                  <a:gd name="connsiteY6" fmla="*/ 55531 h 611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8313" h="61150">
                    <a:moveTo>
                      <a:pt x="0" y="55531"/>
                    </a:moveTo>
                    <a:lnTo>
                      <a:pt x="571" y="46006"/>
                    </a:lnTo>
                    <a:lnTo>
                      <a:pt x="62809" y="50006"/>
                    </a:lnTo>
                    <a:lnTo>
                      <a:pt x="17701" y="6858"/>
                    </a:lnTo>
                    <a:lnTo>
                      <a:pt x="24267" y="0"/>
                    </a:lnTo>
                    <a:lnTo>
                      <a:pt x="88314" y="61151"/>
                    </a:lnTo>
                    <a:lnTo>
                      <a:pt x="0" y="55531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491" name="Graphic 3">
                <a:extLst>
                  <a:ext uri="{FF2B5EF4-FFF2-40B4-BE49-F238E27FC236}">
                    <a16:creationId xmlns:a16="http://schemas.microsoft.com/office/drawing/2014/main" id="{4D42EB9F-5619-D798-8219-8340B5DBB57E}"/>
                  </a:ext>
                </a:extLst>
              </p:cNvPr>
              <p:cNvGrpSpPr/>
              <p:nvPr/>
            </p:nvGrpSpPr>
            <p:grpSpPr>
              <a:xfrm>
                <a:off x="6327054" y="4586028"/>
                <a:ext cx="692583" cy="693224"/>
                <a:chOff x="6327054" y="4586028"/>
                <a:chExt cx="692583" cy="693224"/>
              </a:xfrm>
            </p:grpSpPr>
            <p:sp>
              <p:nvSpPr>
                <p:cNvPr id="492" name="Freeform 491">
                  <a:extLst>
                    <a:ext uri="{FF2B5EF4-FFF2-40B4-BE49-F238E27FC236}">
                      <a16:creationId xmlns:a16="http://schemas.microsoft.com/office/drawing/2014/main" id="{46DDD878-7CF5-E8CF-B009-F11D9C2B8BAB}"/>
                    </a:ext>
                  </a:extLst>
                </p:cNvPr>
                <p:cNvSpPr/>
                <p:nvPr/>
              </p:nvSpPr>
              <p:spPr>
                <a:xfrm>
                  <a:off x="6327054" y="4586028"/>
                  <a:ext cx="692583" cy="693224"/>
                </a:xfrm>
                <a:custGeom>
                  <a:avLst/>
                  <a:gdLst>
                    <a:gd name="connsiteX0" fmla="*/ 675491 w 692583"/>
                    <a:gd name="connsiteY0" fmla="*/ 453934 h 693224"/>
                    <a:gd name="connsiteX1" fmla="*/ 239072 w 692583"/>
                    <a:gd name="connsiteY1" fmla="*/ 676096 h 693224"/>
                    <a:gd name="connsiteX2" fmla="*/ 17118 w 692583"/>
                    <a:gd name="connsiteY2" fmla="*/ 239289 h 693224"/>
                    <a:gd name="connsiteX3" fmla="*/ 452614 w 692583"/>
                    <a:gd name="connsiteY3" fmla="*/ 16832 h 693224"/>
                    <a:gd name="connsiteX4" fmla="*/ 675729 w 692583"/>
                    <a:gd name="connsiteY4" fmla="*/ 453201 h 693224"/>
                    <a:gd name="connsiteX5" fmla="*/ 675491 w 692583"/>
                    <a:gd name="connsiteY5" fmla="*/ 453934 h 6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583" h="693224">
                      <a:moveTo>
                        <a:pt x="675491" y="453934"/>
                      </a:moveTo>
                      <a:cubicBezTo>
                        <a:pt x="616269" y="635900"/>
                        <a:pt x="420876" y="735360"/>
                        <a:pt x="239072" y="676096"/>
                      </a:cubicBezTo>
                      <a:cubicBezTo>
                        <a:pt x="57268" y="616821"/>
                        <a:pt x="-42103" y="421254"/>
                        <a:pt x="17118" y="239289"/>
                      </a:cubicBezTo>
                      <a:cubicBezTo>
                        <a:pt x="76216" y="57675"/>
                        <a:pt x="271000" y="-41813"/>
                        <a:pt x="452614" y="16832"/>
                      </a:cubicBezTo>
                      <a:cubicBezTo>
                        <a:pt x="634617" y="75668"/>
                        <a:pt x="734512" y="271035"/>
                        <a:pt x="675729" y="453201"/>
                      </a:cubicBezTo>
                      <a:cubicBezTo>
                        <a:pt x="675653" y="453439"/>
                        <a:pt x="675567" y="453687"/>
                        <a:pt x="675491" y="453934"/>
                      </a:cubicBezTo>
                      <a:close/>
                    </a:path>
                  </a:pathLst>
                </a:custGeom>
                <a:solidFill>
                  <a:srgbClr val="FFC727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3" name="Freeform 492">
                  <a:extLst>
                    <a:ext uri="{FF2B5EF4-FFF2-40B4-BE49-F238E27FC236}">
                      <a16:creationId xmlns:a16="http://schemas.microsoft.com/office/drawing/2014/main" id="{D21564A4-2EF1-9EF6-0CC6-E8367A0282AE}"/>
                    </a:ext>
                  </a:extLst>
                </p:cNvPr>
                <p:cNvSpPr/>
                <p:nvPr/>
              </p:nvSpPr>
              <p:spPr>
                <a:xfrm>
                  <a:off x="6327054" y="4586028"/>
                  <a:ext cx="692583" cy="693224"/>
                </a:xfrm>
                <a:custGeom>
                  <a:avLst/>
                  <a:gdLst>
                    <a:gd name="connsiteX0" fmla="*/ 675491 w 692583"/>
                    <a:gd name="connsiteY0" fmla="*/ 453934 h 693224"/>
                    <a:gd name="connsiteX1" fmla="*/ 239072 w 692583"/>
                    <a:gd name="connsiteY1" fmla="*/ 676096 h 693224"/>
                    <a:gd name="connsiteX2" fmla="*/ 17118 w 692583"/>
                    <a:gd name="connsiteY2" fmla="*/ 239289 h 693224"/>
                    <a:gd name="connsiteX3" fmla="*/ 452614 w 692583"/>
                    <a:gd name="connsiteY3" fmla="*/ 16832 h 693224"/>
                    <a:gd name="connsiteX4" fmla="*/ 675729 w 692583"/>
                    <a:gd name="connsiteY4" fmla="*/ 453201 h 693224"/>
                    <a:gd name="connsiteX5" fmla="*/ 675491 w 692583"/>
                    <a:gd name="connsiteY5" fmla="*/ 453934 h 69322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583" h="693224">
                      <a:moveTo>
                        <a:pt x="675491" y="453934"/>
                      </a:moveTo>
                      <a:cubicBezTo>
                        <a:pt x="616269" y="635900"/>
                        <a:pt x="420876" y="735360"/>
                        <a:pt x="239072" y="676096"/>
                      </a:cubicBezTo>
                      <a:cubicBezTo>
                        <a:pt x="57268" y="616821"/>
                        <a:pt x="-42103" y="421254"/>
                        <a:pt x="17118" y="239289"/>
                      </a:cubicBezTo>
                      <a:cubicBezTo>
                        <a:pt x="76216" y="57675"/>
                        <a:pt x="271000" y="-41813"/>
                        <a:pt x="452614" y="16832"/>
                      </a:cubicBezTo>
                      <a:cubicBezTo>
                        <a:pt x="634617" y="75668"/>
                        <a:pt x="734512" y="271035"/>
                        <a:pt x="675729" y="453201"/>
                      </a:cubicBezTo>
                      <a:cubicBezTo>
                        <a:pt x="675653" y="453439"/>
                        <a:pt x="675567" y="453687"/>
                        <a:pt x="675491" y="45393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494" name="Graphic 3">
                  <a:extLst>
                    <a:ext uri="{FF2B5EF4-FFF2-40B4-BE49-F238E27FC236}">
                      <a16:creationId xmlns:a16="http://schemas.microsoft.com/office/drawing/2014/main" id="{4B4D7E84-B097-8C0A-CF16-5433160B82CC}"/>
                    </a:ext>
                  </a:extLst>
                </p:cNvPr>
                <p:cNvGrpSpPr/>
                <p:nvPr/>
              </p:nvGrpSpPr>
              <p:grpSpPr>
                <a:xfrm>
                  <a:off x="6351811" y="4610598"/>
                  <a:ext cx="643108" cy="643707"/>
                  <a:chOff x="6351811" y="4610598"/>
                  <a:chExt cx="643108" cy="643707"/>
                </a:xfrm>
                <a:solidFill>
                  <a:srgbClr val="000000"/>
                </a:solidFill>
              </p:grpSpPr>
              <p:sp>
                <p:nvSpPr>
                  <p:cNvPr id="495" name="Freeform 494">
                    <a:extLst>
                      <a:ext uri="{FF2B5EF4-FFF2-40B4-BE49-F238E27FC236}">
                        <a16:creationId xmlns:a16="http://schemas.microsoft.com/office/drawing/2014/main" id="{A6A7E6CC-C8F2-ABA7-C3F7-89C4A9FF565C}"/>
                      </a:ext>
                    </a:extLst>
                  </p:cNvPr>
                  <p:cNvSpPr/>
                  <p:nvPr/>
                </p:nvSpPr>
                <p:spPr>
                  <a:xfrm>
                    <a:off x="6351811" y="4610598"/>
                    <a:ext cx="643108" cy="643707"/>
                  </a:xfrm>
                  <a:custGeom>
                    <a:avLst/>
                    <a:gdLst>
                      <a:gd name="connsiteX0" fmla="*/ 223156 w 643108"/>
                      <a:gd name="connsiteY0" fmla="*/ 628152 h 643707"/>
                      <a:gd name="connsiteX1" fmla="*/ 15515 w 643108"/>
                      <a:gd name="connsiteY1" fmla="*/ 223358 h 643707"/>
                      <a:gd name="connsiteX2" fmla="*/ 419958 w 643108"/>
                      <a:gd name="connsiteY2" fmla="*/ 15532 h 643707"/>
                      <a:gd name="connsiteX3" fmla="*/ 627590 w 643108"/>
                      <a:gd name="connsiteY3" fmla="*/ 420326 h 643707"/>
                      <a:gd name="connsiteX4" fmla="*/ 627228 w 643108"/>
                      <a:gd name="connsiteY4" fmla="*/ 421459 h 643707"/>
                      <a:gd name="connsiteX5" fmla="*/ 223156 w 643108"/>
                      <a:gd name="connsiteY5" fmla="*/ 628152 h 643707"/>
                      <a:gd name="connsiteX6" fmla="*/ 594301 w 643108"/>
                      <a:gd name="connsiteY6" fmla="*/ 416125 h 643707"/>
                      <a:gd name="connsiteX7" fmla="*/ 415933 w 643108"/>
                      <a:gd name="connsiteY7" fmla="*/ 48784 h 643707"/>
                      <a:gd name="connsiteX8" fmla="*/ 48918 w 643108"/>
                      <a:gd name="connsiteY8" fmla="*/ 227311 h 643707"/>
                      <a:gd name="connsiteX9" fmla="*/ 224774 w 643108"/>
                      <a:gd name="connsiteY9" fmla="*/ 593766 h 643707"/>
                      <a:gd name="connsiteX10" fmla="*/ 593606 w 643108"/>
                      <a:gd name="connsiteY10" fmla="*/ 418106 h 643707"/>
                      <a:gd name="connsiteX11" fmla="*/ 594206 w 643108"/>
                      <a:gd name="connsiteY11" fmla="*/ 416411 h 6437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43108" h="643707">
                        <a:moveTo>
                          <a:pt x="223156" y="628152"/>
                        </a:moveTo>
                        <a:cubicBezTo>
                          <a:pt x="54133" y="573754"/>
                          <a:pt x="-38825" y="392522"/>
                          <a:pt x="15515" y="223358"/>
                        </a:cubicBezTo>
                        <a:cubicBezTo>
                          <a:pt x="69864" y="54185"/>
                          <a:pt x="250935" y="-38865"/>
                          <a:pt x="419958" y="15532"/>
                        </a:cubicBezTo>
                        <a:cubicBezTo>
                          <a:pt x="588972" y="69920"/>
                          <a:pt x="681939" y="251161"/>
                          <a:pt x="627590" y="420326"/>
                        </a:cubicBezTo>
                        <a:cubicBezTo>
                          <a:pt x="627476" y="420707"/>
                          <a:pt x="627352" y="421078"/>
                          <a:pt x="627228" y="421459"/>
                        </a:cubicBezTo>
                        <a:cubicBezTo>
                          <a:pt x="572441" y="590023"/>
                          <a:pt x="391742" y="682463"/>
                          <a:pt x="223156" y="628152"/>
                        </a:cubicBezTo>
                        <a:close/>
                        <a:moveTo>
                          <a:pt x="594301" y="416125"/>
                        </a:moveTo>
                        <a:cubicBezTo>
                          <a:pt x="646394" y="265392"/>
                          <a:pt x="566541" y="100924"/>
                          <a:pt x="415933" y="48784"/>
                        </a:cubicBezTo>
                        <a:cubicBezTo>
                          <a:pt x="265333" y="-3356"/>
                          <a:pt x="101011" y="76578"/>
                          <a:pt x="48918" y="227311"/>
                        </a:cubicBezTo>
                        <a:cubicBezTo>
                          <a:pt x="-2833" y="377063"/>
                          <a:pt x="75640" y="540588"/>
                          <a:pt x="224774" y="593766"/>
                        </a:cubicBezTo>
                        <a:cubicBezTo>
                          <a:pt x="375088" y="647202"/>
                          <a:pt x="540218" y="568554"/>
                          <a:pt x="593606" y="418106"/>
                        </a:cubicBezTo>
                        <a:cubicBezTo>
                          <a:pt x="593806" y="417544"/>
                          <a:pt x="594006" y="416973"/>
                          <a:pt x="594206" y="416411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60000"/>
                      <a:lumOff val="40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496" name="Freeform 495">
                    <a:extLst>
                      <a:ext uri="{FF2B5EF4-FFF2-40B4-BE49-F238E27FC236}">
                        <a16:creationId xmlns:a16="http://schemas.microsoft.com/office/drawing/2014/main" id="{D4A45FD2-EF44-CF32-C03A-C4F7676D0923}"/>
                      </a:ext>
                    </a:extLst>
                  </p:cNvPr>
                  <p:cNvSpPr/>
                  <p:nvPr/>
                </p:nvSpPr>
                <p:spPr>
                  <a:xfrm>
                    <a:off x="6491887" y="4721733"/>
                    <a:ext cx="328551" cy="412820"/>
                  </a:xfrm>
                  <a:custGeom>
                    <a:avLst/>
                    <a:gdLst>
                      <a:gd name="connsiteX0" fmla="*/ 242196 w 328551"/>
                      <a:gd name="connsiteY0" fmla="*/ 17526 h 412820"/>
                      <a:gd name="connsiteX1" fmla="*/ 273695 w 328551"/>
                      <a:gd name="connsiteY1" fmla="*/ 27622 h 412820"/>
                      <a:gd name="connsiteX2" fmla="*/ 270745 w 328551"/>
                      <a:gd name="connsiteY2" fmla="*/ 36671 h 412820"/>
                      <a:gd name="connsiteX3" fmla="*/ 258850 w 328551"/>
                      <a:gd name="connsiteY3" fmla="*/ 73533 h 412820"/>
                      <a:gd name="connsiteX4" fmla="*/ 262751 w 328551"/>
                      <a:gd name="connsiteY4" fmla="*/ 81820 h 412820"/>
                      <a:gd name="connsiteX5" fmla="*/ 299105 w 328551"/>
                      <a:gd name="connsiteY5" fmla="*/ 101632 h 412820"/>
                      <a:gd name="connsiteX6" fmla="*/ 322325 w 328551"/>
                      <a:gd name="connsiteY6" fmla="*/ 184595 h 412820"/>
                      <a:gd name="connsiteX7" fmla="*/ 314141 w 328551"/>
                      <a:gd name="connsiteY7" fmla="*/ 202121 h 412820"/>
                      <a:gd name="connsiteX8" fmla="*/ 276646 w 328551"/>
                      <a:gd name="connsiteY8" fmla="*/ 227457 h 412820"/>
                      <a:gd name="connsiteX9" fmla="*/ 264369 w 328551"/>
                      <a:gd name="connsiteY9" fmla="*/ 229362 h 412820"/>
                      <a:gd name="connsiteX10" fmla="*/ 276741 w 328551"/>
                      <a:gd name="connsiteY10" fmla="*/ 240030 h 412820"/>
                      <a:gd name="connsiteX11" fmla="*/ 295774 w 328551"/>
                      <a:gd name="connsiteY11" fmla="*/ 313944 h 412820"/>
                      <a:gd name="connsiteX12" fmla="*/ 278359 w 328551"/>
                      <a:gd name="connsiteY12" fmla="*/ 350234 h 412820"/>
                      <a:gd name="connsiteX13" fmla="*/ 232584 w 328551"/>
                      <a:gd name="connsiteY13" fmla="*/ 375285 h 412820"/>
                      <a:gd name="connsiteX14" fmla="*/ 170727 w 328551"/>
                      <a:gd name="connsiteY14" fmla="*/ 368618 h 412820"/>
                      <a:gd name="connsiteX15" fmla="*/ 162447 w 328551"/>
                      <a:gd name="connsiteY15" fmla="*/ 372808 h 412820"/>
                      <a:gd name="connsiteX16" fmla="*/ 150552 w 328551"/>
                      <a:gd name="connsiteY16" fmla="*/ 409099 h 412820"/>
                      <a:gd name="connsiteX17" fmla="*/ 145127 w 328551"/>
                      <a:gd name="connsiteY17" fmla="*/ 412528 h 412820"/>
                      <a:gd name="connsiteX18" fmla="*/ 118100 w 328551"/>
                      <a:gd name="connsiteY18" fmla="*/ 403765 h 412820"/>
                      <a:gd name="connsiteX19" fmla="*/ 121717 w 328551"/>
                      <a:gd name="connsiteY19" fmla="*/ 392430 h 412820"/>
                      <a:gd name="connsiteX20" fmla="*/ 131233 w 328551"/>
                      <a:gd name="connsiteY20" fmla="*/ 361760 h 412820"/>
                      <a:gd name="connsiteX21" fmla="*/ 128188 w 328551"/>
                      <a:gd name="connsiteY21" fmla="*/ 355282 h 412820"/>
                      <a:gd name="connsiteX22" fmla="*/ 109821 w 328551"/>
                      <a:gd name="connsiteY22" fmla="*/ 349472 h 412820"/>
                      <a:gd name="connsiteX23" fmla="*/ 94880 w 328551"/>
                      <a:gd name="connsiteY23" fmla="*/ 396049 h 412820"/>
                      <a:gd name="connsiteX24" fmla="*/ 63285 w 328551"/>
                      <a:gd name="connsiteY24" fmla="*/ 385953 h 412820"/>
                      <a:gd name="connsiteX25" fmla="*/ 78226 w 328551"/>
                      <a:gd name="connsiteY25" fmla="*/ 339376 h 412820"/>
                      <a:gd name="connsiteX26" fmla="*/ 0 w 328551"/>
                      <a:gd name="connsiteY26" fmla="*/ 314230 h 412820"/>
                      <a:gd name="connsiteX27" fmla="*/ 17035 w 328551"/>
                      <a:gd name="connsiteY27" fmla="*/ 261271 h 412820"/>
                      <a:gd name="connsiteX28" fmla="*/ 40160 w 328551"/>
                      <a:gd name="connsiteY28" fmla="*/ 268605 h 412820"/>
                      <a:gd name="connsiteX29" fmla="*/ 98972 w 328551"/>
                      <a:gd name="connsiteY29" fmla="*/ 86773 h 412820"/>
                      <a:gd name="connsiteX30" fmla="*/ 76037 w 328551"/>
                      <a:gd name="connsiteY30" fmla="*/ 79438 h 412820"/>
                      <a:gd name="connsiteX31" fmla="*/ 92976 w 328551"/>
                      <a:gd name="connsiteY31" fmla="*/ 26575 h 412820"/>
                      <a:gd name="connsiteX32" fmla="*/ 170822 w 328551"/>
                      <a:gd name="connsiteY32" fmla="*/ 51626 h 412820"/>
                      <a:gd name="connsiteX33" fmla="*/ 187381 w 328551"/>
                      <a:gd name="connsiteY33" fmla="*/ 0 h 412820"/>
                      <a:gd name="connsiteX34" fmla="*/ 218690 w 328551"/>
                      <a:gd name="connsiteY34" fmla="*/ 10096 h 412820"/>
                      <a:gd name="connsiteX35" fmla="*/ 202417 w 328551"/>
                      <a:gd name="connsiteY35" fmla="*/ 60960 h 412820"/>
                      <a:gd name="connsiteX36" fmla="*/ 225542 w 328551"/>
                      <a:gd name="connsiteY36" fmla="*/ 68389 h 412820"/>
                      <a:gd name="connsiteX37" fmla="*/ 242196 w 328551"/>
                      <a:gd name="connsiteY37" fmla="*/ 17526 h 412820"/>
                      <a:gd name="connsiteX38" fmla="*/ 169299 w 328551"/>
                      <a:gd name="connsiteY38" fmla="*/ 230029 h 412820"/>
                      <a:gd name="connsiteX39" fmla="*/ 153692 w 328551"/>
                      <a:gd name="connsiteY39" fmla="*/ 224980 h 412820"/>
                      <a:gd name="connsiteX40" fmla="*/ 147792 w 328551"/>
                      <a:gd name="connsiteY40" fmla="*/ 228029 h 412820"/>
                      <a:gd name="connsiteX41" fmla="*/ 127521 w 328551"/>
                      <a:gd name="connsiteY41" fmla="*/ 291084 h 412820"/>
                      <a:gd name="connsiteX42" fmla="*/ 131233 w 328551"/>
                      <a:gd name="connsiteY42" fmla="*/ 297752 h 412820"/>
                      <a:gd name="connsiteX43" fmla="*/ 158545 w 328551"/>
                      <a:gd name="connsiteY43" fmla="*/ 306419 h 412820"/>
                      <a:gd name="connsiteX44" fmla="*/ 201941 w 328551"/>
                      <a:gd name="connsiteY44" fmla="*/ 288227 h 412820"/>
                      <a:gd name="connsiteX45" fmla="*/ 190835 w 328551"/>
                      <a:gd name="connsiteY45" fmla="*/ 238125 h 412820"/>
                      <a:gd name="connsiteX46" fmla="*/ 179862 w 328551"/>
                      <a:gd name="connsiteY46" fmla="*/ 233458 h 412820"/>
                      <a:gd name="connsiteX47" fmla="*/ 173962 w 328551"/>
                      <a:gd name="connsiteY47" fmla="*/ 146399 h 412820"/>
                      <a:gd name="connsiteX48" fmla="*/ 165397 w 328551"/>
                      <a:gd name="connsiteY48" fmla="*/ 173164 h 412820"/>
                      <a:gd name="connsiteX49" fmla="*/ 168062 w 328551"/>
                      <a:gd name="connsiteY49" fmla="*/ 178879 h 412820"/>
                      <a:gd name="connsiteX50" fmla="*/ 196612 w 328551"/>
                      <a:gd name="connsiteY50" fmla="*/ 187357 h 412820"/>
                      <a:gd name="connsiteX51" fmla="*/ 221926 w 328551"/>
                      <a:gd name="connsiteY51" fmla="*/ 176213 h 412820"/>
                      <a:gd name="connsiteX52" fmla="*/ 229253 w 328551"/>
                      <a:gd name="connsiteY52" fmla="*/ 157163 h 412820"/>
                      <a:gd name="connsiteX53" fmla="*/ 209916 w 328551"/>
                      <a:gd name="connsiteY53" fmla="*/ 123539 h 412820"/>
                      <a:gd name="connsiteX54" fmla="*/ 209554 w 328551"/>
                      <a:gd name="connsiteY54" fmla="*/ 123444 h 412820"/>
                      <a:gd name="connsiteX55" fmla="*/ 188427 w 328551"/>
                      <a:gd name="connsiteY55" fmla="*/ 116491 h 412820"/>
                      <a:gd name="connsiteX56" fmla="*/ 182432 w 328551"/>
                      <a:gd name="connsiteY56" fmla="*/ 119634 h 412820"/>
                      <a:gd name="connsiteX57" fmla="*/ 173962 w 328551"/>
                      <a:gd name="connsiteY57" fmla="*/ 146399 h 4128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328551" h="412820">
                        <a:moveTo>
                          <a:pt x="242196" y="17526"/>
                        </a:moveTo>
                        <a:lnTo>
                          <a:pt x="273695" y="27622"/>
                        </a:lnTo>
                        <a:lnTo>
                          <a:pt x="270745" y="36671"/>
                        </a:lnTo>
                        <a:cubicBezTo>
                          <a:pt x="266844" y="48958"/>
                          <a:pt x="263037" y="61341"/>
                          <a:pt x="258850" y="73533"/>
                        </a:cubicBezTo>
                        <a:cubicBezTo>
                          <a:pt x="257232" y="78105"/>
                          <a:pt x="258850" y="79724"/>
                          <a:pt x="262751" y="81820"/>
                        </a:cubicBezTo>
                        <a:cubicBezTo>
                          <a:pt x="275389" y="87421"/>
                          <a:pt x="287552" y="94040"/>
                          <a:pt x="299105" y="101632"/>
                        </a:cubicBezTo>
                        <a:cubicBezTo>
                          <a:pt x="327654" y="122396"/>
                          <a:pt x="335553" y="151638"/>
                          <a:pt x="322325" y="184595"/>
                        </a:cubicBezTo>
                        <a:cubicBezTo>
                          <a:pt x="319946" y="190595"/>
                          <a:pt x="317215" y="196444"/>
                          <a:pt x="314141" y="202121"/>
                        </a:cubicBezTo>
                        <a:cubicBezTo>
                          <a:pt x="306299" y="215979"/>
                          <a:pt x="292414" y="225352"/>
                          <a:pt x="276646" y="227457"/>
                        </a:cubicBezTo>
                        <a:lnTo>
                          <a:pt x="264369" y="229362"/>
                        </a:lnTo>
                        <a:cubicBezTo>
                          <a:pt x="268842" y="233267"/>
                          <a:pt x="273029" y="236411"/>
                          <a:pt x="276741" y="240030"/>
                        </a:cubicBezTo>
                        <a:cubicBezTo>
                          <a:pt x="297373" y="258585"/>
                          <a:pt x="304871" y="287722"/>
                          <a:pt x="295774" y="313944"/>
                        </a:cubicBezTo>
                        <a:cubicBezTo>
                          <a:pt x="292443" y="327079"/>
                          <a:pt x="286524" y="339423"/>
                          <a:pt x="278359" y="350234"/>
                        </a:cubicBezTo>
                        <a:cubicBezTo>
                          <a:pt x="267138" y="364465"/>
                          <a:pt x="250608" y="373513"/>
                          <a:pt x="232584" y="375285"/>
                        </a:cubicBezTo>
                        <a:cubicBezTo>
                          <a:pt x="211724" y="377180"/>
                          <a:pt x="190702" y="374913"/>
                          <a:pt x="170727" y="368618"/>
                        </a:cubicBezTo>
                        <a:cubicBezTo>
                          <a:pt x="165968" y="367284"/>
                          <a:pt x="163875" y="367760"/>
                          <a:pt x="162447" y="372808"/>
                        </a:cubicBezTo>
                        <a:cubicBezTo>
                          <a:pt x="158831" y="385001"/>
                          <a:pt x="154453" y="397002"/>
                          <a:pt x="150552" y="409099"/>
                        </a:cubicBezTo>
                        <a:cubicBezTo>
                          <a:pt x="149600" y="412052"/>
                          <a:pt x="148267" y="413480"/>
                          <a:pt x="145127" y="412528"/>
                        </a:cubicBezTo>
                        <a:lnTo>
                          <a:pt x="118100" y="403765"/>
                        </a:lnTo>
                        <a:cubicBezTo>
                          <a:pt x="119432" y="399764"/>
                          <a:pt x="120574" y="396049"/>
                          <a:pt x="121717" y="392430"/>
                        </a:cubicBezTo>
                        <a:cubicBezTo>
                          <a:pt x="125047" y="382238"/>
                          <a:pt x="128188" y="371951"/>
                          <a:pt x="131233" y="361760"/>
                        </a:cubicBezTo>
                        <a:cubicBezTo>
                          <a:pt x="132470" y="358235"/>
                          <a:pt x="131994" y="356330"/>
                          <a:pt x="128188" y="355282"/>
                        </a:cubicBezTo>
                        <a:cubicBezTo>
                          <a:pt x="122192" y="353663"/>
                          <a:pt x="116387" y="351568"/>
                          <a:pt x="109821" y="349472"/>
                        </a:cubicBezTo>
                        <a:cubicBezTo>
                          <a:pt x="104777" y="365379"/>
                          <a:pt x="100304" y="380524"/>
                          <a:pt x="94880" y="396049"/>
                        </a:cubicBezTo>
                        <a:lnTo>
                          <a:pt x="63285" y="385953"/>
                        </a:lnTo>
                        <a:cubicBezTo>
                          <a:pt x="68233" y="370427"/>
                          <a:pt x="72801" y="355282"/>
                          <a:pt x="78226" y="339376"/>
                        </a:cubicBezTo>
                        <a:lnTo>
                          <a:pt x="0" y="314230"/>
                        </a:lnTo>
                        <a:cubicBezTo>
                          <a:pt x="5805" y="296323"/>
                          <a:pt x="11325" y="279082"/>
                          <a:pt x="17035" y="261271"/>
                        </a:cubicBezTo>
                        <a:lnTo>
                          <a:pt x="40160" y="268605"/>
                        </a:lnTo>
                        <a:lnTo>
                          <a:pt x="98972" y="86773"/>
                        </a:lnTo>
                        <a:lnTo>
                          <a:pt x="76037" y="79438"/>
                        </a:lnTo>
                        <a:cubicBezTo>
                          <a:pt x="81747" y="61722"/>
                          <a:pt x="87266" y="44482"/>
                          <a:pt x="92976" y="26575"/>
                        </a:cubicBezTo>
                        <a:lnTo>
                          <a:pt x="170822" y="51626"/>
                        </a:lnTo>
                        <a:lnTo>
                          <a:pt x="187381" y="0"/>
                        </a:lnTo>
                        <a:lnTo>
                          <a:pt x="218690" y="10096"/>
                        </a:lnTo>
                        <a:cubicBezTo>
                          <a:pt x="213361" y="26861"/>
                          <a:pt x="207936" y="43624"/>
                          <a:pt x="202417" y="60960"/>
                        </a:cubicBezTo>
                        <a:lnTo>
                          <a:pt x="225542" y="68389"/>
                        </a:lnTo>
                        <a:cubicBezTo>
                          <a:pt x="231252" y="51530"/>
                          <a:pt x="236581" y="34862"/>
                          <a:pt x="242196" y="17526"/>
                        </a:cubicBezTo>
                        <a:close/>
                        <a:moveTo>
                          <a:pt x="169299" y="230029"/>
                        </a:moveTo>
                        <a:cubicBezTo>
                          <a:pt x="164065" y="228410"/>
                          <a:pt x="158831" y="226886"/>
                          <a:pt x="153692" y="224980"/>
                        </a:cubicBezTo>
                        <a:cubicBezTo>
                          <a:pt x="150361" y="223742"/>
                          <a:pt x="148838" y="224980"/>
                          <a:pt x="147792" y="228029"/>
                        </a:cubicBezTo>
                        <a:cubicBezTo>
                          <a:pt x="141130" y="249079"/>
                          <a:pt x="134469" y="270129"/>
                          <a:pt x="127521" y="291084"/>
                        </a:cubicBezTo>
                        <a:cubicBezTo>
                          <a:pt x="126189" y="295180"/>
                          <a:pt x="127521" y="296704"/>
                          <a:pt x="131233" y="297752"/>
                        </a:cubicBezTo>
                        <a:cubicBezTo>
                          <a:pt x="140750" y="300514"/>
                          <a:pt x="149409" y="303657"/>
                          <a:pt x="158545" y="306419"/>
                        </a:cubicBezTo>
                        <a:cubicBezTo>
                          <a:pt x="175533" y="312477"/>
                          <a:pt x="194337" y="304600"/>
                          <a:pt x="201941" y="288227"/>
                        </a:cubicBezTo>
                        <a:cubicBezTo>
                          <a:pt x="212695" y="271320"/>
                          <a:pt x="207717" y="248888"/>
                          <a:pt x="190835" y="238125"/>
                        </a:cubicBezTo>
                        <a:cubicBezTo>
                          <a:pt x="187457" y="235972"/>
                          <a:pt x="183755" y="234401"/>
                          <a:pt x="179862" y="233458"/>
                        </a:cubicBezTo>
                        <a:close/>
                        <a:moveTo>
                          <a:pt x="173962" y="146399"/>
                        </a:moveTo>
                        <a:cubicBezTo>
                          <a:pt x="171107" y="155353"/>
                          <a:pt x="168348" y="164306"/>
                          <a:pt x="165397" y="173164"/>
                        </a:cubicBezTo>
                        <a:cubicBezTo>
                          <a:pt x="164350" y="176117"/>
                          <a:pt x="164826" y="177927"/>
                          <a:pt x="168062" y="178879"/>
                        </a:cubicBezTo>
                        <a:cubicBezTo>
                          <a:pt x="177579" y="181642"/>
                          <a:pt x="187095" y="184976"/>
                          <a:pt x="196612" y="187357"/>
                        </a:cubicBezTo>
                        <a:cubicBezTo>
                          <a:pt x="206632" y="190205"/>
                          <a:pt x="217253" y="185528"/>
                          <a:pt x="221926" y="176213"/>
                        </a:cubicBezTo>
                        <a:cubicBezTo>
                          <a:pt x="225237" y="170231"/>
                          <a:pt x="227702" y="163821"/>
                          <a:pt x="229253" y="157163"/>
                        </a:cubicBezTo>
                        <a:cubicBezTo>
                          <a:pt x="233193" y="142532"/>
                          <a:pt x="224533" y="127483"/>
                          <a:pt x="209916" y="123539"/>
                        </a:cubicBezTo>
                        <a:cubicBezTo>
                          <a:pt x="209801" y="123511"/>
                          <a:pt x="209678" y="123473"/>
                          <a:pt x="209554" y="123444"/>
                        </a:cubicBezTo>
                        <a:cubicBezTo>
                          <a:pt x="202512" y="121063"/>
                          <a:pt x="195374" y="119063"/>
                          <a:pt x="188427" y="116491"/>
                        </a:cubicBezTo>
                        <a:cubicBezTo>
                          <a:pt x="185001" y="115348"/>
                          <a:pt x="183479" y="116491"/>
                          <a:pt x="182432" y="119634"/>
                        </a:cubicBezTo>
                        <a:cubicBezTo>
                          <a:pt x="179862" y="128588"/>
                          <a:pt x="176912" y="137446"/>
                          <a:pt x="173962" y="146399"/>
                        </a:cubicBezTo>
                        <a:close/>
                      </a:path>
                    </a:pathLst>
                  </a:custGeom>
                  <a:solidFill>
                    <a:srgbClr val="000000"/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tlCol="0" anchor="ctr"/>
                  <a:lstStyle/>
                  <a:p>
                    <a:endParaRPr lang="en-US"/>
                  </a:p>
                </p:txBody>
              </p:sp>
            </p:grpSp>
            <p:sp>
              <p:nvSpPr>
                <p:cNvPr id="497" name="Freeform 496">
                  <a:extLst>
                    <a:ext uri="{FF2B5EF4-FFF2-40B4-BE49-F238E27FC236}">
                      <a16:creationId xmlns:a16="http://schemas.microsoft.com/office/drawing/2014/main" id="{B99B1B2C-EF19-8E19-262E-F7DECA685324}"/>
                    </a:ext>
                  </a:extLst>
                </p:cNvPr>
                <p:cNvSpPr/>
                <p:nvPr/>
              </p:nvSpPr>
              <p:spPr>
                <a:xfrm>
                  <a:off x="6416136" y="4800600"/>
                  <a:ext cx="548247" cy="424791"/>
                </a:xfrm>
                <a:custGeom>
                  <a:avLst/>
                  <a:gdLst>
                    <a:gd name="connsiteX0" fmla="*/ 513798 w 548247"/>
                    <a:gd name="connsiteY0" fmla="*/ 0 h 424791"/>
                    <a:gd name="connsiteX1" fmla="*/ 547010 w 548247"/>
                    <a:gd name="connsiteY1" fmla="*/ 108204 h 424791"/>
                    <a:gd name="connsiteX2" fmla="*/ 535210 w 548247"/>
                    <a:gd name="connsiteY2" fmla="*/ 221456 h 424791"/>
                    <a:gd name="connsiteX3" fmla="*/ 480299 w 548247"/>
                    <a:gd name="connsiteY3" fmla="*/ 321564 h 424791"/>
                    <a:gd name="connsiteX4" fmla="*/ 280452 w 548247"/>
                    <a:gd name="connsiteY4" fmla="*/ 423863 h 424791"/>
                    <a:gd name="connsiteX5" fmla="*/ 167205 w 548247"/>
                    <a:gd name="connsiteY5" fmla="*/ 410146 h 424791"/>
                    <a:gd name="connsiteX6" fmla="*/ 68424 w 548247"/>
                    <a:gd name="connsiteY6" fmla="*/ 353568 h 424791"/>
                    <a:gd name="connsiteX7" fmla="*/ 0 w 548247"/>
                    <a:gd name="connsiteY7" fmla="*/ 263462 h 424791"/>
                    <a:gd name="connsiteX8" fmla="*/ 279786 w 548247"/>
                    <a:gd name="connsiteY8" fmla="*/ 415862 h 424791"/>
                    <a:gd name="connsiteX9" fmla="*/ 473638 w 548247"/>
                    <a:gd name="connsiteY9" fmla="*/ 316516 h 424791"/>
                    <a:gd name="connsiteX10" fmla="*/ 513417 w 548247"/>
                    <a:gd name="connsiteY10" fmla="*/ 286 h 4247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8247" h="424791">
                      <a:moveTo>
                        <a:pt x="513798" y="0"/>
                      </a:moveTo>
                      <a:cubicBezTo>
                        <a:pt x="531965" y="33490"/>
                        <a:pt x="543261" y="70285"/>
                        <a:pt x="547010" y="108204"/>
                      </a:cubicBezTo>
                      <a:cubicBezTo>
                        <a:pt x="550531" y="146361"/>
                        <a:pt x="546515" y="184842"/>
                        <a:pt x="535210" y="221456"/>
                      </a:cubicBezTo>
                      <a:cubicBezTo>
                        <a:pt x="523771" y="258166"/>
                        <a:pt x="505099" y="292198"/>
                        <a:pt x="480299" y="321564"/>
                      </a:cubicBezTo>
                      <a:cubicBezTo>
                        <a:pt x="430204" y="381257"/>
                        <a:pt x="358126" y="418147"/>
                        <a:pt x="280452" y="423863"/>
                      </a:cubicBezTo>
                      <a:cubicBezTo>
                        <a:pt x="242167" y="426958"/>
                        <a:pt x="203644" y="422300"/>
                        <a:pt x="167205" y="410146"/>
                      </a:cubicBezTo>
                      <a:cubicBezTo>
                        <a:pt x="130900" y="397936"/>
                        <a:pt x="97335" y="378714"/>
                        <a:pt x="68424" y="353568"/>
                      </a:cubicBezTo>
                      <a:cubicBezTo>
                        <a:pt x="39855" y="328384"/>
                        <a:pt x="16597" y="297752"/>
                        <a:pt x="0" y="263462"/>
                      </a:cubicBezTo>
                      <a:cubicBezTo>
                        <a:pt x="54501" y="365608"/>
                        <a:pt x="164493" y="425520"/>
                        <a:pt x="279786" y="415862"/>
                      </a:cubicBezTo>
                      <a:cubicBezTo>
                        <a:pt x="354814" y="409099"/>
                        <a:pt x="424295" y="373485"/>
                        <a:pt x="473638" y="316516"/>
                      </a:cubicBezTo>
                      <a:cubicBezTo>
                        <a:pt x="548571" y="228410"/>
                        <a:pt x="564197" y="104232"/>
                        <a:pt x="513417" y="28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8" name="Freeform 497">
                  <a:extLst>
                    <a:ext uri="{FF2B5EF4-FFF2-40B4-BE49-F238E27FC236}">
                      <a16:creationId xmlns:a16="http://schemas.microsoft.com/office/drawing/2014/main" id="{3937B569-F9DC-AE3D-316D-E73B989F186C}"/>
                    </a:ext>
                  </a:extLst>
                </p:cNvPr>
                <p:cNvSpPr/>
                <p:nvPr/>
              </p:nvSpPr>
              <p:spPr>
                <a:xfrm>
                  <a:off x="6380820" y="4639175"/>
                  <a:ext cx="548256" cy="424028"/>
                </a:xfrm>
                <a:custGeom>
                  <a:avLst/>
                  <a:gdLst>
                    <a:gd name="connsiteX0" fmla="*/ 33983 w 548256"/>
                    <a:gd name="connsiteY0" fmla="*/ 424029 h 424028"/>
                    <a:gd name="connsiteX1" fmla="*/ 1151 w 548256"/>
                    <a:gd name="connsiteY1" fmla="*/ 315730 h 424028"/>
                    <a:gd name="connsiteX2" fmla="*/ 13332 w 548256"/>
                    <a:gd name="connsiteY2" fmla="*/ 202477 h 424028"/>
                    <a:gd name="connsiteX3" fmla="*/ 68528 w 548256"/>
                    <a:gd name="connsiteY3" fmla="*/ 102560 h 424028"/>
                    <a:gd name="connsiteX4" fmla="*/ 268376 w 548256"/>
                    <a:gd name="connsiteY4" fmla="*/ 833 h 424028"/>
                    <a:gd name="connsiteX5" fmla="*/ 381622 w 548256"/>
                    <a:gd name="connsiteY5" fmla="*/ 14930 h 424028"/>
                    <a:gd name="connsiteX6" fmla="*/ 480119 w 548256"/>
                    <a:gd name="connsiteY6" fmla="*/ 72080 h 424028"/>
                    <a:gd name="connsiteX7" fmla="*/ 548257 w 548256"/>
                    <a:gd name="connsiteY7" fmla="*/ 162377 h 424028"/>
                    <a:gd name="connsiteX8" fmla="*/ 268851 w 548256"/>
                    <a:gd name="connsiteY8" fmla="*/ 9025 h 424028"/>
                    <a:gd name="connsiteX9" fmla="*/ 74809 w 548256"/>
                    <a:gd name="connsiteY9" fmla="*/ 107799 h 424028"/>
                    <a:gd name="connsiteX10" fmla="*/ 33983 w 548256"/>
                    <a:gd name="connsiteY10" fmla="*/ 423934 h 4240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8256" h="424028">
                      <a:moveTo>
                        <a:pt x="33983" y="424029"/>
                      </a:moveTo>
                      <a:cubicBezTo>
                        <a:pt x="15931" y="390482"/>
                        <a:pt x="4768" y="353658"/>
                        <a:pt x="1151" y="315730"/>
                      </a:cubicBezTo>
                      <a:cubicBezTo>
                        <a:pt x="-2246" y="277544"/>
                        <a:pt x="1894" y="239063"/>
                        <a:pt x="13332" y="202477"/>
                      </a:cubicBezTo>
                      <a:cubicBezTo>
                        <a:pt x="24828" y="165797"/>
                        <a:pt x="43605" y="131811"/>
                        <a:pt x="68528" y="102560"/>
                      </a:cubicBezTo>
                      <a:cubicBezTo>
                        <a:pt x="118709" y="43057"/>
                        <a:pt x="190778" y="6367"/>
                        <a:pt x="268376" y="833"/>
                      </a:cubicBezTo>
                      <a:cubicBezTo>
                        <a:pt x="306689" y="-2091"/>
                        <a:pt x="345193" y="2700"/>
                        <a:pt x="381622" y="14930"/>
                      </a:cubicBezTo>
                      <a:cubicBezTo>
                        <a:pt x="417890" y="27313"/>
                        <a:pt x="451360" y="46734"/>
                        <a:pt x="480119" y="72080"/>
                      </a:cubicBezTo>
                      <a:cubicBezTo>
                        <a:pt x="508640" y="97312"/>
                        <a:pt x="531812" y="128020"/>
                        <a:pt x="548257" y="162377"/>
                      </a:cubicBezTo>
                      <a:cubicBezTo>
                        <a:pt x="494041" y="60031"/>
                        <a:pt x="384221" y="-253"/>
                        <a:pt x="268851" y="9025"/>
                      </a:cubicBezTo>
                      <a:cubicBezTo>
                        <a:pt x="193823" y="15511"/>
                        <a:pt x="124248" y="50934"/>
                        <a:pt x="74809" y="107799"/>
                      </a:cubicBezTo>
                      <a:cubicBezTo>
                        <a:pt x="-504" y="195629"/>
                        <a:pt x="-16540" y="319825"/>
                        <a:pt x="33983" y="423934"/>
                      </a:cubicBezTo>
                      <a:close/>
                    </a:path>
                  </a:pathLst>
                </a:custGeom>
                <a:solidFill>
                  <a:srgbClr val="000000">
                    <a:alpha val="10000"/>
                  </a:srgbClr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499" name="Freeform 498">
                  <a:extLst>
                    <a:ext uri="{FF2B5EF4-FFF2-40B4-BE49-F238E27FC236}">
                      <a16:creationId xmlns:a16="http://schemas.microsoft.com/office/drawing/2014/main" id="{A33E3D20-9296-CE5F-B3B3-C52BD987CFA4}"/>
                    </a:ext>
                  </a:extLst>
                </p:cNvPr>
                <p:cNvSpPr/>
                <p:nvPr/>
              </p:nvSpPr>
              <p:spPr>
                <a:xfrm>
                  <a:off x="6568210" y="4721733"/>
                  <a:ext cx="111343" cy="79438"/>
                </a:xfrm>
                <a:custGeom>
                  <a:avLst/>
                  <a:gdLst>
                    <a:gd name="connsiteX0" fmla="*/ 0 w 111343"/>
                    <a:gd name="connsiteY0" fmla="*/ 79438 h 79438"/>
                    <a:gd name="connsiteX1" fmla="*/ 3616 w 111343"/>
                    <a:gd name="connsiteY1" fmla="*/ 66008 h 79438"/>
                    <a:gd name="connsiteX2" fmla="*/ 7328 w 111343"/>
                    <a:gd name="connsiteY2" fmla="*/ 52673 h 79438"/>
                    <a:gd name="connsiteX3" fmla="*/ 15131 w 111343"/>
                    <a:gd name="connsiteY3" fmla="*/ 26003 h 79438"/>
                    <a:gd name="connsiteX4" fmla="*/ 15607 w 111343"/>
                    <a:gd name="connsiteY4" fmla="*/ 24194 h 79438"/>
                    <a:gd name="connsiteX5" fmla="*/ 17510 w 111343"/>
                    <a:gd name="connsiteY5" fmla="*/ 24765 h 79438"/>
                    <a:gd name="connsiteX6" fmla="*/ 95356 w 111343"/>
                    <a:gd name="connsiteY6" fmla="*/ 49816 h 79438"/>
                    <a:gd name="connsiteX7" fmla="*/ 92977 w 111343"/>
                    <a:gd name="connsiteY7" fmla="*/ 51054 h 79438"/>
                    <a:gd name="connsiteX8" fmla="*/ 101922 w 111343"/>
                    <a:gd name="connsiteY8" fmla="*/ 25432 h 79438"/>
                    <a:gd name="connsiteX9" fmla="*/ 106585 w 111343"/>
                    <a:gd name="connsiteY9" fmla="*/ 12763 h 79438"/>
                    <a:gd name="connsiteX10" fmla="*/ 111344 w 111343"/>
                    <a:gd name="connsiteY10" fmla="*/ 0 h 79438"/>
                    <a:gd name="connsiteX11" fmla="*/ 107822 w 111343"/>
                    <a:gd name="connsiteY11" fmla="*/ 13145 h 79438"/>
                    <a:gd name="connsiteX12" fmla="*/ 104206 w 111343"/>
                    <a:gd name="connsiteY12" fmla="*/ 26194 h 79438"/>
                    <a:gd name="connsiteX13" fmla="*/ 96593 w 111343"/>
                    <a:gd name="connsiteY13" fmla="*/ 52197 h 79438"/>
                    <a:gd name="connsiteX14" fmla="*/ 96593 w 111343"/>
                    <a:gd name="connsiteY14" fmla="*/ 54007 h 79438"/>
                    <a:gd name="connsiteX15" fmla="*/ 94690 w 111343"/>
                    <a:gd name="connsiteY15" fmla="*/ 53435 h 79438"/>
                    <a:gd name="connsiteX16" fmla="*/ 16844 w 111343"/>
                    <a:gd name="connsiteY16" fmla="*/ 28480 h 79438"/>
                    <a:gd name="connsiteX17" fmla="*/ 19224 w 111343"/>
                    <a:gd name="connsiteY17" fmla="*/ 27146 h 79438"/>
                    <a:gd name="connsiteX18" fmla="*/ 9707 w 111343"/>
                    <a:gd name="connsiteY18" fmla="*/ 53340 h 79438"/>
                    <a:gd name="connsiteX19" fmla="*/ 4949 w 111343"/>
                    <a:gd name="connsiteY19" fmla="*/ 66389 h 79438"/>
                    <a:gd name="connsiteX20" fmla="*/ 0 w 111343"/>
                    <a:gd name="connsiteY20" fmla="*/ 79438 h 794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11343" h="79438">
                      <a:moveTo>
                        <a:pt x="0" y="79438"/>
                      </a:moveTo>
                      <a:cubicBezTo>
                        <a:pt x="1142" y="74962"/>
                        <a:pt x="2379" y="70485"/>
                        <a:pt x="3616" y="66008"/>
                      </a:cubicBezTo>
                      <a:cubicBezTo>
                        <a:pt x="4854" y="61531"/>
                        <a:pt x="5995" y="57055"/>
                        <a:pt x="7328" y="52673"/>
                      </a:cubicBezTo>
                      <a:lnTo>
                        <a:pt x="15131" y="26003"/>
                      </a:lnTo>
                      <a:lnTo>
                        <a:pt x="15607" y="24194"/>
                      </a:lnTo>
                      <a:lnTo>
                        <a:pt x="17510" y="24765"/>
                      </a:lnTo>
                      <a:cubicBezTo>
                        <a:pt x="43586" y="32671"/>
                        <a:pt x="69566" y="40957"/>
                        <a:pt x="95356" y="49816"/>
                      </a:cubicBezTo>
                      <a:lnTo>
                        <a:pt x="92977" y="51054"/>
                      </a:lnTo>
                      <a:lnTo>
                        <a:pt x="101922" y="25432"/>
                      </a:lnTo>
                      <a:lnTo>
                        <a:pt x="106585" y="12763"/>
                      </a:lnTo>
                      <a:cubicBezTo>
                        <a:pt x="108108" y="8477"/>
                        <a:pt x="109631" y="4286"/>
                        <a:pt x="111344" y="0"/>
                      </a:cubicBezTo>
                      <a:cubicBezTo>
                        <a:pt x="110202" y="4381"/>
                        <a:pt x="109059" y="8763"/>
                        <a:pt x="107822" y="13145"/>
                      </a:cubicBezTo>
                      <a:lnTo>
                        <a:pt x="104206" y="26194"/>
                      </a:lnTo>
                      <a:lnTo>
                        <a:pt x="96593" y="52197"/>
                      </a:lnTo>
                      <a:lnTo>
                        <a:pt x="96593" y="54007"/>
                      </a:lnTo>
                      <a:lnTo>
                        <a:pt x="94690" y="53435"/>
                      </a:lnTo>
                      <a:cubicBezTo>
                        <a:pt x="68614" y="45558"/>
                        <a:pt x="42663" y="37243"/>
                        <a:pt x="16844" y="28480"/>
                      </a:cubicBezTo>
                      <a:lnTo>
                        <a:pt x="19224" y="27146"/>
                      </a:lnTo>
                      <a:lnTo>
                        <a:pt x="9707" y="53340"/>
                      </a:lnTo>
                      <a:cubicBezTo>
                        <a:pt x="8279" y="57721"/>
                        <a:pt x="6566" y="62103"/>
                        <a:pt x="4949" y="66389"/>
                      </a:cubicBezTo>
                      <a:cubicBezTo>
                        <a:pt x="3331" y="70676"/>
                        <a:pt x="1713" y="75057"/>
                        <a:pt x="0" y="7943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0" name="Freeform 499">
                  <a:extLst>
                    <a:ext uri="{FF2B5EF4-FFF2-40B4-BE49-F238E27FC236}">
                      <a16:creationId xmlns:a16="http://schemas.microsoft.com/office/drawing/2014/main" id="{AEB5175F-51A0-8001-A56D-5C8D19EB9B62}"/>
                    </a:ext>
                  </a:extLst>
                </p:cNvPr>
                <p:cNvSpPr/>
                <p:nvPr/>
              </p:nvSpPr>
              <p:spPr>
                <a:xfrm>
                  <a:off x="6492649" y="4808124"/>
                  <a:ext cx="98115" cy="227837"/>
                </a:xfrm>
                <a:custGeom>
                  <a:avLst/>
                  <a:gdLst>
                    <a:gd name="connsiteX0" fmla="*/ 0 w 98115"/>
                    <a:gd name="connsiteY0" fmla="*/ 227838 h 227837"/>
                    <a:gd name="connsiteX1" fmla="*/ 7613 w 98115"/>
                    <a:gd name="connsiteY1" fmla="*/ 201073 h 227837"/>
                    <a:gd name="connsiteX2" fmla="*/ 15607 w 98115"/>
                    <a:gd name="connsiteY2" fmla="*/ 174403 h 227837"/>
                    <a:gd name="connsiteX3" fmla="*/ 15607 w 98115"/>
                    <a:gd name="connsiteY3" fmla="*/ 172974 h 227837"/>
                    <a:gd name="connsiteX4" fmla="*/ 17130 w 98115"/>
                    <a:gd name="connsiteY4" fmla="*/ 172974 h 227837"/>
                    <a:gd name="connsiteX5" fmla="*/ 40350 w 98115"/>
                    <a:gd name="connsiteY5" fmla="*/ 180022 h 227837"/>
                    <a:gd name="connsiteX6" fmla="*/ 37876 w 98115"/>
                    <a:gd name="connsiteY6" fmla="*/ 181261 h 227837"/>
                    <a:gd name="connsiteX7" fmla="*/ 52246 w 98115"/>
                    <a:gd name="connsiteY7" fmla="*/ 135731 h 227837"/>
                    <a:gd name="connsiteX8" fmla="*/ 66996 w 98115"/>
                    <a:gd name="connsiteY8" fmla="*/ 90297 h 227837"/>
                    <a:gd name="connsiteX9" fmla="*/ 82223 w 98115"/>
                    <a:gd name="connsiteY9" fmla="*/ 45053 h 227837"/>
                    <a:gd name="connsiteX10" fmla="*/ 98115 w 98115"/>
                    <a:gd name="connsiteY10" fmla="*/ 0 h 227837"/>
                    <a:gd name="connsiteX11" fmla="*/ 84792 w 98115"/>
                    <a:gd name="connsiteY11" fmla="*/ 45910 h 227837"/>
                    <a:gd name="connsiteX12" fmla="*/ 70898 w 98115"/>
                    <a:gd name="connsiteY12" fmla="*/ 91535 h 227837"/>
                    <a:gd name="connsiteX13" fmla="*/ 56433 w 98115"/>
                    <a:gd name="connsiteY13" fmla="*/ 137065 h 227837"/>
                    <a:gd name="connsiteX14" fmla="*/ 41968 w 98115"/>
                    <a:gd name="connsiteY14" fmla="*/ 182975 h 227837"/>
                    <a:gd name="connsiteX15" fmla="*/ 41397 w 98115"/>
                    <a:gd name="connsiteY15" fmla="*/ 184785 h 227837"/>
                    <a:gd name="connsiteX16" fmla="*/ 39589 w 98115"/>
                    <a:gd name="connsiteY16" fmla="*/ 184213 h 227837"/>
                    <a:gd name="connsiteX17" fmla="*/ 16559 w 98115"/>
                    <a:gd name="connsiteY17" fmla="*/ 176403 h 227837"/>
                    <a:gd name="connsiteX18" fmla="*/ 18462 w 98115"/>
                    <a:gd name="connsiteY18" fmla="*/ 175355 h 227837"/>
                    <a:gd name="connsiteX19" fmla="*/ 9422 w 98115"/>
                    <a:gd name="connsiteY19" fmla="*/ 201739 h 227837"/>
                    <a:gd name="connsiteX20" fmla="*/ 0 w 98115"/>
                    <a:gd name="connsiteY20" fmla="*/ 227838 h 22783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98115" h="227837">
                      <a:moveTo>
                        <a:pt x="0" y="227838"/>
                      </a:moveTo>
                      <a:cubicBezTo>
                        <a:pt x="2474" y="218884"/>
                        <a:pt x="5139" y="210026"/>
                        <a:pt x="7613" y="201073"/>
                      </a:cubicBezTo>
                      <a:cubicBezTo>
                        <a:pt x="10088" y="192119"/>
                        <a:pt x="12943" y="183261"/>
                        <a:pt x="15607" y="174403"/>
                      </a:cubicBezTo>
                      <a:lnTo>
                        <a:pt x="15607" y="172974"/>
                      </a:lnTo>
                      <a:lnTo>
                        <a:pt x="17130" y="172974"/>
                      </a:lnTo>
                      <a:lnTo>
                        <a:pt x="40350" y="180022"/>
                      </a:lnTo>
                      <a:lnTo>
                        <a:pt x="37876" y="181261"/>
                      </a:lnTo>
                      <a:lnTo>
                        <a:pt x="52246" y="135731"/>
                      </a:lnTo>
                      <a:cubicBezTo>
                        <a:pt x="57004" y="120587"/>
                        <a:pt x="61763" y="105442"/>
                        <a:pt x="66996" y="90297"/>
                      </a:cubicBezTo>
                      <a:cubicBezTo>
                        <a:pt x="72230" y="75152"/>
                        <a:pt x="77084" y="60103"/>
                        <a:pt x="82223" y="45053"/>
                      </a:cubicBezTo>
                      <a:cubicBezTo>
                        <a:pt x="87362" y="30004"/>
                        <a:pt x="92691" y="14954"/>
                        <a:pt x="98115" y="0"/>
                      </a:cubicBezTo>
                      <a:cubicBezTo>
                        <a:pt x="93833" y="15335"/>
                        <a:pt x="89455" y="30671"/>
                        <a:pt x="84792" y="45910"/>
                      </a:cubicBezTo>
                      <a:cubicBezTo>
                        <a:pt x="80129" y="61150"/>
                        <a:pt x="75752" y="76390"/>
                        <a:pt x="70898" y="91535"/>
                      </a:cubicBezTo>
                      <a:cubicBezTo>
                        <a:pt x="66045" y="106680"/>
                        <a:pt x="61382" y="121920"/>
                        <a:pt x="56433" y="137065"/>
                      </a:cubicBezTo>
                      <a:lnTo>
                        <a:pt x="41968" y="182975"/>
                      </a:lnTo>
                      <a:lnTo>
                        <a:pt x="41397" y="184785"/>
                      </a:lnTo>
                      <a:lnTo>
                        <a:pt x="39589" y="184213"/>
                      </a:lnTo>
                      <a:lnTo>
                        <a:pt x="16559" y="176403"/>
                      </a:lnTo>
                      <a:lnTo>
                        <a:pt x="18462" y="175355"/>
                      </a:lnTo>
                      <a:cubicBezTo>
                        <a:pt x="15417" y="184213"/>
                        <a:pt x="12562" y="192976"/>
                        <a:pt x="9422" y="201739"/>
                      </a:cubicBezTo>
                      <a:cubicBezTo>
                        <a:pt x="6281" y="210503"/>
                        <a:pt x="3045" y="219170"/>
                        <a:pt x="0" y="22783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1" name="Freeform 500">
                  <a:extLst>
                    <a:ext uri="{FF2B5EF4-FFF2-40B4-BE49-F238E27FC236}">
                      <a16:creationId xmlns:a16="http://schemas.microsoft.com/office/drawing/2014/main" id="{935CECDE-30C7-36FA-6558-4C3B886876AB}"/>
                    </a:ext>
                  </a:extLst>
                </p:cNvPr>
                <p:cNvSpPr/>
                <p:nvPr/>
              </p:nvSpPr>
              <p:spPr>
                <a:xfrm>
                  <a:off x="6623120" y="4966716"/>
                  <a:ext cx="77031" cy="65809"/>
                </a:xfrm>
                <a:custGeom>
                  <a:avLst/>
                  <a:gdLst>
                    <a:gd name="connsiteX0" fmla="*/ 0 w 77031"/>
                    <a:gd name="connsiteY0" fmla="*/ 52959 h 65809"/>
                    <a:gd name="connsiteX1" fmla="*/ 15417 w 77031"/>
                    <a:gd name="connsiteY1" fmla="*/ 56769 h 65809"/>
                    <a:gd name="connsiteX2" fmla="*/ 30643 w 77031"/>
                    <a:gd name="connsiteY2" fmla="*/ 60960 h 65809"/>
                    <a:gd name="connsiteX3" fmla="*/ 58717 w 77031"/>
                    <a:gd name="connsiteY3" fmla="*/ 54959 h 65809"/>
                    <a:gd name="connsiteX4" fmla="*/ 73182 w 77031"/>
                    <a:gd name="connsiteY4" fmla="*/ 14383 h 65809"/>
                    <a:gd name="connsiteX5" fmla="*/ 67187 w 77031"/>
                    <a:gd name="connsiteY5" fmla="*/ 0 h 65809"/>
                    <a:gd name="connsiteX6" fmla="*/ 76703 w 77031"/>
                    <a:gd name="connsiteY6" fmla="*/ 30004 h 65809"/>
                    <a:gd name="connsiteX7" fmla="*/ 61381 w 77031"/>
                    <a:gd name="connsiteY7" fmla="*/ 58579 h 65809"/>
                    <a:gd name="connsiteX8" fmla="*/ 29501 w 77031"/>
                    <a:gd name="connsiteY8" fmla="*/ 64198 h 65809"/>
                    <a:gd name="connsiteX9" fmla="*/ 0 w 77031"/>
                    <a:gd name="connsiteY9" fmla="*/ 52959 h 6580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7031" h="65809">
                      <a:moveTo>
                        <a:pt x="0" y="52959"/>
                      </a:moveTo>
                      <a:cubicBezTo>
                        <a:pt x="5139" y="54102"/>
                        <a:pt x="10278" y="55531"/>
                        <a:pt x="15417" y="56769"/>
                      </a:cubicBezTo>
                      <a:lnTo>
                        <a:pt x="30643" y="60960"/>
                      </a:lnTo>
                      <a:cubicBezTo>
                        <a:pt x="40426" y="63303"/>
                        <a:pt x="50742" y="61103"/>
                        <a:pt x="58717" y="54959"/>
                      </a:cubicBezTo>
                      <a:cubicBezTo>
                        <a:pt x="70594" y="45101"/>
                        <a:pt x="76142" y="29537"/>
                        <a:pt x="73182" y="14383"/>
                      </a:cubicBezTo>
                      <a:cubicBezTo>
                        <a:pt x="72192" y="9230"/>
                        <a:pt x="70156" y="4334"/>
                        <a:pt x="67187" y="0"/>
                      </a:cubicBezTo>
                      <a:cubicBezTo>
                        <a:pt x="74676" y="8077"/>
                        <a:pt x="78169" y="19078"/>
                        <a:pt x="76703" y="30004"/>
                      </a:cubicBezTo>
                      <a:cubicBezTo>
                        <a:pt x="75704" y="41224"/>
                        <a:pt x="70175" y="51549"/>
                        <a:pt x="61381" y="58579"/>
                      </a:cubicBezTo>
                      <a:cubicBezTo>
                        <a:pt x="52293" y="65522"/>
                        <a:pt x="40407" y="67618"/>
                        <a:pt x="29501" y="64198"/>
                      </a:cubicBezTo>
                      <a:cubicBezTo>
                        <a:pt x="19604" y="60579"/>
                        <a:pt x="9707" y="56960"/>
                        <a:pt x="0" y="529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2" name="Freeform 501">
                  <a:extLst>
                    <a:ext uri="{FF2B5EF4-FFF2-40B4-BE49-F238E27FC236}">
                      <a16:creationId xmlns:a16="http://schemas.microsoft.com/office/drawing/2014/main" id="{EFC788A7-51B3-DB70-B49F-F7A85D9EF023}"/>
                    </a:ext>
                  </a:extLst>
                </p:cNvPr>
                <p:cNvSpPr/>
                <p:nvPr/>
              </p:nvSpPr>
              <p:spPr>
                <a:xfrm>
                  <a:off x="6661091" y="4853273"/>
                  <a:ext cx="61543" cy="58014"/>
                </a:xfrm>
                <a:custGeom>
                  <a:avLst/>
                  <a:gdLst>
                    <a:gd name="connsiteX0" fmla="*/ 0 w 61543"/>
                    <a:gd name="connsiteY0" fmla="*/ 47720 h 58014"/>
                    <a:gd name="connsiteX1" fmla="*/ 25314 w 61543"/>
                    <a:gd name="connsiteY1" fmla="*/ 53912 h 58014"/>
                    <a:gd name="connsiteX2" fmla="*/ 47297 w 61543"/>
                    <a:gd name="connsiteY2" fmla="*/ 46672 h 58014"/>
                    <a:gd name="connsiteX3" fmla="*/ 57956 w 61543"/>
                    <a:gd name="connsiteY3" fmla="*/ 24955 h 58014"/>
                    <a:gd name="connsiteX4" fmla="*/ 54530 w 61543"/>
                    <a:gd name="connsiteY4" fmla="*/ 0 h 58014"/>
                    <a:gd name="connsiteX5" fmla="*/ 61381 w 61543"/>
                    <a:gd name="connsiteY5" fmla="*/ 25337 h 58014"/>
                    <a:gd name="connsiteX6" fmla="*/ 50438 w 61543"/>
                    <a:gd name="connsiteY6" fmla="*/ 50006 h 58014"/>
                    <a:gd name="connsiteX7" fmla="*/ 24458 w 61543"/>
                    <a:gd name="connsiteY7" fmla="*/ 57340 h 58014"/>
                    <a:gd name="connsiteX8" fmla="*/ 0 w 61543"/>
                    <a:gd name="connsiteY8" fmla="*/ 47720 h 5801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61543" h="58014">
                      <a:moveTo>
                        <a:pt x="0" y="47720"/>
                      </a:moveTo>
                      <a:cubicBezTo>
                        <a:pt x="8470" y="49530"/>
                        <a:pt x="17130" y="51721"/>
                        <a:pt x="25314" y="53912"/>
                      </a:cubicBezTo>
                      <a:cubicBezTo>
                        <a:pt x="33365" y="55045"/>
                        <a:pt x="41492" y="52378"/>
                        <a:pt x="47297" y="46672"/>
                      </a:cubicBezTo>
                      <a:cubicBezTo>
                        <a:pt x="53112" y="40786"/>
                        <a:pt x="56852" y="33166"/>
                        <a:pt x="57956" y="24955"/>
                      </a:cubicBezTo>
                      <a:cubicBezTo>
                        <a:pt x="59288" y="16478"/>
                        <a:pt x="58098" y="7801"/>
                        <a:pt x="54530" y="0"/>
                      </a:cubicBezTo>
                      <a:cubicBezTo>
                        <a:pt x="59783" y="7344"/>
                        <a:pt x="62219" y="16345"/>
                        <a:pt x="61381" y="25337"/>
                      </a:cubicBezTo>
                      <a:cubicBezTo>
                        <a:pt x="60868" y="34623"/>
                        <a:pt x="56975" y="43396"/>
                        <a:pt x="50438" y="50006"/>
                      </a:cubicBezTo>
                      <a:cubicBezTo>
                        <a:pt x="43548" y="56655"/>
                        <a:pt x="33803" y="59407"/>
                        <a:pt x="24458" y="57340"/>
                      </a:cubicBezTo>
                      <a:cubicBezTo>
                        <a:pt x="15988" y="54483"/>
                        <a:pt x="8089" y="51245"/>
                        <a:pt x="0" y="4772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3" name="Freeform 502">
                  <a:extLst>
                    <a:ext uri="{FF2B5EF4-FFF2-40B4-BE49-F238E27FC236}">
                      <a16:creationId xmlns:a16="http://schemas.microsoft.com/office/drawing/2014/main" id="{ADCD7358-3189-0ED6-3DE0-C22B52FD1F21}"/>
                    </a:ext>
                  </a:extLst>
                </p:cNvPr>
                <p:cNvSpPr/>
                <p:nvPr/>
              </p:nvSpPr>
              <p:spPr>
                <a:xfrm>
                  <a:off x="6555933" y="5061108"/>
                  <a:ext cx="14941" cy="46577"/>
                </a:xfrm>
                <a:custGeom>
                  <a:avLst/>
                  <a:gdLst>
                    <a:gd name="connsiteX0" fmla="*/ 14941 w 14941"/>
                    <a:gd name="connsiteY0" fmla="*/ 0 h 46577"/>
                    <a:gd name="connsiteX1" fmla="*/ 0 w 14941"/>
                    <a:gd name="connsiteY1" fmla="*/ 46577 h 46577"/>
                    <a:gd name="connsiteX2" fmla="*/ 5330 w 14941"/>
                    <a:gd name="connsiteY2" fmla="*/ 22574 h 46577"/>
                    <a:gd name="connsiteX3" fmla="*/ 14941 w 14941"/>
                    <a:gd name="connsiteY3" fmla="*/ 0 h 46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941" h="46577">
                      <a:moveTo>
                        <a:pt x="14941" y="0"/>
                      </a:moveTo>
                      <a:cubicBezTo>
                        <a:pt x="12876" y="16316"/>
                        <a:pt x="7804" y="32109"/>
                        <a:pt x="0" y="46577"/>
                      </a:cubicBezTo>
                      <a:cubicBezTo>
                        <a:pt x="904" y="38405"/>
                        <a:pt x="2693" y="30356"/>
                        <a:pt x="5330" y="22574"/>
                      </a:cubicBezTo>
                      <a:cubicBezTo>
                        <a:pt x="7756" y="14745"/>
                        <a:pt x="10973" y="7172"/>
                        <a:pt x="1494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04" name="Freeform 503">
                  <a:extLst>
                    <a:ext uri="{FF2B5EF4-FFF2-40B4-BE49-F238E27FC236}">
                      <a16:creationId xmlns:a16="http://schemas.microsoft.com/office/drawing/2014/main" id="{DD62E363-7D5F-AEE9-5BC9-CF7B0AF2FA79}"/>
                    </a:ext>
                  </a:extLst>
                </p:cNvPr>
                <p:cNvSpPr/>
                <p:nvPr/>
              </p:nvSpPr>
              <p:spPr>
                <a:xfrm>
                  <a:off x="6609131" y="5078825"/>
                  <a:ext cx="14845" cy="46291"/>
                </a:xfrm>
                <a:custGeom>
                  <a:avLst/>
                  <a:gdLst>
                    <a:gd name="connsiteX0" fmla="*/ 14846 w 14845"/>
                    <a:gd name="connsiteY0" fmla="*/ 0 h 46291"/>
                    <a:gd name="connsiteX1" fmla="*/ 0 w 14845"/>
                    <a:gd name="connsiteY1" fmla="*/ 46292 h 46291"/>
                    <a:gd name="connsiteX2" fmla="*/ 5234 w 14845"/>
                    <a:gd name="connsiteY2" fmla="*/ 22479 h 46291"/>
                    <a:gd name="connsiteX3" fmla="*/ 14846 w 14845"/>
                    <a:gd name="connsiteY3" fmla="*/ 0 h 462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4845" h="46291">
                      <a:moveTo>
                        <a:pt x="14846" y="0"/>
                      </a:moveTo>
                      <a:cubicBezTo>
                        <a:pt x="12885" y="16231"/>
                        <a:pt x="7841" y="31947"/>
                        <a:pt x="0" y="46292"/>
                      </a:cubicBezTo>
                      <a:cubicBezTo>
                        <a:pt x="923" y="38195"/>
                        <a:pt x="2674" y="30213"/>
                        <a:pt x="5234" y="22479"/>
                      </a:cubicBezTo>
                      <a:cubicBezTo>
                        <a:pt x="7661" y="14678"/>
                        <a:pt x="10877" y="7144"/>
                        <a:pt x="14846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505" name="Graphic 3">
                <a:extLst>
                  <a:ext uri="{FF2B5EF4-FFF2-40B4-BE49-F238E27FC236}">
                    <a16:creationId xmlns:a16="http://schemas.microsoft.com/office/drawing/2014/main" id="{A43AC604-A7D8-F2D9-4DF7-C475813DCC83}"/>
                  </a:ext>
                </a:extLst>
              </p:cNvPr>
              <p:cNvGrpSpPr/>
              <p:nvPr/>
            </p:nvGrpSpPr>
            <p:grpSpPr>
              <a:xfrm>
                <a:off x="6129357" y="4714549"/>
                <a:ext cx="692525" cy="693126"/>
                <a:chOff x="6129357" y="4714549"/>
                <a:chExt cx="692525" cy="693126"/>
              </a:xfrm>
            </p:grpSpPr>
            <p:sp>
              <p:nvSpPr>
                <p:cNvPr id="506" name="Freeform 505">
                  <a:extLst>
                    <a:ext uri="{FF2B5EF4-FFF2-40B4-BE49-F238E27FC236}">
                      <a16:creationId xmlns:a16="http://schemas.microsoft.com/office/drawing/2014/main" id="{01919EF4-060D-B7B4-FB97-C4F9AE8B998F}"/>
                    </a:ext>
                  </a:extLst>
                </p:cNvPr>
                <p:cNvSpPr/>
                <p:nvPr/>
              </p:nvSpPr>
              <p:spPr>
                <a:xfrm>
                  <a:off x="6129357" y="4714549"/>
                  <a:ext cx="692525" cy="693126"/>
                </a:xfrm>
                <a:custGeom>
                  <a:avLst/>
                  <a:gdLst>
                    <a:gd name="connsiteX0" fmla="*/ 688091 w 692525"/>
                    <a:gd name="connsiteY0" fmla="*/ 291600 h 693126"/>
                    <a:gd name="connsiteX1" fmla="*/ 401168 w 692525"/>
                    <a:gd name="connsiteY1" fmla="*/ 688688 h 693126"/>
                    <a:gd name="connsiteX2" fmla="*/ 4433 w 692525"/>
                    <a:gd name="connsiteY2" fmla="*/ 401519 h 693126"/>
                    <a:gd name="connsiteX3" fmla="*/ 290205 w 692525"/>
                    <a:gd name="connsiteY3" fmla="*/ 4612 h 693126"/>
                    <a:gd name="connsiteX4" fmla="*/ 687939 w 692525"/>
                    <a:gd name="connsiteY4" fmla="*/ 290638 h 693126"/>
                    <a:gd name="connsiteX5" fmla="*/ 688091 w 692525"/>
                    <a:gd name="connsiteY5" fmla="*/ 291600 h 6931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525" h="693126">
                      <a:moveTo>
                        <a:pt x="688091" y="291600"/>
                      </a:moveTo>
                      <a:cubicBezTo>
                        <a:pt x="718421" y="480557"/>
                        <a:pt x="589957" y="658341"/>
                        <a:pt x="401168" y="688688"/>
                      </a:cubicBezTo>
                      <a:cubicBezTo>
                        <a:pt x="212388" y="719044"/>
                        <a:pt x="34762" y="590476"/>
                        <a:pt x="4433" y="401519"/>
                      </a:cubicBezTo>
                      <a:cubicBezTo>
                        <a:pt x="-25820" y="213009"/>
                        <a:pt x="101968" y="35521"/>
                        <a:pt x="290205" y="4612"/>
                      </a:cubicBezTo>
                      <a:cubicBezTo>
                        <a:pt x="478946" y="-26335"/>
                        <a:pt x="657020" y="101729"/>
                        <a:pt x="687939" y="290638"/>
                      </a:cubicBezTo>
                      <a:cubicBezTo>
                        <a:pt x="687987" y="290962"/>
                        <a:pt x="688044" y="291276"/>
                        <a:pt x="688091" y="29160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507" name="Graphic 3">
                  <a:extLst>
                    <a:ext uri="{FF2B5EF4-FFF2-40B4-BE49-F238E27FC236}">
                      <a16:creationId xmlns:a16="http://schemas.microsoft.com/office/drawing/2014/main" id="{E81FD12A-9602-18C8-31A7-79092F7D0767}"/>
                    </a:ext>
                  </a:extLst>
                </p:cNvPr>
                <p:cNvGrpSpPr/>
                <p:nvPr/>
              </p:nvGrpSpPr>
              <p:grpSpPr>
                <a:xfrm>
                  <a:off x="6154071" y="4739382"/>
                  <a:ext cx="643049" cy="643605"/>
                  <a:chOff x="6154071" y="4739382"/>
                  <a:chExt cx="643049" cy="643605"/>
                </a:xfrm>
                <a:solidFill>
                  <a:srgbClr val="000000"/>
                </a:solidFill>
              </p:grpSpPr>
              <p:sp>
                <p:nvSpPr>
                  <p:cNvPr id="508" name="Freeform 507">
                    <a:extLst>
                      <a:ext uri="{FF2B5EF4-FFF2-40B4-BE49-F238E27FC236}">
                        <a16:creationId xmlns:a16="http://schemas.microsoft.com/office/drawing/2014/main" id="{53D0935D-1D29-16FF-B46D-15030EA88E84}"/>
                      </a:ext>
                    </a:extLst>
                  </p:cNvPr>
                  <p:cNvSpPr/>
                  <p:nvPr/>
                </p:nvSpPr>
                <p:spPr>
                  <a:xfrm>
                    <a:off x="6154071" y="4739382"/>
                    <a:ext cx="643049" cy="643605"/>
                  </a:xfrm>
                  <a:custGeom>
                    <a:avLst/>
                    <a:gdLst>
                      <a:gd name="connsiteX0" fmla="*/ 373694 w 643049"/>
                      <a:gd name="connsiteY0" fmla="*/ 639290 h 643605"/>
                      <a:gd name="connsiteX1" fmla="*/ 4309 w 643049"/>
                      <a:gd name="connsiteY1" fmla="*/ 374019 h 643605"/>
                      <a:gd name="connsiteX2" fmla="*/ 269345 w 643049"/>
                      <a:gd name="connsiteY2" fmla="*/ 4316 h 643605"/>
                      <a:gd name="connsiteX3" fmla="*/ 638729 w 643049"/>
                      <a:gd name="connsiteY3" fmla="*/ 269577 h 643605"/>
                      <a:gd name="connsiteX4" fmla="*/ 638919 w 643049"/>
                      <a:gd name="connsiteY4" fmla="*/ 270768 h 643605"/>
                      <a:gd name="connsiteX5" fmla="*/ 373694 w 643049"/>
                      <a:gd name="connsiteY5" fmla="*/ 639290 h 643605"/>
                      <a:gd name="connsiteX6" fmla="*/ 607134 w 643049"/>
                      <a:gd name="connsiteY6" fmla="*/ 281055 h 643605"/>
                      <a:gd name="connsiteX7" fmla="*/ 280774 w 643049"/>
                      <a:gd name="connsiteY7" fmla="*/ 35881 h 643605"/>
                      <a:gd name="connsiteX8" fmla="*/ 35819 w 643049"/>
                      <a:gd name="connsiteY8" fmla="*/ 362532 h 643605"/>
                      <a:gd name="connsiteX9" fmla="*/ 359704 w 643049"/>
                      <a:gd name="connsiteY9" fmla="*/ 608048 h 643605"/>
                      <a:gd name="connsiteX10" fmla="*/ 607420 w 643049"/>
                      <a:gd name="connsiteY10" fmla="*/ 283160 h 643605"/>
                      <a:gd name="connsiteX11" fmla="*/ 607134 w 643049"/>
                      <a:gd name="connsiteY11" fmla="*/ 281055 h 643605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</a:cxnLst>
                    <a:rect l="l" t="t" r="r" b="b"/>
                    <a:pathLst>
                      <a:path w="643049" h="643605">
                        <a:moveTo>
                          <a:pt x="373694" y="639290"/>
                        </a:moveTo>
                        <a:cubicBezTo>
                          <a:pt x="198504" y="668132"/>
                          <a:pt x="33126" y="549365"/>
                          <a:pt x="4309" y="374019"/>
                        </a:cubicBezTo>
                        <a:cubicBezTo>
                          <a:pt x="-24497" y="198673"/>
                          <a:pt x="94155" y="33157"/>
                          <a:pt x="269345" y="4316"/>
                        </a:cubicBezTo>
                        <a:cubicBezTo>
                          <a:pt x="444535" y="-24526"/>
                          <a:pt x="609913" y="94241"/>
                          <a:pt x="638729" y="269577"/>
                        </a:cubicBezTo>
                        <a:cubicBezTo>
                          <a:pt x="638796" y="269977"/>
                          <a:pt x="638853" y="270368"/>
                          <a:pt x="638919" y="270768"/>
                        </a:cubicBezTo>
                        <a:cubicBezTo>
                          <a:pt x="667060" y="445771"/>
                          <a:pt x="548446" y="610572"/>
                          <a:pt x="373694" y="639290"/>
                        </a:cubicBezTo>
                        <a:close/>
                        <a:moveTo>
                          <a:pt x="607134" y="281055"/>
                        </a:moveTo>
                        <a:cubicBezTo>
                          <a:pt x="584656" y="123150"/>
                          <a:pt x="438539" y="13383"/>
                          <a:pt x="280774" y="35881"/>
                        </a:cubicBezTo>
                        <a:cubicBezTo>
                          <a:pt x="123009" y="58389"/>
                          <a:pt x="13341" y="204636"/>
                          <a:pt x="35819" y="362532"/>
                        </a:cubicBezTo>
                        <a:cubicBezTo>
                          <a:pt x="58163" y="519475"/>
                          <a:pt x="202720" y="629051"/>
                          <a:pt x="359704" y="608048"/>
                        </a:cubicBezTo>
                        <a:cubicBezTo>
                          <a:pt x="517745" y="586798"/>
                          <a:pt x="628651" y="441342"/>
                          <a:pt x="607420" y="283160"/>
                        </a:cubicBezTo>
                        <a:cubicBezTo>
                          <a:pt x="607334" y="282455"/>
                          <a:pt x="607229" y="281760"/>
                          <a:pt x="607134" y="281055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60000"/>
                      <a:lumOff val="40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09" name="Freeform 508">
                    <a:extLst>
                      <a:ext uri="{FF2B5EF4-FFF2-40B4-BE49-F238E27FC236}">
                        <a16:creationId xmlns:a16="http://schemas.microsoft.com/office/drawing/2014/main" id="{A9068D47-9A15-056A-D043-3A875954A73C}"/>
                      </a:ext>
                    </a:extLst>
                  </p:cNvPr>
                  <p:cNvSpPr/>
                  <p:nvPr/>
                </p:nvSpPr>
                <p:spPr>
                  <a:xfrm>
                    <a:off x="6313547" y="4855844"/>
                    <a:ext cx="313633" cy="414528"/>
                  </a:xfrm>
                  <a:custGeom>
                    <a:avLst/>
                    <a:gdLst>
                      <a:gd name="connsiteX0" fmla="*/ 127807 w 313633"/>
                      <a:gd name="connsiteY0" fmla="*/ 5429 h 414528"/>
                      <a:gd name="connsiteX1" fmla="*/ 160449 w 313633"/>
                      <a:gd name="connsiteY1" fmla="*/ 0 h 414528"/>
                      <a:gd name="connsiteX2" fmla="*/ 161972 w 313633"/>
                      <a:gd name="connsiteY2" fmla="*/ 9525 h 414528"/>
                      <a:gd name="connsiteX3" fmla="*/ 168157 w 313633"/>
                      <a:gd name="connsiteY3" fmla="*/ 47625 h 414528"/>
                      <a:gd name="connsiteX4" fmla="*/ 175485 w 313633"/>
                      <a:gd name="connsiteY4" fmla="*/ 53150 h 414528"/>
                      <a:gd name="connsiteX5" fmla="*/ 216882 w 313633"/>
                      <a:gd name="connsiteY5" fmla="*/ 54197 h 414528"/>
                      <a:gd name="connsiteX6" fmla="*/ 275314 w 313633"/>
                      <a:gd name="connsiteY6" fmla="*/ 117348 h 414528"/>
                      <a:gd name="connsiteX7" fmla="*/ 276075 w 313633"/>
                      <a:gd name="connsiteY7" fmla="*/ 136398 h 414528"/>
                      <a:gd name="connsiteX8" fmla="*/ 254187 w 313633"/>
                      <a:gd name="connsiteY8" fmla="*/ 176117 h 414528"/>
                      <a:gd name="connsiteX9" fmla="*/ 244194 w 313633"/>
                      <a:gd name="connsiteY9" fmla="*/ 183452 h 414528"/>
                      <a:gd name="connsiteX10" fmla="*/ 260087 w 313633"/>
                      <a:gd name="connsiteY10" fmla="*/ 187262 h 414528"/>
                      <a:gd name="connsiteX11" fmla="*/ 311096 w 313633"/>
                      <a:gd name="connsiteY11" fmla="*/ 244412 h 414528"/>
                      <a:gd name="connsiteX12" fmla="*/ 312047 w 313633"/>
                      <a:gd name="connsiteY12" fmla="*/ 284607 h 414528"/>
                      <a:gd name="connsiteX13" fmla="*/ 282831 w 313633"/>
                      <a:gd name="connsiteY13" fmla="*/ 327851 h 414528"/>
                      <a:gd name="connsiteX14" fmla="*/ 224781 w 313633"/>
                      <a:gd name="connsiteY14" fmla="*/ 350139 h 414528"/>
                      <a:gd name="connsiteX15" fmla="*/ 219261 w 313633"/>
                      <a:gd name="connsiteY15" fmla="*/ 357759 h 414528"/>
                      <a:gd name="connsiteX16" fmla="*/ 225256 w 313633"/>
                      <a:gd name="connsiteY16" fmla="*/ 395383 h 414528"/>
                      <a:gd name="connsiteX17" fmla="*/ 221926 w 313633"/>
                      <a:gd name="connsiteY17" fmla="*/ 400908 h 414528"/>
                      <a:gd name="connsiteX18" fmla="*/ 193947 w 313633"/>
                      <a:gd name="connsiteY18" fmla="*/ 405575 h 414528"/>
                      <a:gd name="connsiteX19" fmla="*/ 192044 w 313633"/>
                      <a:gd name="connsiteY19" fmla="*/ 393764 h 414528"/>
                      <a:gd name="connsiteX20" fmla="*/ 186810 w 313633"/>
                      <a:gd name="connsiteY20" fmla="*/ 361950 h 414528"/>
                      <a:gd name="connsiteX21" fmla="*/ 181100 w 313633"/>
                      <a:gd name="connsiteY21" fmla="*/ 357664 h 414528"/>
                      <a:gd name="connsiteX22" fmla="*/ 162067 w 313633"/>
                      <a:gd name="connsiteY22" fmla="*/ 360807 h 414528"/>
                      <a:gd name="connsiteX23" fmla="*/ 170061 w 313633"/>
                      <a:gd name="connsiteY23" fmla="*/ 409099 h 414528"/>
                      <a:gd name="connsiteX24" fmla="*/ 137324 w 313633"/>
                      <a:gd name="connsiteY24" fmla="*/ 414528 h 414528"/>
                      <a:gd name="connsiteX25" fmla="*/ 129330 w 313633"/>
                      <a:gd name="connsiteY25" fmla="*/ 366236 h 414528"/>
                      <a:gd name="connsiteX26" fmla="*/ 48915 w 313633"/>
                      <a:gd name="connsiteY26" fmla="*/ 379762 h 414528"/>
                      <a:gd name="connsiteX27" fmla="*/ 39874 w 313633"/>
                      <a:gd name="connsiteY27" fmla="*/ 324803 h 414528"/>
                      <a:gd name="connsiteX28" fmla="*/ 63761 w 313633"/>
                      <a:gd name="connsiteY28" fmla="*/ 320802 h 414528"/>
                      <a:gd name="connsiteX29" fmla="*/ 32737 w 313633"/>
                      <a:gd name="connsiteY29" fmla="*/ 132398 h 414528"/>
                      <a:gd name="connsiteX30" fmla="*/ 8946 w 313633"/>
                      <a:gd name="connsiteY30" fmla="*/ 136303 h 414528"/>
                      <a:gd name="connsiteX31" fmla="*/ 0 w 313633"/>
                      <a:gd name="connsiteY31" fmla="*/ 81534 h 414528"/>
                      <a:gd name="connsiteX32" fmla="*/ 80605 w 313633"/>
                      <a:gd name="connsiteY32" fmla="*/ 68294 h 414528"/>
                      <a:gd name="connsiteX33" fmla="*/ 71850 w 313633"/>
                      <a:gd name="connsiteY33" fmla="*/ 14764 h 414528"/>
                      <a:gd name="connsiteX34" fmla="*/ 104301 w 313633"/>
                      <a:gd name="connsiteY34" fmla="*/ 9430 h 414528"/>
                      <a:gd name="connsiteX35" fmla="*/ 112961 w 313633"/>
                      <a:gd name="connsiteY35" fmla="*/ 62103 h 414528"/>
                      <a:gd name="connsiteX36" fmla="*/ 136943 w 313633"/>
                      <a:gd name="connsiteY36" fmla="*/ 58198 h 414528"/>
                      <a:gd name="connsiteX37" fmla="*/ 127807 w 313633"/>
                      <a:gd name="connsiteY37" fmla="*/ 5429 h 414528"/>
                      <a:gd name="connsiteX38" fmla="*/ 159973 w 313633"/>
                      <a:gd name="connsiteY38" fmla="*/ 227838 h 414528"/>
                      <a:gd name="connsiteX39" fmla="*/ 143795 w 313633"/>
                      <a:gd name="connsiteY39" fmla="*/ 230505 h 414528"/>
                      <a:gd name="connsiteX40" fmla="*/ 139893 w 313633"/>
                      <a:gd name="connsiteY40" fmla="*/ 235934 h 414528"/>
                      <a:gd name="connsiteX41" fmla="*/ 150647 w 313633"/>
                      <a:gd name="connsiteY41" fmla="*/ 301276 h 414528"/>
                      <a:gd name="connsiteX42" fmla="*/ 156928 w 313633"/>
                      <a:gd name="connsiteY42" fmla="*/ 305467 h 414528"/>
                      <a:gd name="connsiteX43" fmla="*/ 185477 w 313633"/>
                      <a:gd name="connsiteY43" fmla="*/ 300704 h 414528"/>
                      <a:gd name="connsiteX44" fmla="*/ 215740 w 313633"/>
                      <a:gd name="connsiteY44" fmla="*/ 264700 h 414528"/>
                      <a:gd name="connsiteX45" fmla="*/ 183013 w 313633"/>
                      <a:gd name="connsiteY45" fmla="*/ 225190 h 414528"/>
                      <a:gd name="connsiteX46" fmla="*/ 171203 w 313633"/>
                      <a:gd name="connsiteY46" fmla="*/ 226028 h 414528"/>
                      <a:gd name="connsiteX47" fmla="*/ 125999 w 313633"/>
                      <a:gd name="connsiteY47" fmla="*/ 151638 h 414528"/>
                      <a:gd name="connsiteX48" fmla="*/ 130472 w 313633"/>
                      <a:gd name="connsiteY48" fmla="*/ 179451 h 414528"/>
                      <a:gd name="connsiteX49" fmla="*/ 135516 w 313633"/>
                      <a:gd name="connsiteY49" fmla="*/ 183261 h 414528"/>
                      <a:gd name="connsiteX50" fmla="*/ 164826 w 313633"/>
                      <a:gd name="connsiteY50" fmla="*/ 177737 h 414528"/>
                      <a:gd name="connsiteX51" fmla="*/ 182242 w 313633"/>
                      <a:gd name="connsiteY51" fmla="*/ 156210 h 414528"/>
                      <a:gd name="connsiteX52" fmla="*/ 180148 w 313633"/>
                      <a:gd name="connsiteY52" fmla="*/ 135922 h 414528"/>
                      <a:gd name="connsiteX53" fmla="*/ 147468 w 313633"/>
                      <a:gd name="connsiteY53" fmla="*/ 114815 h 414528"/>
                      <a:gd name="connsiteX54" fmla="*/ 147221 w 313633"/>
                      <a:gd name="connsiteY54" fmla="*/ 114871 h 414528"/>
                      <a:gd name="connsiteX55" fmla="*/ 125238 w 313633"/>
                      <a:gd name="connsiteY55" fmla="*/ 118396 h 414528"/>
                      <a:gd name="connsiteX56" fmla="*/ 121336 w 313633"/>
                      <a:gd name="connsiteY56" fmla="*/ 123920 h 414528"/>
                      <a:gd name="connsiteX57" fmla="*/ 125999 w 313633"/>
                      <a:gd name="connsiteY57" fmla="*/ 151257 h 41452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</a:cxnLst>
                    <a:rect l="l" t="t" r="r" b="b"/>
                    <a:pathLst>
                      <a:path w="313633" h="414528">
                        <a:moveTo>
                          <a:pt x="127807" y="5429"/>
                        </a:moveTo>
                        <a:lnTo>
                          <a:pt x="160449" y="0"/>
                        </a:lnTo>
                        <a:lnTo>
                          <a:pt x="161972" y="9525"/>
                        </a:lnTo>
                        <a:cubicBezTo>
                          <a:pt x="164065" y="22289"/>
                          <a:pt x="166349" y="34957"/>
                          <a:pt x="168157" y="47625"/>
                        </a:cubicBezTo>
                        <a:cubicBezTo>
                          <a:pt x="168918" y="52388"/>
                          <a:pt x="170727" y="53150"/>
                          <a:pt x="175485" y="53150"/>
                        </a:cubicBezTo>
                        <a:cubicBezTo>
                          <a:pt x="189284" y="52302"/>
                          <a:pt x="203140" y="52654"/>
                          <a:pt x="216882" y="54197"/>
                        </a:cubicBezTo>
                        <a:cubicBezTo>
                          <a:pt x="251903" y="59531"/>
                          <a:pt x="272078" y="82010"/>
                          <a:pt x="275314" y="117348"/>
                        </a:cubicBezTo>
                        <a:cubicBezTo>
                          <a:pt x="275932" y="123682"/>
                          <a:pt x="276189" y="130035"/>
                          <a:pt x="276075" y="136398"/>
                        </a:cubicBezTo>
                        <a:cubicBezTo>
                          <a:pt x="275390" y="152333"/>
                          <a:pt x="267291" y="167040"/>
                          <a:pt x="254187" y="176117"/>
                        </a:cubicBezTo>
                        <a:cubicBezTo>
                          <a:pt x="251141" y="178499"/>
                          <a:pt x="248001" y="180689"/>
                          <a:pt x="244194" y="183452"/>
                        </a:cubicBezTo>
                        <a:cubicBezTo>
                          <a:pt x="250000" y="184785"/>
                          <a:pt x="255139" y="185738"/>
                          <a:pt x="260087" y="187262"/>
                        </a:cubicBezTo>
                        <a:cubicBezTo>
                          <a:pt x="287057" y="194253"/>
                          <a:pt x="307184" y="216799"/>
                          <a:pt x="311096" y="244412"/>
                        </a:cubicBezTo>
                        <a:cubicBezTo>
                          <a:pt x="314122" y="257604"/>
                          <a:pt x="314446" y="271282"/>
                          <a:pt x="312047" y="284607"/>
                        </a:cubicBezTo>
                        <a:cubicBezTo>
                          <a:pt x="308716" y="302448"/>
                          <a:pt x="298134" y="318106"/>
                          <a:pt x="282831" y="327851"/>
                        </a:cubicBezTo>
                        <a:cubicBezTo>
                          <a:pt x="265159" y="339090"/>
                          <a:pt x="245422" y="346663"/>
                          <a:pt x="224781" y="350139"/>
                        </a:cubicBezTo>
                        <a:cubicBezTo>
                          <a:pt x="219927" y="351092"/>
                          <a:pt x="218309" y="352520"/>
                          <a:pt x="219261" y="357759"/>
                        </a:cubicBezTo>
                        <a:cubicBezTo>
                          <a:pt x="221640" y="370237"/>
                          <a:pt x="223163" y="382905"/>
                          <a:pt x="225256" y="395383"/>
                        </a:cubicBezTo>
                        <a:cubicBezTo>
                          <a:pt x="225732" y="398526"/>
                          <a:pt x="225256" y="400431"/>
                          <a:pt x="221926" y="400908"/>
                        </a:cubicBezTo>
                        <a:lnTo>
                          <a:pt x="193947" y="405575"/>
                        </a:lnTo>
                        <a:cubicBezTo>
                          <a:pt x="193281" y="401384"/>
                          <a:pt x="192615" y="397574"/>
                          <a:pt x="192044" y="393764"/>
                        </a:cubicBezTo>
                        <a:cubicBezTo>
                          <a:pt x="190236" y="383191"/>
                          <a:pt x="188428" y="372618"/>
                          <a:pt x="186810" y="361950"/>
                        </a:cubicBezTo>
                        <a:cubicBezTo>
                          <a:pt x="186334" y="358331"/>
                          <a:pt x="185097" y="356807"/>
                          <a:pt x="181100" y="357664"/>
                        </a:cubicBezTo>
                        <a:cubicBezTo>
                          <a:pt x="175104" y="358902"/>
                          <a:pt x="168918" y="359759"/>
                          <a:pt x="162067" y="360807"/>
                        </a:cubicBezTo>
                        <a:cubicBezTo>
                          <a:pt x="164826" y="377285"/>
                          <a:pt x="167396" y="393002"/>
                          <a:pt x="170061" y="409099"/>
                        </a:cubicBezTo>
                        <a:lnTo>
                          <a:pt x="137324" y="414528"/>
                        </a:lnTo>
                        <a:cubicBezTo>
                          <a:pt x="134659" y="398431"/>
                          <a:pt x="132090" y="382715"/>
                          <a:pt x="129330" y="366236"/>
                        </a:cubicBezTo>
                        <a:lnTo>
                          <a:pt x="48915" y="379762"/>
                        </a:lnTo>
                        <a:cubicBezTo>
                          <a:pt x="45775" y="361188"/>
                          <a:pt x="42920" y="343281"/>
                          <a:pt x="39874" y="324803"/>
                        </a:cubicBezTo>
                        <a:lnTo>
                          <a:pt x="63761" y="320802"/>
                        </a:lnTo>
                        <a:lnTo>
                          <a:pt x="32737" y="132398"/>
                        </a:lnTo>
                        <a:lnTo>
                          <a:pt x="8946" y="136303"/>
                        </a:lnTo>
                        <a:cubicBezTo>
                          <a:pt x="5995" y="117920"/>
                          <a:pt x="3045" y="100108"/>
                          <a:pt x="0" y="81534"/>
                        </a:cubicBezTo>
                        <a:lnTo>
                          <a:pt x="80605" y="68294"/>
                        </a:lnTo>
                        <a:cubicBezTo>
                          <a:pt x="77655" y="50102"/>
                          <a:pt x="74705" y="32671"/>
                          <a:pt x="71850" y="14764"/>
                        </a:cubicBezTo>
                        <a:lnTo>
                          <a:pt x="104301" y="9430"/>
                        </a:lnTo>
                        <a:lnTo>
                          <a:pt x="112961" y="62103"/>
                        </a:lnTo>
                        <a:lnTo>
                          <a:pt x="136943" y="58198"/>
                        </a:lnTo>
                        <a:cubicBezTo>
                          <a:pt x="133612" y="40672"/>
                          <a:pt x="130757" y="23432"/>
                          <a:pt x="127807" y="5429"/>
                        </a:cubicBezTo>
                        <a:close/>
                        <a:moveTo>
                          <a:pt x="159973" y="227838"/>
                        </a:moveTo>
                        <a:cubicBezTo>
                          <a:pt x="154549" y="228695"/>
                          <a:pt x="149219" y="229743"/>
                          <a:pt x="143795" y="230505"/>
                        </a:cubicBezTo>
                        <a:cubicBezTo>
                          <a:pt x="140179" y="230505"/>
                          <a:pt x="139322" y="232410"/>
                          <a:pt x="139893" y="235934"/>
                        </a:cubicBezTo>
                        <a:cubicBezTo>
                          <a:pt x="143509" y="257651"/>
                          <a:pt x="147221" y="279464"/>
                          <a:pt x="150647" y="301276"/>
                        </a:cubicBezTo>
                        <a:cubicBezTo>
                          <a:pt x="151313" y="305467"/>
                          <a:pt x="153121" y="306229"/>
                          <a:pt x="156928" y="305467"/>
                        </a:cubicBezTo>
                        <a:cubicBezTo>
                          <a:pt x="166444" y="303752"/>
                          <a:pt x="175961" y="302419"/>
                          <a:pt x="185477" y="300704"/>
                        </a:cubicBezTo>
                        <a:cubicBezTo>
                          <a:pt x="203331" y="298313"/>
                          <a:pt x="216444" y="282721"/>
                          <a:pt x="215740" y="264700"/>
                        </a:cubicBezTo>
                        <a:cubicBezTo>
                          <a:pt x="217605" y="244745"/>
                          <a:pt x="202950" y="227057"/>
                          <a:pt x="183013" y="225190"/>
                        </a:cubicBezTo>
                        <a:cubicBezTo>
                          <a:pt x="179054" y="224819"/>
                          <a:pt x="175066" y="225105"/>
                          <a:pt x="171203" y="226028"/>
                        </a:cubicBezTo>
                        <a:close/>
                        <a:moveTo>
                          <a:pt x="125999" y="151638"/>
                        </a:moveTo>
                        <a:cubicBezTo>
                          <a:pt x="127522" y="161163"/>
                          <a:pt x="129044" y="170117"/>
                          <a:pt x="130472" y="179451"/>
                        </a:cubicBezTo>
                        <a:cubicBezTo>
                          <a:pt x="130948" y="182499"/>
                          <a:pt x="132185" y="183928"/>
                          <a:pt x="135516" y="183261"/>
                        </a:cubicBezTo>
                        <a:cubicBezTo>
                          <a:pt x="145032" y="181356"/>
                          <a:pt x="155120" y="180023"/>
                          <a:pt x="164826" y="177737"/>
                        </a:cubicBezTo>
                        <a:cubicBezTo>
                          <a:pt x="175047" y="175679"/>
                          <a:pt x="182356" y="166640"/>
                          <a:pt x="182242" y="156210"/>
                        </a:cubicBezTo>
                        <a:cubicBezTo>
                          <a:pt x="182508" y="149381"/>
                          <a:pt x="181795" y="142551"/>
                          <a:pt x="180148" y="135922"/>
                        </a:cubicBezTo>
                        <a:cubicBezTo>
                          <a:pt x="176941" y="121063"/>
                          <a:pt x="162314" y="111614"/>
                          <a:pt x="147468" y="114815"/>
                        </a:cubicBezTo>
                        <a:cubicBezTo>
                          <a:pt x="147383" y="114833"/>
                          <a:pt x="147306" y="114853"/>
                          <a:pt x="147221" y="114871"/>
                        </a:cubicBezTo>
                        <a:cubicBezTo>
                          <a:pt x="139893" y="116015"/>
                          <a:pt x="132566" y="117443"/>
                          <a:pt x="125238" y="118396"/>
                        </a:cubicBezTo>
                        <a:cubicBezTo>
                          <a:pt x="121622" y="118967"/>
                          <a:pt x="120670" y="120491"/>
                          <a:pt x="121336" y="123920"/>
                        </a:cubicBezTo>
                        <a:cubicBezTo>
                          <a:pt x="122954" y="132779"/>
                          <a:pt x="124381" y="142018"/>
                          <a:pt x="125999" y="151257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510" name="Freeform 509">
                  <a:extLst>
                    <a:ext uri="{FF2B5EF4-FFF2-40B4-BE49-F238E27FC236}">
                      <a16:creationId xmlns:a16="http://schemas.microsoft.com/office/drawing/2014/main" id="{4305CD4B-DEC1-2483-CCC4-360EED5CE654}"/>
                    </a:ext>
                  </a:extLst>
                </p:cNvPr>
                <p:cNvSpPr/>
                <p:nvPr/>
              </p:nvSpPr>
              <p:spPr>
                <a:xfrm>
                  <a:off x="6307171" y="4826508"/>
                  <a:ext cx="460853" cy="526511"/>
                </a:xfrm>
                <a:custGeom>
                  <a:avLst/>
                  <a:gdLst>
                    <a:gd name="connsiteX0" fmla="*/ 336600 w 460853"/>
                    <a:gd name="connsiteY0" fmla="*/ 0 h 526511"/>
                    <a:gd name="connsiteX1" fmla="*/ 415397 w 460853"/>
                    <a:gd name="connsiteY1" fmla="*/ 81153 h 526511"/>
                    <a:gd name="connsiteX2" fmla="*/ 456603 w 460853"/>
                    <a:gd name="connsiteY2" fmla="*/ 187262 h 526511"/>
                    <a:gd name="connsiteX3" fmla="*/ 453368 w 460853"/>
                    <a:gd name="connsiteY3" fmla="*/ 301562 h 526511"/>
                    <a:gd name="connsiteX4" fmla="*/ 322610 w 460853"/>
                    <a:gd name="connsiteY4" fmla="*/ 483680 h 526511"/>
                    <a:gd name="connsiteX5" fmla="*/ 215549 w 460853"/>
                    <a:gd name="connsiteY5" fmla="*/ 523208 h 526511"/>
                    <a:gd name="connsiteX6" fmla="*/ 101922 w 460853"/>
                    <a:gd name="connsiteY6" fmla="*/ 518065 h 526511"/>
                    <a:gd name="connsiteX7" fmla="*/ 0 w 460853"/>
                    <a:gd name="connsiteY7" fmla="*/ 469392 h 526511"/>
                    <a:gd name="connsiteX8" fmla="*/ 318233 w 460853"/>
                    <a:gd name="connsiteY8" fmla="*/ 476917 h 526511"/>
                    <a:gd name="connsiteX9" fmla="*/ 445469 w 460853"/>
                    <a:gd name="connsiteY9" fmla="*/ 299561 h 526511"/>
                    <a:gd name="connsiteX10" fmla="*/ 336695 w 460853"/>
                    <a:gd name="connsiteY10" fmla="*/ 0 h 52651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60853" h="526511">
                      <a:moveTo>
                        <a:pt x="336600" y="0"/>
                      </a:moveTo>
                      <a:cubicBezTo>
                        <a:pt x="368004" y="21527"/>
                        <a:pt x="394803" y="49111"/>
                        <a:pt x="415397" y="81153"/>
                      </a:cubicBezTo>
                      <a:cubicBezTo>
                        <a:pt x="435981" y="113462"/>
                        <a:pt x="449980" y="149523"/>
                        <a:pt x="456603" y="187262"/>
                      </a:cubicBezTo>
                      <a:cubicBezTo>
                        <a:pt x="463208" y="225190"/>
                        <a:pt x="462104" y="264062"/>
                        <a:pt x="453368" y="301562"/>
                      </a:cubicBezTo>
                      <a:cubicBezTo>
                        <a:pt x="436076" y="377419"/>
                        <a:pt x="388931" y="443084"/>
                        <a:pt x="322610" y="483680"/>
                      </a:cubicBezTo>
                      <a:cubicBezTo>
                        <a:pt x="289940" y="503930"/>
                        <a:pt x="253530" y="517379"/>
                        <a:pt x="215549" y="523208"/>
                      </a:cubicBezTo>
                      <a:cubicBezTo>
                        <a:pt x="177702" y="528942"/>
                        <a:pt x="139094" y="527199"/>
                        <a:pt x="101922" y="518065"/>
                      </a:cubicBezTo>
                      <a:cubicBezTo>
                        <a:pt x="65036" y="508835"/>
                        <a:pt x="30377" y="492281"/>
                        <a:pt x="0" y="469392"/>
                      </a:cubicBezTo>
                      <a:cubicBezTo>
                        <a:pt x="95118" y="535114"/>
                        <a:pt x="220127" y="538067"/>
                        <a:pt x="318233" y="476917"/>
                      </a:cubicBezTo>
                      <a:cubicBezTo>
                        <a:pt x="382079" y="436616"/>
                        <a:pt x="427721" y="372989"/>
                        <a:pt x="445469" y="299561"/>
                      </a:cubicBezTo>
                      <a:cubicBezTo>
                        <a:pt x="471906" y="186947"/>
                        <a:pt x="429205" y="69352"/>
                        <a:pt x="336695" y="0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sp>
              <p:nvSpPr>
                <p:cNvPr id="511" name="Freeform 510">
                  <a:extLst>
                    <a:ext uri="{FF2B5EF4-FFF2-40B4-BE49-F238E27FC236}">
                      <a16:creationId xmlns:a16="http://schemas.microsoft.com/office/drawing/2014/main" id="{E22F43A8-ECB1-8A21-BB71-EADAC77D56B3}"/>
                    </a:ext>
                  </a:extLst>
                </p:cNvPr>
                <p:cNvSpPr/>
                <p:nvPr/>
              </p:nvSpPr>
              <p:spPr>
                <a:xfrm>
                  <a:off x="6181802" y="4769228"/>
                  <a:ext cx="461587" cy="526100"/>
                </a:xfrm>
                <a:custGeom>
                  <a:avLst/>
                  <a:gdLst>
                    <a:gd name="connsiteX0" fmla="*/ 123561 w 461587"/>
                    <a:gd name="connsiteY0" fmla="*/ 526100 h 526100"/>
                    <a:gd name="connsiteX1" fmla="*/ 44954 w 461587"/>
                    <a:gd name="connsiteY1" fmla="*/ 444756 h 526100"/>
                    <a:gd name="connsiteX2" fmla="*/ 4128 w 461587"/>
                    <a:gd name="connsiteY2" fmla="*/ 338553 h 526100"/>
                    <a:gd name="connsiteX3" fmla="*/ 7650 w 461587"/>
                    <a:gd name="connsiteY3" fmla="*/ 224253 h 526100"/>
                    <a:gd name="connsiteX4" fmla="*/ 138978 w 461587"/>
                    <a:gd name="connsiteY4" fmla="*/ 42516 h 526100"/>
                    <a:gd name="connsiteX5" fmla="*/ 246134 w 461587"/>
                    <a:gd name="connsiteY5" fmla="*/ 3368 h 526100"/>
                    <a:gd name="connsiteX6" fmla="*/ 461588 w 461587"/>
                    <a:gd name="connsiteY6" fmla="*/ 58041 h 526100"/>
                    <a:gd name="connsiteX7" fmla="*/ 143355 w 461587"/>
                    <a:gd name="connsiteY7" fmla="*/ 49564 h 526100"/>
                    <a:gd name="connsiteX8" fmla="*/ 15739 w 461587"/>
                    <a:gd name="connsiteY8" fmla="*/ 226158 h 526100"/>
                    <a:gd name="connsiteX9" fmla="*/ 123561 w 461587"/>
                    <a:gd name="connsiteY9" fmla="*/ 526100 h 52610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61587" h="526100">
                      <a:moveTo>
                        <a:pt x="123561" y="526100"/>
                      </a:moveTo>
                      <a:cubicBezTo>
                        <a:pt x="92185" y="504526"/>
                        <a:pt x="65453" y="476865"/>
                        <a:pt x="44954" y="444756"/>
                      </a:cubicBezTo>
                      <a:cubicBezTo>
                        <a:pt x="24503" y="412391"/>
                        <a:pt x="10628" y="376300"/>
                        <a:pt x="4128" y="338553"/>
                      </a:cubicBezTo>
                      <a:cubicBezTo>
                        <a:pt x="-2381" y="300605"/>
                        <a:pt x="-1182" y="261734"/>
                        <a:pt x="7650" y="224253"/>
                      </a:cubicBezTo>
                      <a:cubicBezTo>
                        <a:pt x="25188" y="148443"/>
                        <a:pt x="72533" y="82921"/>
                        <a:pt x="138978" y="42516"/>
                      </a:cubicBezTo>
                      <a:cubicBezTo>
                        <a:pt x="171724" y="22428"/>
                        <a:pt x="208163" y="9112"/>
                        <a:pt x="246134" y="3368"/>
                      </a:cubicBezTo>
                      <a:cubicBezTo>
                        <a:pt x="322390" y="-8491"/>
                        <a:pt x="400187" y="11255"/>
                        <a:pt x="461588" y="58041"/>
                      </a:cubicBezTo>
                      <a:cubicBezTo>
                        <a:pt x="366670" y="-7995"/>
                        <a:pt x="241642" y="-11329"/>
                        <a:pt x="143355" y="49564"/>
                      </a:cubicBezTo>
                      <a:cubicBezTo>
                        <a:pt x="79556" y="89646"/>
                        <a:pt x="33801" y="152958"/>
                        <a:pt x="15739" y="226158"/>
                      </a:cubicBezTo>
                      <a:cubicBezTo>
                        <a:pt x="-11307" y="338715"/>
                        <a:pt x="31070" y="456587"/>
                        <a:pt x="123561" y="526100"/>
                      </a:cubicBezTo>
                      <a:close/>
                    </a:path>
                  </a:pathLst>
                </a:custGeom>
                <a:solidFill>
                  <a:srgbClr val="000000">
                    <a:alpha val="10000"/>
                  </a:srgbClr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2" name="Freeform 511">
                  <a:extLst>
                    <a:ext uri="{FF2B5EF4-FFF2-40B4-BE49-F238E27FC236}">
                      <a16:creationId xmlns:a16="http://schemas.microsoft.com/office/drawing/2014/main" id="{C4ABC49A-7F6F-258A-CA43-A04F4EA8A207}"/>
                    </a:ext>
                  </a:extLst>
                </p:cNvPr>
                <p:cNvSpPr/>
                <p:nvPr/>
              </p:nvSpPr>
              <p:spPr>
                <a:xfrm>
                  <a:off x="6311168" y="4870989"/>
                  <a:ext cx="84792" cy="121157"/>
                </a:xfrm>
                <a:custGeom>
                  <a:avLst/>
                  <a:gdLst>
                    <a:gd name="connsiteX0" fmla="*/ 10849 w 84792"/>
                    <a:gd name="connsiteY0" fmla="*/ 121158 h 121157"/>
                    <a:gd name="connsiteX1" fmla="*/ 7994 w 84792"/>
                    <a:gd name="connsiteY1" fmla="*/ 107537 h 121157"/>
                    <a:gd name="connsiteX2" fmla="*/ 5139 w 84792"/>
                    <a:gd name="connsiteY2" fmla="*/ 94012 h 121157"/>
                    <a:gd name="connsiteX3" fmla="*/ 0 w 84792"/>
                    <a:gd name="connsiteY3" fmla="*/ 66770 h 121157"/>
                    <a:gd name="connsiteX4" fmla="*/ 0 w 84792"/>
                    <a:gd name="connsiteY4" fmla="*/ 64865 h 121157"/>
                    <a:gd name="connsiteX5" fmla="*/ 1903 w 84792"/>
                    <a:gd name="connsiteY5" fmla="*/ 64865 h 121157"/>
                    <a:gd name="connsiteX6" fmla="*/ 82604 w 84792"/>
                    <a:gd name="connsiteY6" fmla="*/ 51625 h 121157"/>
                    <a:gd name="connsiteX7" fmla="*/ 80986 w 84792"/>
                    <a:gd name="connsiteY7" fmla="*/ 53816 h 121157"/>
                    <a:gd name="connsiteX8" fmla="*/ 77274 w 84792"/>
                    <a:gd name="connsiteY8" fmla="*/ 26956 h 121157"/>
                    <a:gd name="connsiteX9" fmla="*/ 75657 w 84792"/>
                    <a:gd name="connsiteY9" fmla="*/ 13525 h 121157"/>
                    <a:gd name="connsiteX10" fmla="*/ 74134 w 84792"/>
                    <a:gd name="connsiteY10" fmla="*/ 0 h 121157"/>
                    <a:gd name="connsiteX11" fmla="*/ 76989 w 84792"/>
                    <a:gd name="connsiteY11" fmla="*/ 13335 h 121157"/>
                    <a:gd name="connsiteX12" fmla="*/ 79654 w 84792"/>
                    <a:gd name="connsiteY12" fmla="*/ 26575 h 121157"/>
                    <a:gd name="connsiteX13" fmla="*/ 84792 w 84792"/>
                    <a:gd name="connsiteY13" fmla="*/ 53149 h 121157"/>
                    <a:gd name="connsiteX14" fmla="*/ 84792 w 84792"/>
                    <a:gd name="connsiteY14" fmla="*/ 55054 h 121157"/>
                    <a:gd name="connsiteX15" fmla="*/ 82794 w 84792"/>
                    <a:gd name="connsiteY15" fmla="*/ 55054 h 121157"/>
                    <a:gd name="connsiteX16" fmla="*/ 2189 w 84792"/>
                    <a:gd name="connsiteY16" fmla="*/ 68389 h 121157"/>
                    <a:gd name="connsiteX17" fmla="*/ 3807 w 84792"/>
                    <a:gd name="connsiteY17" fmla="*/ 66199 h 121157"/>
                    <a:gd name="connsiteX18" fmla="*/ 7613 w 84792"/>
                    <a:gd name="connsiteY18" fmla="*/ 93726 h 121157"/>
                    <a:gd name="connsiteX19" fmla="*/ 9326 w 84792"/>
                    <a:gd name="connsiteY19" fmla="*/ 107442 h 121157"/>
                    <a:gd name="connsiteX20" fmla="*/ 10849 w 84792"/>
                    <a:gd name="connsiteY20" fmla="*/ 121158 h 12115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4792" h="121157">
                      <a:moveTo>
                        <a:pt x="10849" y="121158"/>
                      </a:moveTo>
                      <a:cubicBezTo>
                        <a:pt x="9802" y="116681"/>
                        <a:pt x="8851" y="112109"/>
                        <a:pt x="7994" y="107537"/>
                      </a:cubicBezTo>
                      <a:cubicBezTo>
                        <a:pt x="7137" y="102965"/>
                        <a:pt x="5995" y="98488"/>
                        <a:pt x="5139" y="94012"/>
                      </a:cubicBezTo>
                      <a:lnTo>
                        <a:pt x="0" y="66770"/>
                      </a:lnTo>
                      <a:lnTo>
                        <a:pt x="0" y="64865"/>
                      </a:lnTo>
                      <a:lnTo>
                        <a:pt x="1903" y="64865"/>
                      </a:lnTo>
                      <a:cubicBezTo>
                        <a:pt x="28740" y="60007"/>
                        <a:pt x="55577" y="55340"/>
                        <a:pt x="82604" y="51625"/>
                      </a:cubicBezTo>
                      <a:lnTo>
                        <a:pt x="80986" y="53816"/>
                      </a:lnTo>
                      <a:lnTo>
                        <a:pt x="77274" y="26956"/>
                      </a:lnTo>
                      <a:lnTo>
                        <a:pt x="75657" y="13525"/>
                      </a:lnTo>
                      <a:cubicBezTo>
                        <a:pt x="75086" y="9049"/>
                        <a:pt x="74515" y="4572"/>
                        <a:pt x="74134" y="0"/>
                      </a:cubicBezTo>
                      <a:lnTo>
                        <a:pt x="76989" y="13335"/>
                      </a:lnTo>
                      <a:lnTo>
                        <a:pt x="79654" y="26575"/>
                      </a:lnTo>
                      <a:lnTo>
                        <a:pt x="84792" y="53149"/>
                      </a:lnTo>
                      <a:lnTo>
                        <a:pt x="84792" y="55054"/>
                      </a:lnTo>
                      <a:lnTo>
                        <a:pt x="82794" y="55054"/>
                      </a:lnTo>
                      <a:cubicBezTo>
                        <a:pt x="56053" y="60007"/>
                        <a:pt x="29121" y="64579"/>
                        <a:pt x="2189" y="68389"/>
                      </a:cubicBezTo>
                      <a:lnTo>
                        <a:pt x="3807" y="66199"/>
                      </a:lnTo>
                      <a:lnTo>
                        <a:pt x="7613" y="93726"/>
                      </a:lnTo>
                      <a:cubicBezTo>
                        <a:pt x="8280" y="98298"/>
                        <a:pt x="8755" y="103251"/>
                        <a:pt x="9326" y="107442"/>
                      </a:cubicBezTo>
                      <a:cubicBezTo>
                        <a:pt x="9897" y="111633"/>
                        <a:pt x="10373" y="116586"/>
                        <a:pt x="10849" y="12115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3" name="Freeform 512">
                  <a:extLst>
                    <a:ext uri="{FF2B5EF4-FFF2-40B4-BE49-F238E27FC236}">
                      <a16:creationId xmlns:a16="http://schemas.microsoft.com/office/drawing/2014/main" id="{6BAA81A7-5F95-BA04-9C66-93CB55F4A101}"/>
                    </a:ext>
                  </a:extLst>
                </p:cNvPr>
                <p:cNvSpPr/>
                <p:nvPr/>
              </p:nvSpPr>
              <p:spPr>
                <a:xfrm>
                  <a:off x="6346570" y="4987861"/>
                  <a:ext cx="33307" cy="247745"/>
                </a:xfrm>
                <a:custGeom>
                  <a:avLst/>
                  <a:gdLst>
                    <a:gd name="connsiteX0" fmla="*/ 15893 w 33307"/>
                    <a:gd name="connsiteY0" fmla="*/ 247745 h 247745"/>
                    <a:gd name="connsiteX1" fmla="*/ 10373 w 33307"/>
                    <a:gd name="connsiteY1" fmla="*/ 220408 h 247745"/>
                    <a:gd name="connsiteX2" fmla="*/ 5330 w 33307"/>
                    <a:gd name="connsiteY2" fmla="*/ 193072 h 247745"/>
                    <a:gd name="connsiteX3" fmla="*/ 5330 w 33307"/>
                    <a:gd name="connsiteY3" fmla="*/ 191548 h 247745"/>
                    <a:gd name="connsiteX4" fmla="*/ 6852 w 33307"/>
                    <a:gd name="connsiteY4" fmla="*/ 191548 h 247745"/>
                    <a:gd name="connsiteX5" fmla="*/ 30739 w 33307"/>
                    <a:gd name="connsiteY5" fmla="*/ 187166 h 247745"/>
                    <a:gd name="connsiteX6" fmla="*/ 29121 w 33307"/>
                    <a:gd name="connsiteY6" fmla="*/ 189452 h 247745"/>
                    <a:gd name="connsiteX7" fmla="*/ 21032 w 33307"/>
                    <a:gd name="connsiteY7" fmla="*/ 142399 h 247745"/>
                    <a:gd name="connsiteX8" fmla="*/ 13514 w 33307"/>
                    <a:gd name="connsiteY8" fmla="*/ 95250 h 247745"/>
                    <a:gd name="connsiteX9" fmla="*/ 6376 w 33307"/>
                    <a:gd name="connsiteY9" fmla="*/ 47625 h 247745"/>
                    <a:gd name="connsiteX10" fmla="*/ 0 w 33307"/>
                    <a:gd name="connsiteY10" fmla="*/ 0 h 247745"/>
                    <a:gd name="connsiteX11" fmla="*/ 9517 w 33307"/>
                    <a:gd name="connsiteY11" fmla="*/ 46863 h 247745"/>
                    <a:gd name="connsiteX12" fmla="*/ 17891 w 33307"/>
                    <a:gd name="connsiteY12" fmla="*/ 93916 h 247745"/>
                    <a:gd name="connsiteX13" fmla="*/ 25885 w 33307"/>
                    <a:gd name="connsiteY13" fmla="*/ 140970 h 247745"/>
                    <a:gd name="connsiteX14" fmla="*/ 33308 w 33307"/>
                    <a:gd name="connsiteY14" fmla="*/ 188119 h 247745"/>
                    <a:gd name="connsiteX15" fmla="*/ 33308 w 33307"/>
                    <a:gd name="connsiteY15" fmla="*/ 190119 h 247745"/>
                    <a:gd name="connsiteX16" fmla="*/ 31405 w 33307"/>
                    <a:gd name="connsiteY16" fmla="*/ 190119 h 247745"/>
                    <a:gd name="connsiteX17" fmla="*/ 7423 w 33307"/>
                    <a:gd name="connsiteY17" fmla="*/ 193643 h 247745"/>
                    <a:gd name="connsiteX18" fmla="*/ 8660 w 33307"/>
                    <a:gd name="connsiteY18" fmla="*/ 191833 h 247745"/>
                    <a:gd name="connsiteX19" fmla="*/ 12657 w 33307"/>
                    <a:gd name="connsiteY19" fmla="*/ 219456 h 247745"/>
                    <a:gd name="connsiteX20" fmla="*/ 15893 w 33307"/>
                    <a:gd name="connsiteY20" fmla="*/ 247745 h 24774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33307" h="247745">
                      <a:moveTo>
                        <a:pt x="15893" y="247745"/>
                      </a:moveTo>
                      <a:cubicBezTo>
                        <a:pt x="13894" y="238220"/>
                        <a:pt x="12181" y="229553"/>
                        <a:pt x="10373" y="220408"/>
                      </a:cubicBezTo>
                      <a:cubicBezTo>
                        <a:pt x="8565" y="211264"/>
                        <a:pt x="7042" y="202121"/>
                        <a:pt x="5330" y="193072"/>
                      </a:cubicBezTo>
                      <a:lnTo>
                        <a:pt x="5330" y="191548"/>
                      </a:lnTo>
                      <a:lnTo>
                        <a:pt x="6852" y="191548"/>
                      </a:lnTo>
                      <a:lnTo>
                        <a:pt x="30739" y="187166"/>
                      </a:lnTo>
                      <a:lnTo>
                        <a:pt x="29121" y="189452"/>
                      </a:lnTo>
                      <a:lnTo>
                        <a:pt x="21032" y="142399"/>
                      </a:lnTo>
                      <a:cubicBezTo>
                        <a:pt x="18367" y="126682"/>
                        <a:pt x="16083" y="110966"/>
                        <a:pt x="13514" y="95250"/>
                      </a:cubicBezTo>
                      <a:cubicBezTo>
                        <a:pt x="10944" y="79534"/>
                        <a:pt x="8660" y="63722"/>
                        <a:pt x="6376" y="47625"/>
                      </a:cubicBezTo>
                      <a:cubicBezTo>
                        <a:pt x="4092" y="31528"/>
                        <a:pt x="1999" y="16097"/>
                        <a:pt x="0" y="0"/>
                      </a:cubicBezTo>
                      <a:cubicBezTo>
                        <a:pt x="3141" y="15621"/>
                        <a:pt x="6281" y="31242"/>
                        <a:pt x="9517" y="46863"/>
                      </a:cubicBezTo>
                      <a:cubicBezTo>
                        <a:pt x="12752" y="62484"/>
                        <a:pt x="15322" y="78200"/>
                        <a:pt x="17891" y="93916"/>
                      </a:cubicBezTo>
                      <a:cubicBezTo>
                        <a:pt x="20461" y="109633"/>
                        <a:pt x="23411" y="125254"/>
                        <a:pt x="25885" y="140970"/>
                      </a:cubicBezTo>
                      <a:lnTo>
                        <a:pt x="33308" y="188119"/>
                      </a:lnTo>
                      <a:lnTo>
                        <a:pt x="33308" y="190119"/>
                      </a:lnTo>
                      <a:lnTo>
                        <a:pt x="31405" y="190119"/>
                      </a:lnTo>
                      <a:lnTo>
                        <a:pt x="7423" y="193643"/>
                      </a:lnTo>
                      <a:lnTo>
                        <a:pt x="8660" y="191833"/>
                      </a:lnTo>
                      <a:cubicBezTo>
                        <a:pt x="9993" y="201358"/>
                        <a:pt x="11420" y="210217"/>
                        <a:pt x="12657" y="219456"/>
                      </a:cubicBezTo>
                      <a:cubicBezTo>
                        <a:pt x="13894" y="228695"/>
                        <a:pt x="14275" y="238506"/>
                        <a:pt x="15893" y="24774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4" name="Freeform 513">
                  <a:extLst>
                    <a:ext uri="{FF2B5EF4-FFF2-40B4-BE49-F238E27FC236}">
                      <a16:creationId xmlns:a16="http://schemas.microsoft.com/office/drawing/2014/main" id="{01269DC3-CD14-7501-D442-9956872A5F1A}"/>
                    </a:ext>
                  </a:extLst>
                </p:cNvPr>
                <p:cNvSpPr/>
                <p:nvPr/>
              </p:nvSpPr>
              <p:spPr>
                <a:xfrm>
                  <a:off x="6470475" y="5083492"/>
                  <a:ext cx="60903" cy="77819"/>
                </a:xfrm>
                <a:custGeom>
                  <a:avLst/>
                  <a:gdLst>
                    <a:gd name="connsiteX0" fmla="*/ 0 w 60903"/>
                    <a:gd name="connsiteY0" fmla="*/ 77819 h 77819"/>
                    <a:gd name="connsiteX1" fmla="*/ 15417 w 60903"/>
                    <a:gd name="connsiteY1" fmla="*/ 74200 h 77819"/>
                    <a:gd name="connsiteX2" fmla="*/ 30929 w 60903"/>
                    <a:gd name="connsiteY2" fmla="*/ 70961 h 77819"/>
                    <a:gd name="connsiteX3" fmla="*/ 53197 w 60903"/>
                    <a:gd name="connsiteY3" fmla="*/ 52768 h 77819"/>
                    <a:gd name="connsiteX4" fmla="*/ 54530 w 60903"/>
                    <a:gd name="connsiteY4" fmla="*/ 23431 h 77819"/>
                    <a:gd name="connsiteX5" fmla="*/ 47487 w 60903"/>
                    <a:gd name="connsiteY5" fmla="*/ 10001 h 77819"/>
                    <a:gd name="connsiteX6" fmla="*/ 35592 w 60903"/>
                    <a:gd name="connsiteY6" fmla="*/ 0 h 77819"/>
                    <a:gd name="connsiteX7" fmla="*/ 57860 w 60903"/>
                    <a:gd name="connsiteY7" fmla="*/ 22288 h 77819"/>
                    <a:gd name="connsiteX8" fmla="*/ 57289 w 60903"/>
                    <a:gd name="connsiteY8" fmla="*/ 54769 h 77819"/>
                    <a:gd name="connsiteX9" fmla="*/ 31500 w 60903"/>
                    <a:gd name="connsiteY9" fmla="*/ 74390 h 77819"/>
                    <a:gd name="connsiteX10" fmla="*/ 0 w 60903"/>
                    <a:gd name="connsiteY10" fmla="*/ 77819 h 778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0903" h="77819">
                      <a:moveTo>
                        <a:pt x="0" y="77819"/>
                      </a:moveTo>
                      <a:cubicBezTo>
                        <a:pt x="5139" y="76486"/>
                        <a:pt x="10278" y="75438"/>
                        <a:pt x="15417" y="74200"/>
                      </a:cubicBezTo>
                      <a:lnTo>
                        <a:pt x="30929" y="70961"/>
                      </a:lnTo>
                      <a:cubicBezTo>
                        <a:pt x="40683" y="68504"/>
                        <a:pt x="48839" y="61836"/>
                        <a:pt x="53197" y="52768"/>
                      </a:cubicBezTo>
                      <a:cubicBezTo>
                        <a:pt x="57309" y="43501"/>
                        <a:pt x="57775" y="33033"/>
                        <a:pt x="54530" y="23431"/>
                      </a:cubicBezTo>
                      <a:cubicBezTo>
                        <a:pt x="53093" y="18535"/>
                        <a:pt x="50695" y="13973"/>
                        <a:pt x="47487" y="10001"/>
                      </a:cubicBezTo>
                      <a:cubicBezTo>
                        <a:pt x="44252" y="5886"/>
                        <a:pt x="40198" y="2476"/>
                        <a:pt x="35592" y="0"/>
                      </a:cubicBezTo>
                      <a:cubicBezTo>
                        <a:pt x="45974" y="3715"/>
                        <a:pt x="54149" y="11897"/>
                        <a:pt x="57860" y="22288"/>
                      </a:cubicBezTo>
                      <a:cubicBezTo>
                        <a:pt x="62105" y="32737"/>
                        <a:pt x="61905" y="44472"/>
                        <a:pt x="57289" y="54769"/>
                      </a:cubicBezTo>
                      <a:cubicBezTo>
                        <a:pt x="52398" y="65122"/>
                        <a:pt x="42777" y="72447"/>
                        <a:pt x="31500" y="74390"/>
                      </a:cubicBezTo>
                      <a:cubicBezTo>
                        <a:pt x="21031" y="75819"/>
                        <a:pt x="10563" y="77057"/>
                        <a:pt x="0" y="7781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5" name="Freeform 514">
                  <a:extLst>
                    <a:ext uri="{FF2B5EF4-FFF2-40B4-BE49-F238E27FC236}">
                      <a16:creationId xmlns:a16="http://schemas.microsoft.com/office/drawing/2014/main" id="{F6022A3F-09AD-E58C-7C90-3F07371B0B54}"/>
                    </a:ext>
                  </a:extLst>
                </p:cNvPr>
                <p:cNvSpPr/>
                <p:nvPr/>
              </p:nvSpPr>
              <p:spPr>
                <a:xfrm>
                  <a:off x="6450205" y="4971383"/>
                  <a:ext cx="47730" cy="67341"/>
                </a:xfrm>
                <a:custGeom>
                  <a:avLst/>
                  <a:gdLst>
                    <a:gd name="connsiteX0" fmla="*/ 0 w 47730"/>
                    <a:gd name="connsiteY0" fmla="*/ 67342 h 67341"/>
                    <a:gd name="connsiteX1" fmla="*/ 25314 w 47730"/>
                    <a:gd name="connsiteY1" fmla="*/ 61246 h 67341"/>
                    <a:gd name="connsiteX2" fmla="*/ 41682 w 47730"/>
                    <a:gd name="connsiteY2" fmla="*/ 44768 h 67341"/>
                    <a:gd name="connsiteX3" fmla="*/ 41206 w 47730"/>
                    <a:gd name="connsiteY3" fmla="*/ 20574 h 67341"/>
                    <a:gd name="connsiteX4" fmla="*/ 26741 w 47730"/>
                    <a:gd name="connsiteY4" fmla="*/ 0 h 67341"/>
                    <a:gd name="connsiteX5" fmla="*/ 44442 w 47730"/>
                    <a:gd name="connsiteY5" fmla="*/ 19050 h 67341"/>
                    <a:gd name="connsiteX6" fmla="*/ 45965 w 47730"/>
                    <a:gd name="connsiteY6" fmla="*/ 46006 h 67341"/>
                    <a:gd name="connsiteX7" fmla="*/ 26170 w 47730"/>
                    <a:gd name="connsiteY7" fmla="*/ 64484 h 67341"/>
                    <a:gd name="connsiteX8" fmla="*/ 0 w 47730"/>
                    <a:gd name="connsiteY8" fmla="*/ 67342 h 6734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7730" h="67341">
                      <a:moveTo>
                        <a:pt x="0" y="67342"/>
                      </a:moveTo>
                      <a:cubicBezTo>
                        <a:pt x="8375" y="65056"/>
                        <a:pt x="17130" y="63055"/>
                        <a:pt x="25314" y="61246"/>
                      </a:cubicBezTo>
                      <a:cubicBezTo>
                        <a:pt x="33060" y="58646"/>
                        <a:pt x="39132" y="52540"/>
                        <a:pt x="41682" y="44768"/>
                      </a:cubicBezTo>
                      <a:cubicBezTo>
                        <a:pt x="44157" y="36862"/>
                        <a:pt x="43986" y="28375"/>
                        <a:pt x="41206" y="20574"/>
                      </a:cubicBezTo>
                      <a:cubicBezTo>
                        <a:pt x="38533" y="12430"/>
                        <a:pt x="33498" y="5267"/>
                        <a:pt x="26741" y="0"/>
                      </a:cubicBezTo>
                      <a:cubicBezTo>
                        <a:pt x="34726" y="4029"/>
                        <a:pt x="41007" y="10782"/>
                        <a:pt x="44442" y="19050"/>
                      </a:cubicBezTo>
                      <a:cubicBezTo>
                        <a:pt x="48220" y="27546"/>
                        <a:pt x="48763" y="37138"/>
                        <a:pt x="45965" y="46006"/>
                      </a:cubicBezTo>
                      <a:cubicBezTo>
                        <a:pt x="42891" y="55102"/>
                        <a:pt x="35449" y="62046"/>
                        <a:pt x="26170" y="64484"/>
                      </a:cubicBezTo>
                      <a:cubicBezTo>
                        <a:pt x="16939" y="65913"/>
                        <a:pt x="8850" y="66580"/>
                        <a:pt x="0" y="6734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6" name="Freeform 515">
                  <a:extLst>
                    <a:ext uri="{FF2B5EF4-FFF2-40B4-BE49-F238E27FC236}">
                      <a16:creationId xmlns:a16="http://schemas.microsoft.com/office/drawing/2014/main" id="{0505E872-EC72-4EE1-E34A-25EA14FDA891}"/>
                    </a:ext>
                  </a:extLst>
                </p:cNvPr>
                <p:cNvSpPr/>
                <p:nvPr/>
              </p:nvSpPr>
              <p:spPr>
                <a:xfrm>
                  <a:off x="6442915" y="5222176"/>
                  <a:ext cx="8126" cy="48291"/>
                </a:xfrm>
                <a:custGeom>
                  <a:avLst/>
                  <a:gdLst>
                    <a:gd name="connsiteX0" fmla="*/ 58 w 8126"/>
                    <a:gd name="connsiteY0" fmla="*/ 0 h 48291"/>
                    <a:gd name="connsiteX1" fmla="*/ 6339 w 8126"/>
                    <a:gd name="connsiteY1" fmla="*/ 23813 h 48291"/>
                    <a:gd name="connsiteX2" fmla="*/ 8052 w 8126"/>
                    <a:gd name="connsiteY2" fmla="*/ 48292 h 48291"/>
                    <a:gd name="connsiteX3" fmla="*/ 1866 w 8126"/>
                    <a:gd name="connsiteY3" fmla="*/ 24574 h 48291"/>
                    <a:gd name="connsiteX4" fmla="*/ 58 w 8126"/>
                    <a:gd name="connsiteY4" fmla="*/ 0 h 482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8126" h="48291">
                      <a:moveTo>
                        <a:pt x="58" y="0"/>
                      </a:moveTo>
                      <a:cubicBezTo>
                        <a:pt x="2970" y="7696"/>
                        <a:pt x="5073" y="15678"/>
                        <a:pt x="6339" y="23813"/>
                      </a:cubicBezTo>
                      <a:cubicBezTo>
                        <a:pt x="7776" y="31890"/>
                        <a:pt x="8347" y="40091"/>
                        <a:pt x="8052" y="48292"/>
                      </a:cubicBezTo>
                      <a:cubicBezTo>
                        <a:pt x="5111" y="40643"/>
                        <a:pt x="3037" y="32690"/>
                        <a:pt x="1866" y="24574"/>
                      </a:cubicBezTo>
                      <a:cubicBezTo>
                        <a:pt x="400" y="16469"/>
                        <a:pt x="-199" y="8229"/>
                        <a:pt x="5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17" name="Freeform 516">
                  <a:extLst>
                    <a:ext uri="{FF2B5EF4-FFF2-40B4-BE49-F238E27FC236}">
                      <a16:creationId xmlns:a16="http://schemas.microsoft.com/office/drawing/2014/main" id="{1F77E542-4CBC-04D4-BDAD-58D48F9CF33F}"/>
                    </a:ext>
                  </a:extLst>
                </p:cNvPr>
                <p:cNvSpPr/>
                <p:nvPr/>
              </p:nvSpPr>
              <p:spPr>
                <a:xfrm>
                  <a:off x="6498309" y="5213794"/>
                  <a:ext cx="7976" cy="47625"/>
                </a:xfrm>
                <a:custGeom>
                  <a:avLst/>
                  <a:gdLst>
                    <a:gd name="connsiteX0" fmla="*/ 50 w 7976"/>
                    <a:gd name="connsiteY0" fmla="*/ 0 h 47625"/>
                    <a:gd name="connsiteX1" fmla="*/ 7948 w 7976"/>
                    <a:gd name="connsiteY1" fmla="*/ 47625 h 47625"/>
                    <a:gd name="connsiteX2" fmla="*/ 50 w 7976"/>
                    <a:gd name="connsiteY2" fmla="*/ 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7976" h="47625">
                      <a:moveTo>
                        <a:pt x="50" y="0"/>
                      </a:moveTo>
                      <a:cubicBezTo>
                        <a:pt x="5598" y="15249"/>
                        <a:pt x="8282" y="31394"/>
                        <a:pt x="7948" y="47625"/>
                      </a:cubicBezTo>
                      <a:cubicBezTo>
                        <a:pt x="2277" y="32404"/>
                        <a:pt x="-407" y="16240"/>
                        <a:pt x="5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</p:grpSp>
        <p:grpSp>
          <p:nvGrpSpPr>
            <p:cNvPr id="518" name="Graphic 3">
              <a:extLst>
                <a:ext uri="{FF2B5EF4-FFF2-40B4-BE49-F238E27FC236}">
                  <a16:creationId xmlns:a16="http://schemas.microsoft.com/office/drawing/2014/main" id="{0D373845-5924-6E60-20C1-F013AB95F79E}"/>
                </a:ext>
              </a:extLst>
            </p:cNvPr>
            <p:cNvGrpSpPr/>
            <p:nvPr/>
          </p:nvGrpSpPr>
          <p:grpSpPr>
            <a:xfrm>
              <a:off x="7278524" y="2851213"/>
              <a:ext cx="1615340" cy="2485453"/>
              <a:chOff x="7278524" y="2851213"/>
              <a:chExt cx="1615340" cy="2485453"/>
            </a:xfrm>
          </p:grpSpPr>
          <p:sp>
            <p:nvSpPr>
              <p:cNvPr id="519" name="Freeform 518">
                <a:extLst>
                  <a:ext uri="{FF2B5EF4-FFF2-40B4-BE49-F238E27FC236}">
                    <a16:creationId xmlns:a16="http://schemas.microsoft.com/office/drawing/2014/main" id="{9EA97F2B-A5E6-F9A3-E6C6-D18782EF7DCE}"/>
                  </a:ext>
                </a:extLst>
              </p:cNvPr>
              <p:cNvSpPr/>
              <p:nvPr/>
            </p:nvSpPr>
            <p:spPr>
              <a:xfrm>
                <a:off x="7575055" y="2851213"/>
                <a:ext cx="1318809" cy="2485453"/>
              </a:xfrm>
              <a:custGeom>
                <a:avLst/>
                <a:gdLst>
                  <a:gd name="connsiteX0" fmla="*/ 1207462 w 1318809"/>
                  <a:gd name="connsiteY0" fmla="*/ 0 h 2485453"/>
                  <a:gd name="connsiteX1" fmla="*/ 110967 w 1318809"/>
                  <a:gd name="connsiteY1" fmla="*/ 0 h 2485453"/>
                  <a:gd name="connsiteX2" fmla="*/ 4 w 1318809"/>
                  <a:gd name="connsiteY2" fmla="*/ 113062 h 2485453"/>
                  <a:gd name="connsiteX3" fmla="*/ 4 w 1318809"/>
                  <a:gd name="connsiteY3" fmla="*/ 2372392 h 2485453"/>
                  <a:gd name="connsiteX4" fmla="*/ 110967 w 1318809"/>
                  <a:gd name="connsiteY4" fmla="*/ 2485454 h 2485453"/>
                  <a:gd name="connsiteX5" fmla="*/ 1207462 w 1318809"/>
                  <a:gd name="connsiteY5" fmla="*/ 2485454 h 2485453"/>
                  <a:gd name="connsiteX6" fmla="*/ 1318806 w 1318809"/>
                  <a:gd name="connsiteY6" fmla="*/ 2372497 h 2485453"/>
                  <a:gd name="connsiteX7" fmla="*/ 1318806 w 1318809"/>
                  <a:gd name="connsiteY7" fmla="*/ 2372392 h 2485453"/>
                  <a:gd name="connsiteX8" fmla="*/ 1318806 w 1318809"/>
                  <a:gd name="connsiteY8" fmla="*/ 113062 h 2485453"/>
                  <a:gd name="connsiteX9" fmla="*/ 1207757 w 1318809"/>
                  <a:gd name="connsiteY9" fmla="*/ 0 h 2485453"/>
                  <a:gd name="connsiteX10" fmla="*/ 1207462 w 1318809"/>
                  <a:gd name="connsiteY10" fmla="*/ 0 h 2485453"/>
                  <a:gd name="connsiteX11" fmla="*/ 1249144 w 1318809"/>
                  <a:gd name="connsiteY11" fmla="*/ 2302478 h 2485453"/>
                  <a:gd name="connsiteX12" fmla="*/ 1149792 w 1318809"/>
                  <a:gd name="connsiteY12" fmla="*/ 2410111 h 2485453"/>
                  <a:gd name="connsiteX13" fmla="*/ 168827 w 1318809"/>
                  <a:gd name="connsiteY13" fmla="*/ 2410111 h 2485453"/>
                  <a:gd name="connsiteX14" fmla="*/ 69285 w 1318809"/>
                  <a:gd name="connsiteY14" fmla="*/ 2302478 h 2485453"/>
                  <a:gd name="connsiteX15" fmla="*/ 69285 w 1318809"/>
                  <a:gd name="connsiteY15" fmla="*/ 198692 h 2485453"/>
                  <a:gd name="connsiteX16" fmla="*/ 168827 w 1318809"/>
                  <a:gd name="connsiteY16" fmla="*/ 71628 h 2485453"/>
                  <a:gd name="connsiteX17" fmla="*/ 365249 w 1318809"/>
                  <a:gd name="connsiteY17" fmla="*/ 71628 h 2485453"/>
                  <a:gd name="connsiteX18" fmla="*/ 386090 w 1318809"/>
                  <a:gd name="connsiteY18" fmla="*/ 100203 h 2485453"/>
                  <a:gd name="connsiteX19" fmla="*/ 386090 w 1318809"/>
                  <a:gd name="connsiteY19" fmla="*/ 107156 h 2485453"/>
                  <a:gd name="connsiteX20" fmla="*/ 432055 w 1318809"/>
                  <a:gd name="connsiteY20" fmla="*/ 145256 h 2485453"/>
                  <a:gd name="connsiteX21" fmla="*/ 886469 w 1318809"/>
                  <a:gd name="connsiteY21" fmla="*/ 145256 h 2485453"/>
                  <a:gd name="connsiteX22" fmla="*/ 932434 w 1318809"/>
                  <a:gd name="connsiteY22" fmla="*/ 107156 h 2485453"/>
                  <a:gd name="connsiteX23" fmla="*/ 932434 w 1318809"/>
                  <a:gd name="connsiteY23" fmla="*/ 100203 h 2485453"/>
                  <a:gd name="connsiteX24" fmla="*/ 953276 w 1318809"/>
                  <a:gd name="connsiteY24" fmla="*/ 71628 h 2485453"/>
                  <a:gd name="connsiteX25" fmla="*/ 1149792 w 1318809"/>
                  <a:gd name="connsiteY25" fmla="*/ 71628 h 2485453"/>
                  <a:gd name="connsiteX26" fmla="*/ 1249144 w 1318809"/>
                  <a:gd name="connsiteY26" fmla="*/ 198692 h 24854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</a:cxnLst>
                <a:rect l="l" t="t" r="r" b="b"/>
                <a:pathLst>
                  <a:path w="1318809" h="2485453">
                    <a:moveTo>
                      <a:pt x="1207462" y="0"/>
                    </a:moveTo>
                    <a:lnTo>
                      <a:pt x="110967" y="0"/>
                    </a:lnTo>
                    <a:cubicBezTo>
                      <a:pt x="49138" y="571"/>
                      <a:pt x="-519" y="51178"/>
                      <a:pt x="4" y="113062"/>
                    </a:cubicBezTo>
                    <a:lnTo>
                      <a:pt x="4" y="2372392"/>
                    </a:lnTo>
                    <a:cubicBezTo>
                      <a:pt x="-472" y="2434247"/>
                      <a:pt x="49167" y="2484825"/>
                      <a:pt x="110967" y="2485454"/>
                    </a:cubicBezTo>
                    <a:lnTo>
                      <a:pt x="1207462" y="2485454"/>
                    </a:lnTo>
                    <a:cubicBezTo>
                      <a:pt x="1269377" y="2485034"/>
                      <a:pt x="1319224" y="2434457"/>
                      <a:pt x="1318806" y="2372497"/>
                    </a:cubicBezTo>
                    <a:cubicBezTo>
                      <a:pt x="1318806" y="2372459"/>
                      <a:pt x="1318806" y="2372430"/>
                      <a:pt x="1318806" y="2372392"/>
                    </a:cubicBezTo>
                    <a:lnTo>
                      <a:pt x="1318806" y="113062"/>
                    </a:lnTo>
                    <a:cubicBezTo>
                      <a:pt x="1319329" y="51149"/>
                      <a:pt x="1269614" y="533"/>
                      <a:pt x="1207757" y="0"/>
                    </a:cubicBezTo>
                    <a:cubicBezTo>
                      <a:pt x="1207652" y="0"/>
                      <a:pt x="1207557" y="0"/>
                      <a:pt x="1207462" y="0"/>
                    </a:cubicBezTo>
                    <a:close/>
                    <a:moveTo>
                      <a:pt x="1249144" y="2302478"/>
                    </a:moveTo>
                    <a:cubicBezTo>
                      <a:pt x="1249144" y="2362010"/>
                      <a:pt x="1204702" y="2410111"/>
                      <a:pt x="1149792" y="2410111"/>
                    </a:cubicBezTo>
                    <a:lnTo>
                      <a:pt x="168827" y="2410111"/>
                    </a:lnTo>
                    <a:cubicBezTo>
                      <a:pt x="113822" y="2410111"/>
                      <a:pt x="69285" y="2362010"/>
                      <a:pt x="69285" y="2302478"/>
                    </a:cubicBezTo>
                    <a:lnTo>
                      <a:pt x="69285" y="198692"/>
                    </a:lnTo>
                    <a:cubicBezTo>
                      <a:pt x="69285" y="77533"/>
                      <a:pt x="113822" y="71628"/>
                      <a:pt x="168827" y="71628"/>
                    </a:cubicBezTo>
                    <a:lnTo>
                      <a:pt x="365249" y="71628"/>
                    </a:lnTo>
                    <a:cubicBezTo>
                      <a:pt x="376669" y="71628"/>
                      <a:pt x="386090" y="84582"/>
                      <a:pt x="386090" y="100203"/>
                    </a:cubicBezTo>
                    <a:lnTo>
                      <a:pt x="386090" y="107156"/>
                    </a:lnTo>
                    <a:cubicBezTo>
                      <a:pt x="386090" y="145256"/>
                      <a:pt x="406646" y="145256"/>
                      <a:pt x="432055" y="145256"/>
                    </a:cubicBezTo>
                    <a:lnTo>
                      <a:pt x="886469" y="145256"/>
                    </a:lnTo>
                    <a:cubicBezTo>
                      <a:pt x="911974" y="145256"/>
                      <a:pt x="932434" y="145256"/>
                      <a:pt x="932434" y="107156"/>
                    </a:cubicBezTo>
                    <a:lnTo>
                      <a:pt x="932434" y="100203"/>
                    </a:lnTo>
                    <a:cubicBezTo>
                      <a:pt x="932434" y="84106"/>
                      <a:pt x="941951" y="71628"/>
                      <a:pt x="953276" y="71628"/>
                    </a:cubicBezTo>
                    <a:lnTo>
                      <a:pt x="1149792" y="71628"/>
                    </a:lnTo>
                    <a:cubicBezTo>
                      <a:pt x="1204702" y="71628"/>
                      <a:pt x="1249144" y="87725"/>
                      <a:pt x="1249144" y="19869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0" name="Freeform 519">
                <a:extLst>
                  <a:ext uri="{FF2B5EF4-FFF2-40B4-BE49-F238E27FC236}">
                    <a16:creationId xmlns:a16="http://schemas.microsoft.com/office/drawing/2014/main" id="{E8E72A85-EABD-016A-BA4A-D1CDD0DCEA07}"/>
                  </a:ext>
                </a:extLst>
              </p:cNvPr>
              <p:cNvSpPr/>
              <p:nvPr/>
            </p:nvSpPr>
            <p:spPr>
              <a:xfrm>
                <a:off x="8164988" y="2934271"/>
                <a:ext cx="138942" cy="15335"/>
              </a:xfrm>
              <a:custGeom>
                <a:avLst/>
                <a:gdLst>
                  <a:gd name="connsiteX0" fmla="*/ 131329 w 138942"/>
                  <a:gd name="connsiteY0" fmla="*/ 15335 h 15335"/>
                  <a:gd name="connsiteX1" fmla="*/ 7614 w 138942"/>
                  <a:gd name="connsiteY1" fmla="*/ 15335 h 15335"/>
                  <a:gd name="connsiteX2" fmla="*/ 1 w 138942"/>
                  <a:gd name="connsiteY2" fmla="*/ 7715 h 15335"/>
                  <a:gd name="connsiteX3" fmla="*/ 1 w 138942"/>
                  <a:gd name="connsiteY3" fmla="*/ 7715 h 15335"/>
                  <a:gd name="connsiteX4" fmla="*/ 7519 w 138942"/>
                  <a:gd name="connsiteY4" fmla="*/ 0 h 15335"/>
                  <a:gd name="connsiteX5" fmla="*/ 7614 w 138942"/>
                  <a:gd name="connsiteY5" fmla="*/ 0 h 15335"/>
                  <a:gd name="connsiteX6" fmla="*/ 131329 w 138942"/>
                  <a:gd name="connsiteY6" fmla="*/ 0 h 15335"/>
                  <a:gd name="connsiteX7" fmla="*/ 138942 w 138942"/>
                  <a:gd name="connsiteY7" fmla="*/ 7620 h 15335"/>
                  <a:gd name="connsiteX8" fmla="*/ 138942 w 138942"/>
                  <a:gd name="connsiteY8" fmla="*/ 7715 h 15335"/>
                  <a:gd name="connsiteX9" fmla="*/ 138942 w 138942"/>
                  <a:gd name="connsiteY9" fmla="*/ 7715 h 15335"/>
                  <a:gd name="connsiteX10" fmla="*/ 131329 w 138942"/>
                  <a:gd name="connsiteY10" fmla="*/ 15335 h 153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38942" h="15335">
                    <a:moveTo>
                      <a:pt x="131329" y="15335"/>
                    </a:moveTo>
                    <a:lnTo>
                      <a:pt x="7614" y="15335"/>
                    </a:lnTo>
                    <a:cubicBezTo>
                      <a:pt x="3408" y="15335"/>
                      <a:pt x="1" y="11925"/>
                      <a:pt x="1" y="7715"/>
                    </a:cubicBezTo>
                    <a:lnTo>
                      <a:pt x="1" y="7715"/>
                    </a:lnTo>
                    <a:cubicBezTo>
                      <a:pt x="-56" y="3505"/>
                      <a:pt x="3313" y="57"/>
                      <a:pt x="7519" y="0"/>
                    </a:cubicBezTo>
                    <a:cubicBezTo>
                      <a:pt x="7548" y="0"/>
                      <a:pt x="7585" y="0"/>
                      <a:pt x="7614" y="0"/>
                    </a:cubicBezTo>
                    <a:lnTo>
                      <a:pt x="131329" y="0"/>
                    </a:lnTo>
                    <a:cubicBezTo>
                      <a:pt x="135535" y="0"/>
                      <a:pt x="138942" y="3410"/>
                      <a:pt x="138942" y="7620"/>
                    </a:cubicBezTo>
                    <a:cubicBezTo>
                      <a:pt x="138942" y="7649"/>
                      <a:pt x="138942" y="7687"/>
                      <a:pt x="138942" y="7715"/>
                    </a:cubicBezTo>
                    <a:lnTo>
                      <a:pt x="138942" y="7715"/>
                    </a:lnTo>
                    <a:cubicBezTo>
                      <a:pt x="138942" y="11925"/>
                      <a:pt x="135535" y="15335"/>
                      <a:pt x="131329" y="15335"/>
                    </a:cubicBezTo>
                    <a:close/>
                  </a:path>
                </a:pathLst>
              </a:custGeom>
              <a:solidFill>
                <a:srgbClr val="455A64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1" name="Freeform 520">
                <a:extLst>
                  <a:ext uri="{FF2B5EF4-FFF2-40B4-BE49-F238E27FC236}">
                    <a16:creationId xmlns:a16="http://schemas.microsoft.com/office/drawing/2014/main" id="{BC8BA5DB-E752-14D9-A199-E79D2ABFBBFD}"/>
                  </a:ext>
                </a:extLst>
              </p:cNvPr>
              <p:cNvSpPr/>
              <p:nvPr/>
            </p:nvSpPr>
            <p:spPr>
              <a:xfrm>
                <a:off x="7644435" y="2922841"/>
                <a:ext cx="1179859" cy="2338482"/>
              </a:xfrm>
              <a:custGeom>
                <a:avLst/>
                <a:gdLst>
                  <a:gd name="connsiteX0" fmla="*/ 1179860 w 1179859"/>
                  <a:gd name="connsiteY0" fmla="*/ 127063 h 2338482"/>
                  <a:gd name="connsiteX1" fmla="*/ 1179860 w 1179859"/>
                  <a:gd name="connsiteY1" fmla="*/ 2230850 h 2338482"/>
                  <a:gd name="connsiteX2" fmla="*/ 1080412 w 1179859"/>
                  <a:gd name="connsiteY2" fmla="*/ 2338483 h 2338482"/>
                  <a:gd name="connsiteX3" fmla="*/ 99447 w 1179859"/>
                  <a:gd name="connsiteY3" fmla="*/ 2338483 h 2338482"/>
                  <a:gd name="connsiteX4" fmla="*/ 0 w 1179859"/>
                  <a:gd name="connsiteY4" fmla="*/ 2230850 h 2338482"/>
                  <a:gd name="connsiteX5" fmla="*/ 0 w 1179859"/>
                  <a:gd name="connsiteY5" fmla="*/ 127063 h 2338482"/>
                  <a:gd name="connsiteX6" fmla="*/ 99447 w 1179859"/>
                  <a:gd name="connsiteY6" fmla="*/ 0 h 2338482"/>
                  <a:gd name="connsiteX7" fmla="*/ 295964 w 1179859"/>
                  <a:gd name="connsiteY7" fmla="*/ 0 h 2338482"/>
                  <a:gd name="connsiteX8" fmla="*/ 316710 w 1179859"/>
                  <a:gd name="connsiteY8" fmla="*/ 28575 h 2338482"/>
                  <a:gd name="connsiteX9" fmla="*/ 316710 w 1179859"/>
                  <a:gd name="connsiteY9" fmla="*/ 35528 h 2338482"/>
                  <a:gd name="connsiteX10" fmla="*/ 362675 w 1179859"/>
                  <a:gd name="connsiteY10" fmla="*/ 73628 h 2338482"/>
                  <a:gd name="connsiteX11" fmla="*/ 817089 w 1179859"/>
                  <a:gd name="connsiteY11" fmla="*/ 73628 h 2338482"/>
                  <a:gd name="connsiteX12" fmla="*/ 863054 w 1179859"/>
                  <a:gd name="connsiteY12" fmla="*/ 35528 h 2338482"/>
                  <a:gd name="connsiteX13" fmla="*/ 863054 w 1179859"/>
                  <a:gd name="connsiteY13" fmla="*/ 28575 h 2338482"/>
                  <a:gd name="connsiteX14" fmla="*/ 883896 w 1179859"/>
                  <a:gd name="connsiteY14" fmla="*/ 0 h 2338482"/>
                  <a:gd name="connsiteX15" fmla="*/ 1080412 w 1179859"/>
                  <a:gd name="connsiteY15" fmla="*/ 0 h 2338482"/>
                  <a:gd name="connsiteX16" fmla="*/ 1179860 w 1179859"/>
                  <a:gd name="connsiteY16" fmla="*/ 127063 h 23384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179859" h="2338482">
                    <a:moveTo>
                      <a:pt x="1179860" y="127063"/>
                    </a:moveTo>
                    <a:lnTo>
                      <a:pt x="1179860" y="2230850"/>
                    </a:lnTo>
                    <a:cubicBezTo>
                      <a:pt x="1179860" y="2290382"/>
                      <a:pt x="1135322" y="2338483"/>
                      <a:pt x="1080412" y="2338483"/>
                    </a:cubicBezTo>
                    <a:lnTo>
                      <a:pt x="99447" y="2338483"/>
                    </a:lnTo>
                    <a:cubicBezTo>
                      <a:pt x="44442" y="2338483"/>
                      <a:pt x="0" y="2290382"/>
                      <a:pt x="0" y="2230850"/>
                    </a:cubicBezTo>
                    <a:lnTo>
                      <a:pt x="0" y="127063"/>
                    </a:lnTo>
                    <a:cubicBezTo>
                      <a:pt x="0" y="5905"/>
                      <a:pt x="44442" y="0"/>
                      <a:pt x="99447" y="0"/>
                    </a:cubicBezTo>
                    <a:lnTo>
                      <a:pt x="295964" y="0"/>
                    </a:lnTo>
                    <a:cubicBezTo>
                      <a:pt x="307384" y="0"/>
                      <a:pt x="316710" y="12954"/>
                      <a:pt x="316710" y="28575"/>
                    </a:cubicBezTo>
                    <a:lnTo>
                      <a:pt x="316710" y="35528"/>
                    </a:lnTo>
                    <a:cubicBezTo>
                      <a:pt x="316710" y="73628"/>
                      <a:pt x="337266" y="73628"/>
                      <a:pt x="362675" y="73628"/>
                    </a:cubicBezTo>
                    <a:lnTo>
                      <a:pt x="817089" y="73628"/>
                    </a:lnTo>
                    <a:cubicBezTo>
                      <a:pt x="842689" y="73628"/>
                      <a:pt x="863054" y="73628"/>
                      <a:pt x="863054" y="35528"/>
                    </a:cubicBezTo>
                    <a:lnTo>
                      <a:pt x="863054" y="28575"/>
                    </a:lnTo>
                    <a:cubicBezTo>
                      <a:pt x="863054" y="12478"/>
                      <a:pt x="872571" y="0"/>
                      <a:pt x="883896" y="0"/>
                    </a:cubicBezTo>
                    <a:lnTo>
                      <a:pt x="1080412" y="0"/>
                    </a:lnTo>
                    <a:cubicBezTo>
                      <a:pt x="1135227" y="0"/>
                      <a:pt x="1179860" y="16097"/>
                      <a:pt x="1179860" y="127063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2" name="Freeform 521">
                <a:extLst>
                  <a:ext uri="{FF2B5EF4-FFF2-40B4-BE49-F238E27FC236}">
                    <a16:creationId xmlns:a16="http://schemas.microsoft.com/office/drawing/2014/main" id="{FDC118C8-198D-7FC5-6B37-E408F47461C7}"/>
                  </a:ext>
                </a:extLst>
              </p:cNvPr>
              <p:cNvSpPr/>
              <p:nvPr/>
            </p:nvSpPr>
            <p:spPr>
              <a:xfrm>
                <a:off x="7644244" y="2922841"/>
                <a:ext cx="1180050" cy="249840"/>
              </a:xfrm>
              <a:custGeom>
                <a:avLst/>
                <a:gdLst>
                  <a:gd name="connsiteX0" fmla="*/ 1180050 w 1180050"/>
                  <a:gd name="connsiteY0" fmla="*/ 127063 h 249840"/>
                  <a:gd name="connsiteX1" fmla="*/ 1180050 w 1180050"/>
                  <a:gd name="connsiteY1" fmla="*/ 249841 h 249840"/>
                  <a:gd name="connsiteX2" fmla="*/ 0 w 1180050"/>
                  <a:gd name="connsiteY2" fmla="*/ 249841 h 249840"/>
                  <a:gd name="connsiteX3" fmla="*/ 0 w 1180050"/>
                  <a:gd name="connsiteY3" fmla="*/ 127063 h 249840"/>
                  <a:gd name="connsiteX4" fmla="*/ 99448 w 1180050"/>
                  <a:gd name="connsiteY4" fmla="*/ 0 h 249840"/>
                  <a:gd name="connsiteX5" fmla="*/ 295964 w 1180050"/>
                  <a:gd name="connsiteY5" fmla="*/ 0 h 249840"/>
                  <a:gd name="connsiteX6" fmla="*/ 316710 w 1180050"/>
                  <a:gd name="connsiteY6" fmla="*/ 28575 h 249840"/>
                  <a:gd name="connsiteX7" fmla="*/ 316710 w 1180050"/>
                  <a:gd name="connsiteY7" fmla="*/ 35528 h 249840"/>
                  <a:gd name="connsiteX8" fmla="*/ 362675 w 1180050"/>
                  <a:gd name="connsiteY8" fmla="*/ 73628 h 249840"/>
                  <a:gd name="connsiteX9" fmla="*/ 817089 w 1180050"/>
                  <a:gd name="connsiteY9" fmla="*/ 73628 h 249840"/>
                  <a:gd name="connsiteX10" fmla="*/ 863054 w 1180050"/>
                  <a:gd name="connsiteY10" fmla="*/ 35528 h 249840"/>
                  <a:gd name="connsiteX11" fmla="*/ 863054 w 1180050"/>
                  <a:gd name="connsiteY11" fmla="*/ 28575 h 249840"/>
                  <a:gd name="connsiteX12" fmla="*/ 883896 w 1180050"/>
                  <a:gd name="connsiteY12" fmla="*/ 0 h 249840"/>
                  <a:gd name="connsiteX13" fmla="*/ 1080412 w 1180050"/>
                  <a:gd name="connsiteY13" fmla="*/ 0 h 249840"/>
                  <a:gd name="connsiteX14" fmla="*/ 1180050 w 1180050"/>
                  <a:gd name="connsiteY14" fmla="*/ 127063 h 249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1180050" h="249840">
                    <a:moveTo>
                      <a:pt x="1180050" y="127063"/>
                    </a:moveTo>
                    <a:lnTo>
                      <a:pt x="1180050" y="249841"/>
                    </a:lnTo>
                    <a:lnTo>
                      <a:pt x="0" y="249841"/>
                    </a:lnTo>
                    <a:lnTo>
                      <a:pt x="0" y="127063"/>
                    </a:lnTo>
                    <a:cubicBezTo>
                      <a:pt x="0" y="5905"/>
                      <a:pt x="44442" y="0"/>
                      <a:pt x="99448" y="0"/>
                    </a:cubicBezTo>
                    <a:lnTo>
                      <a:pt x="295964" y="0"/>
                    </a:lnTo>
                    <a:cubicBezTo>
                      <a:pt x="307384" y="0"/>
                      <a:pt x="316710" y="12954"/>
                      <a:pt x="316710" y="28575"/>
                    </a:cubicBezTo>
                    <a:lnTo>
                      <a:pt x="316710" y="35528"/>
                    </a:lnTo>
                    <a:cubicBezTo>
                      <a:pt x="316710" y="73628"/>
                      <a:pt x="337266" y="73628"/>
                      <a:pt x="362675" y="73628"/>
                    </a:cubicBezTo>
                    <a:lnTo>
                      <a:pt x="817089" y="73628"/>
                    </a:lnTo>
                    <a:cubicBezTo>
                      <a:pt x="842689" y="73628"/>
                      <a:pt x="863054" y="73628"/>
                      <a:pt x="863054" y="35528"/>
                    </a:cubicBezTo>
                    <a:lnTo>
                      <a:pt x="863054" y="28575"/>
                    </a:lnTo>
                    <a:cubicBezTo>
                      <a:pt x="863054" y="12478"/>
                      <a:pt x="872571" y="0"/>
                      <a:pt x="883896" y="0"/>
                    </a:cubicBezTo>
                    <a:lnTo>
                      <a:pt x="1080412" y="0"/>
                    </a:lnTo>
                    <a:cubicBezTo>
                      <a:pt x="1135418" y="0"/>
                      <a:pt x="1180050" y="16097"/>
                      <a:pt x="1180050" y="127063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523" name="Graphic 3">
                <a:extLst>
                  <a:ext uri="{FF2B5EF4-FFF2-40B4-BE49-F238E27FC236}">
                    <a16:creationId xmlns:a16="http://schemas.microsoft.com/office/drawing/2014/main" id="{F207712A-4B07-8DBD-5417-1B41A44A7A81}"/>
                  </a:ext>
                </a:extLst>
              </p:cNvPr>
              <p:cNvGrpSpPr/>
              <p:nvPr/>
            </p:nvGrpSpPr>
            <p:grpSpPr>
              <a:xfrm>
                <a:off x="7864171" y="2961798"/>
                <a:ext cx="42348" cy="28670"/>
                <a:chOff x="7864171" y="2961798"/>
                <a:chExt cx="42348" cy="28670"/>
              </a:xfrm>
              <a:solidFill>
                <a:srgbClr val="FFFFFF"/>
              </a:solidFill>
            </p:grpSpPr>
            <p:sp>
              <p:nvSpPr>
                <p:cNvPr id="524" name="Freeform 523">
                  <a:extLst>
                    <a:ext uri="{FF2B5EF4-FFF2-40B4-BE49-F238E27FC236}">
                      <a16:creationId xmlns:a16="http://schemas.microsoft.com/office/drawing/2014/main" id="{705E43B7-67E4-408C-0775-23FB39238088}"/>
                    </a:ext>
                  </a:extLst>
                </p:cNvPr>
                <p:cNvSpPr/>
                <p:nvPr/>
              </p:nvSpPr>
              <p:spPr>
                <a:xfrm>
                  <a:off x="7864171" y="2961798"/>
                  <a:ext cx="42348" cy="11239"/>
                </a:xfrm>
                <a:custGeom>
                  <a:avLst/>
                  <a:gdLst>
                    <a:gd name="connsiteX0" fmla="*/ 42253 w 42348"/>
                    <a:gd name="connsiteY0" fmla="*/ 8287 h 11239"/>
                    <a:gd name="connsiteX1" fmla="*/ 40350 w 42348"/>
                    <a:gd name="connsiteY1" fmla="*/ 10192 h 11239"/>
                    <a:gd name="connsiteX2" fmla="*/ 39303 w 42348"/>
                    <a:gd name="connsiteY2" fmla="*/ 11240 h 11239"/>
                    <a:gd name="connsiteX3" fmla="*/ 2665 w 42348"/>
                    <a:gd name="connsiteY3" fmla="*/ 11240 h 11239"/>
                    <a:gd name="connsiteX4" fmla="*/ 1903 w 42348"/>
                    <a:gd name="connsiteY4" fmla="*/ 10001 h 11239"/>
                    <a:gd name="connsiteX5" fmla="*/ 0 w 42348"/>
                    <a:gd name="connsiteY5" fmla="*/ 8192 h 11239"/>
                    <a:gd name="connsiteX6" fmla="*/ 0 w 42348"/>
                    <a:gd name="connsiteY6" fmla="*/ 8192 h 11239"/>
                    <a:gd name="connsiteX7" fmla="*/ 2379 w 42348"/>
                    <a:gd name="connsiteY7" fmla="*/ 6001 h 11239"/>
                    <a:gd name="connsiteX8" fmla="*/ 7899 w 42348"/>
                    <a:gd name="connsiteY8" fmla="*/ 2477 h 11239"/>
                    <a:gd name="connsiteX9" fmla="*/ 15321 w 42348"/>
                    <a:gd name="connsiteY9" fmla="*/ 0 h 11239"/>
                    <a:gd name="connsiteX10" fmla="*/ 18938 w 42348"/>
                    <a:gd name="connsiteY10" fmla="*/ 0 h 11239"/>
                    <a:gd name="connsiteX11" fmla="*/ 22174 w 42348"/>
                    <a:gd name="connsiteY11" fmla="*/ 0 h 11239"/>
                    <a:gd name="connsiteX12" fmla="*/ 24743 w 42348"/>
                    <a:gd name="connsiteY12" fmla="*/ 0 h 11239"/>
                    <a:gd name="connsiteX13" fmla="*/ 36068 w 42348"/>
                    <a:gd name="connsiteY13" fmla="*/ 3810 h 11239"/>
                    <a:gd name="connsiteX14" fmla="*/ 40350 w 42348"/>
                    <a:gd name="connsiteY14" fmla="*/ 6858 h 11239"/>
                    <a:gd name="connsiteX15" fmla="*/ 42349 w 42348"/>
                    <a:gd name="connsiteY15" fmla="*/ 8668 h 1123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42348" h="11239">
                      <a:moveTo>
                        <a:pt x="42253" y="8287"/>
                      </a:moveTo>
                      <a:lnTo>
                        <a:pt x="40350" y="10192"/>
                      </a:lnTo>
                      <a:cubicBezTo>
                        <a:pt x="40046" y="10592"/>
                        <a:pt x="39694" y="10944"/>
                        <a:pt x="39303" y="11240"/>
                      </a:cubicBezTo>
                      <a:cubicBezTo>
                        <a:pt x="29168" y="1153"/>
                        <a:pt x="12800" y="1153"/>
                        <a:pt x="2665" y="11240"/>
                      </a:cubicBezTo>
                      <a:lnTo>
                        <a:pt x="1903" y="10001"/>
                      </a:lnTo>
                      <a:lnTo>
                        <a:pt x="0" y="8192"/>
                      </a:lnTo>
                      <a:lnTo>
                        <a:pt x="0" y="8192"/>
                      </a:lnTo>
                      <a:cubicBezTo>
                        <a:pt x="742" y="7410"/>
                        <a:pt x="1542" y="6677"/>
                        <a:pt x="2379" y="6001"/>
                      </a:cubicBezTo>
                      <a:cubicBezTo>
                        <a:pt x="4083" y="4620"/>
                        <a:pt x="5929" y="3439"/>
                        <a:pt x="7899" y="2477"/>
                      </a:cubicBezTo>
                      <a:cubicBezTo>
                        <a:pt x="10250" y="1324"/>
                        <a:pt x="12752" y="495"/>
                        <a:pt x="15321" y="0"/>
                      </a:cubicBezTo>
                      <a:lnTo>
                        <a:pt x="18938" y="0"/>
                      </a:lnTo>
                      <a:lnTo>
                        <a:pt x="22174" y="0"/>
                      </a:lnTo>
                      <a:lnTo>
                        <a:pt x="24743" y="0"/>
                      </a:lnTo>
                      <a:cubicBezTo>
                        <a:pt x="28740" y="457"/>
                        <a:pt x="32604" y="1753"/>
                        <a:pt x="36068" y="3810"/>
                      </a:cubicBezTo>
                      <a:cubicBezTo>
                        <a:pt x="37590" y="4686"/>
                        <a:pt x="39027" y="5705"/>
                        <a:pt x="40350" y="6858"/>
                      </a:cubicBezTo>
                      <a:lnTo>
                        <a:pt x="42349" y="8668"/>
                      </a:ln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5" name="Freeform 524">
                  <a:extLst>
                    <a:ext uri="{FF2B5EF4-FFF2-40B4-BE49-F238E27FC236}">
                      <a16:creationId xmlns:a16="http://schemas.microsoft.com/office/drawing/2014/main" id="{73DB477E-F3D3-1849-5A1E-FC2F12874128}"/>
                    </a:ext>
                  </a:extLst>
                </p:cNvPr>
                <p:cNvSpPr/>
                <p:nvPr/>
              </p:nvSpPr>
              <p:spPr>
                <a:xfrm>
                  <a:off x="7869882" y="2969670"/>
                  <a:ext cx="30547" cy="9368"/>
                </a:xfrm>
                <a:custGeom>
                  <a:avLst/>
                  <a:gdLst>
                    <a:gd name="connsiteX0" fmla="*/ 3045 w 30547"/>
                    <a:gd name="connsiteY0" fmla="*/ 9369 h 9368"/>
                    <a:gd name="connsiteX1" fmla="*/ 0 w 30547"/>
                    <a:gd name="connsiteY1" fmla="*/ 6416 h 9368"/>
                    <a:gd name="connsiteX2" fmla="*/ 12276 w 30547"/>
                    <a:gd name="connsiteY2" fmla="*/ 225 h 9368"/>
                    <a:gd name="connsiteX3" fmla="*/ 30548 w 30547"/>
                    <a:gd name="connsiteY3" fmla="*/ 6321 h 9368"/>
                    <a:gd name="connsiteX4" fmla="*/ 27598 w 30547"/>
                    <a:gd name="connsiteY4" fmla="*/ 9369 h 9368"/>
                    <a:gd name="connsiteX5" fmla="*/ 3045 w 30547"/>
                    <a:gd name="connsiteY5" fmla="*/ 9369 h 9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30547" h="9368">
                      <a:moveTo>
                        <a:pt x="3045" y="9369"/>
                      </a:moveTo>
                      <a:lnTo>
                        <a:pt x="0" y="6416"/>
                      </a:lnTo>
                      <a:cubicBezTo>
                        <a:pt x="3311" y="3073"/>
                        <a:pt x="7622" y="901"/>
                        <a:pt x="12276" y="225"/>
                      </a:cubicBezTo>
                      <a:cubicBezTo>
                        <a:pt x="18985" y="-756"/>
                        <a:pt x="25761" y="1511"/>
                        <a:pt x="30548" y="6321"/>
                      </a:cubicBezTo>
                      <a:lnTo>
                        <a:pt x="27598" y="9369"/>
                      </a:lnTo>
                      <a:cubicBezTo>
                        <a:pt x="20803" y="2615"/>
                        <a:pt x="9840" y="2615"/>
                        <a:pt x="3045" y="936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6" name="Freeform 525">
                  <a:extLst>
                    <a:ext uri="{FF2B5EF4-FFF2-40B4-BE49-F238E27FC236}">
                      <a16:creationId xmlns:a16="http://schemas.microsoft.com/office/drawing/2014/main" id="{2D9009D8-57D5-6FB0-4BA1-90E3174B9FCA}"/>
                    </a:ext>
                  </a:extLst>
                </p:cNvPr>
                <p:cNvSpPr/>
                <p:nvPr/>
              </p:nvSpPr>
              <p:spPr>
                <a:xfrm>
                  <a:off x="7876067" y="2978163"/>
                  <a:ext cx="18557" cy="6875"/>
                </a:xfrm>
                <a:custGeom>
                  <a:avLst/>
                  <a:gdLst>
                    <a:gd name="connsiteX0" fmla="*/ 18557 w 18557"/>
                    <a:gd name="connsiteY0" fmla="*/ 3923 h 6875"/>
                    <a:gd name="connsiteX1" fmla="*/ 15607 w 18557"/>
                    <a:gd name="connsiteY1" fmla="*/ 6876 h 6875"/>
                    <a:gd name="connsiteX2" fmla="*/ 9327 w 18557"/>
                    <a:gd name="connsiteY2" fmla="*/ 4209 h 6875"/>
                    <a:gd name="connsiteX3" fmla="*/ 3045 w 18557"/>
                    <a:gd name="connsiteY3" fmla="*/ 6876 h 6875"/>
                    <a:gd name="connsiteX4" fmla="*/ 0 w 18557"/>
                    <a:gd name="connsiteY4" fmla="*/ 3923 h 6875"/>
                    <a:gd name="connsiteX5" fmla="*/ 18301 w 18557"/>
                    <a:gd name="connsiteY5" fmla="*/ 3666 h 6875"/>
                    <a:gd name="connsiteX6" fmla="*/ 18557 w 18557"/>
                    <a:gd name="connsiteY6" fmla="*/ 3923 h 68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57" h="6875">
                      <a:moveTo>
                        <a:pt x="18557" y="3923"/>
                      </a:moveTo>
                      <a:lnTo>
                        <a:pt x="15607" y="6876"/>
                      </a:lnTo>
                      <a:cubicBezTo>
                        <a:pt x="13970" y="5162"/>
                        <a:pt x="11696" y="4199"/>
                        <a:pt x="9327" y="4209"/>
                      </a:cubicBezTo>
                      <a:cubicBezTo>
                        <a:pt x="6976" y="4295"/>
                        <a:pt x="4739" y="5238"/>
                        <a:pt x="3045" y="6876"/>
                      </a:cubicBezTo>
                      <a:lnTo>
                        <a:pt x="0" y="3923"/>
                      </a:lnTo>
                      <a:cubicBezTo>
                        <a:pt x="4987" y="-1201"/>
                        <a:pt x="13180" y="-1325"/>
                        <a:pt x="18301" y="3666"/>
                      </a:cubicBezTo>
                      <a:cubicBezTo>
                        <a:pt x="18386" y="3752"/>
                        <a:pt x="18472" y="3837"/>
                        <a:pt x="18557" y="392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27" name="Freeform 526">
                  <a:extLst>
                    <a:ext uri="{FF2B5EF4-FFF2-40B4-BE49-F238E27FC236}">
                      <a16:creationId xmlns:a16="http://schemas.microsoft.com/office/drawing/2014/main" id="{B1B16037-6388-92A0-9C38-1457363BAD5E}"/>
                    </a:ext>
                  </a:extLst>
                </p:cNvPr>
                <p:cNvSpPr/>
                <p:nvPr/>
              </p:nvSpPr>
              <p:spPr>
                <a:xfrm>
                  <a:off x="7882956" y="2985039"/>
                  <a:ext cx="4911" cy="5429"/>
                </a:xfrm>
                <a:custGeom>
                  <a:avLst/>
                  <a:gdLst>
                    <a:gd name="connsiteX0" fmla="*/ 4912 w 4911"/>
                    <a:gd name="connsiteY0" fmla="*/ 2667 h 5429"/>
                    <a:gd name="connsiteX1" fmla="*/ 2247 w 4911"/>
                    <a:gd name="connsiteY1" fmla="*/ 5429 h 5429"/>
                    <a:gd name="connsiteX2" fmla="*/ 49 w 4911"/>
                    <a:gd name="connsiteY2" fmla="*/ 2200 h 5429"/>
                    <a:gd name="connsiteX3" fmla="*/ 2247 w 4911"/>
                    <a:gd name="connsiteY3" fmla="*/ 0 h 5429"/>
                    <a:gd name="connsiteX4" fmla="*/ 4912 w 4911"/>
                    <a:gd name="connsiteY4" fmla="*/ 2667 h 54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911" h="5429">
                      <a:moveTo>
                        <a:pt x="4912" y="2667"/>
                      </a:moveTo>
                      <a:cubicBezTo>
                        <a:pt x="4912" y="4153"/>
                        <a:pt x="3732" y="5382"/>
                        <a:pt x="2247" y="5429"/>
                      </a:cubicBezTo>
                      <a:cubicBezTo>
                        <a:pt x="754" y="5143"/>
                        <a:pt x="-236" y="3705"/>
                        <a:pt x="49" y="2200"/>
                      </a:cubicBezTo>
                      <a:cubicBezTo>
                        <a:pt x="259" y="1086"/>
                        <a:pt x="1134" y="210"/>
                        <a:pt x="2247" y="0"/>
                      </a:cubicBezTo>
                      <a:cubicBezTo>
                        <a:pt x="3694" y="48"/>
                        <a:pt x="4864" y="1219"/>
                        <a:pt x="4912" y="2667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528" name="Freeform 527">
                <a:extLst>
                  <a:ext uri="{FF2B5EF4-FFF2-40B4-BE49-F238E27FC236}">
                    <a16:creationId xmlns:a16="http://schemas.microsoft.com/office/drawing/2014/main" id="{69F80BFE-D97A-CB6C-CA31-F9B1557ED41F}"/>
                  </a:ext>
                </a:extLst>
              </p:cNvPr>
              <p:cNvSpPr/>
              <p:nvPr/>
            </p:nvSpPr>
            <p:spPr>
              <a:xfrm>
                <a:off x="7721328" y="2968085"/>
                <a:ext cx="15607" cy="15620"/>
              </a:xfrm>
              <a:custGeom>
                <a:avLst/>
                <a:gdLst>
                  <a:gd name="connsiteX0" fmla="*/ 0 w 15607"/>
                  <a:gd name="connsiteY0" fmla="*/ 7810 h 15620"/>
                  <a:gd name="connsiteX1" fmla="*/ 7804 w 15607"/>
                  <a:gd name="connsiteY1" fmla="*/ 0 h 15620"/>
                  <a:gd name="connsiteX2" fmla="*/ 15607 w 15607"/>
                  <a:gd name="connsiteY2" fmla="*/ 7810 h 15620"/>
                  <a:gd name="connsiteX3" fmla="*/ 7804 w 15607"/>
                  <a:gd name="connsiteY3" fmla="*/ 15621 h 15620"/>
                  <a:gd name="connsiteX4" fmla="*/ 0 w 15607"/>
                  <a:gd name="connsiteY4" fmla="*/ 7810 h 1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07" h="15620">
                    <a:moveTo>
                      <a:pt x="0" y="7810"/>
                    </a:moveTo>
                    <a:cubicBezTo>
                      <a:pt x="0" y="3496"/>
                      <a:pt x="3493" y="0"/>
                      <a:pt x="7804" y="0"/>
                    </a:cubicBezTo>
                    <a:cubicBezTo>
                      <a:pt x="12115" y="0"/>
                      <a:pt x="15607" y="3496"/>
                      <a:pt x="15607" y="7810"/>
                    </a:cubicBezTo>
                    <a:cubicBezTo>
                      <a:pt x="15607" y="12125"/>
                      <a:pt x="12115" y="15621"/>
                      <a:pt x="7804" y="15621"/>
                    </a:cubicBezTo>
                    <a:cubicBezTo>
                      <a:pt x="3512" y="15573"/>
                      <a:pt x="48" y="12106"/>
                      <a:pt x="0" y="78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29" name="Freeform 528">
                <a:extLst>
                  <a:ext uri="{FF2B5EF4-FFF2-40B4-BE49-F238E27FC236}">
                    <a16:creationId xmlns:a16="http://schemas.microsoft.com/office/drawing/2014/main" id="{172018DD-53C1-1936-3FD6-8E395AEBE027}"/>
                  </a:ext>
                </a:extLst>
              </p:cNvPr>
              <p:cNvSpPr/>
              <p:nvPr/>
            </p:nvSpPr>
            <p:spPr>
              <a:xfrm>
                <a:off x="7745976" y="2968085"/>
                <a:ext cx="15607" cy="15620"/>
              </a:xfrm>
              <a:custGeom>
                <a:avLst/>
                <a:gdLst>
                  <a:gd name="connsiteX0" fmla="*/ 0 w 15607"/>
                  <a:gd name="connsiteY0" fmla="*/ 7810 h 15620"/>
                  <a:gd name="connsiteX1" fmla="*/ 7804 w 15607"/>
                  <a:gd name="connsiteY1" fmla="*/ 0 h 15620"/>
                  <a:gd name="connsiteX2" fmla="*/ 15607 w 15607"/>
                  <a:gd name="connsiteY2" fmla="*/ 7810 h 15620"/>
                  <a:gd name="connsiteX3" fmla="*/ 7804 w 15607"/>
                  <a:gd name="connsiteY3" fmla="*/ 15621 h 15620"/>
                  <a:gd name="connsiteX4" fmla="*/ 0 w 15607"/>
                  <a:gd name="connsiteY4" fmla="*/ 7810 h 1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07" h="15620">
                    <a:moveTo>
                      <a:pt x="0" y="7810"/>
                    </a:moveTo>
                    <a:cubicBezTo>
                      <a:pt x="0" y="3496"/>
                      <a:pt x="3493" y="0"/>
                      <a:pt x="7804" y="0"/>
                    </a:cubicBezTo>
                    <a:cubicBezTo>
                      <a:pt x="12115" y="0"/>
                      <a:pt x="15607" y="3496"/>
                      <a:pt x="15607" y="7810"/>
                    </a:cubicBezTo>
                    <a:cubicBezTo>
                      <a:pt x="15607" y="12125"/>
                      <a:pt x="12115" y="15621"/>
                      <a:pt x="7804" y="15621"/>
                    </a:cubicBezTo>
                    <a:cubicBezTo>
                      <a:pt x="3493" y="15621"/>
                      <a:pt x="0" y="12125"/>
                      <a:pt x="0" y="78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0" name="Freeform 529">
                <a:extLst>
                  <a:ext uri="{FF2B5EF4-FFF2-40B4-BE49-F238E27FC236}">
                    <a16:creationId xmlns:a16="http://schemas.microsoft.com/office/drawing/2014/main" id="{A5366AED-C3BD-CC6A-FED1-286EF16DD561}"/>
                  </a:ext>
                </a:extLst>
              </p:cNvPr>
              <p:cNvSpPr/>
              <p:nvPr/>
            </p:nvSpPr>
            <p:spPr>
              <a:xfrm>
                <a:off x="7770909" y="2968085"/>
                <a:ext cx="15607" cy="15620"/>
              </a:xfrm>
              <a:custGeom>
                <a:avLst/>
                <a:gdLst>
                  <a:gd name="connsiteX0" fmla="*/ 0 w 15607"/>
                  <a:gd name="connsiteY0" fmla="*/ 7810 h 15620"/>
                  <a:gd name="connsiteX1" fmla="*/ 7804 w 15607"/>
                  <a:gd name="connsiteY1" fmla="*/ 0 h 15620"/>
                  <a:gd name="connsiteX2" fmla="*/ 15607 w 15607"/>
                  <a:gd name="connsiteY2" fmla="*/ 7810 h 15620"/>
                  <a:gd name="connsiteX3" fmla="*/ 7804 w 15607"/>
                  <a:gd name="connsiteY3" fmla="*/ 15621 h 15620"/>
                  <a:gd name="connsiteX4" fmla="*/ 0 w 15607"/>
                  <a:gd name="connsiteY4" fmla="*/ 7810 h 1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07" h="15620">
                    <a:moveTo>
                      <a:pt x="0" y="7810"/>
                    </a:moveTo>
                    <a:cubicBezTo>
                      <a:pt x="0" y="3496"/>
                      <a:pt x="3493" y="0"/>
                      <a:pt x="7804" y="0"/>
                    </a:cubicBezTo>
                    <a:cubicBezTo>
                      <a:pt x="12115" y="0"/>
                      <a:pt x="15607" y="3496"/>
                      <a:pt x="15607" y="7810"/>
                    </a:cubicBezTo>
                    <a:cubicBezTo>
                      <a:pt x="15607" y="12125"/>
                      <a:pt x="12115" y="15621"/>
                      <a:pt x="7804" y="15621"/>
                    </a:cubicBezTo>
                    <a:cubicBezTo>
                      <a:pt x="3493" y="15621"/>
                      <a:pt x="0" y="12125"/>
                      <a:pt x="0" y="78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1" name="Freeform 530">
                <a:extLst>
                  <a:ext uri="{FF2B5EF4-FFF2-40B4-BE49-F238E27FC236}">
                    <a16:creationId xmlns:a16="http://schemas.microsoft.com/office/drawing/2014/main" id="{375EA3DA-4E85-BC27-1798-ACB0D78F7D21}"/>
                  </a:ext>
                </a:extLst>
              </p:cNvPr>
              <p:cNvSpPr/>
              <p:nvPr/>
            </p:nvSpPr>
            <p:spPr>
              <a:xfrm>
                <a:off x="7795176" y="2967894"/>
                <a:ext cx="15798" cy="15812"/>
              </a:xfrm>
              <a:custGeom>
                <a:avLst/>
                <a:gdLst>
                  <a:gd name="connsiteX0" fmla="*/ 1 w 15798"/>
                  <a:gd name="connsiteY0" fmla="*/ 8001 h 15812"/>
                  <a:gd name="connsiteX1" fmla="*/ 7804 w 15798"/>
                  <a:gd name="connsiteY1" fmla="*/ 0 h 15812"/>
                  <a:gd name="connsiteX2" fmla="*/ 15798 w 15798"/>
                  <a:gd name="connsiteY2" fmla="*/ 7811 h 15812"/>
                  <a:gd name="connsiteX3" fmla="*/ 7995 w 15798"/>
                  <a:gd name="connsiteY3" fmla="*/ 15812 h 15812"/>
                  <a:gd name="connsiteX4" fmla="*/ 7804 w 15798"/>
                  <a:gd name="connsiteY4" fmla="*/ 15812 h 15812"/>
                  <a:gd name="connsiteX5" fmla="*/ 1 w 15798"/>
                  <a:gd name="connsiteY5" fmla="*/ 8001 h 15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5798" h="15812">
                    <a:moveTo>
                      <a:pt x="1" y="8001"/>
                    </a:moveTo>
                    <a:cubicBezTo>
                      <a:pt x="-56" y="3639"/>
                      <a:pt x="3446" y="58"/>
                      <a:pt x="7804" y="0"/>
                    </a:cubicBezTo>
                    <a:cubicBezTo>
                      <a:pt x="12163" y="-47"/>
                      <a:pt x="15741" y="3449"/>
                      <a:pt x="15798" y="7811"/>
                    </a:cubicBezTo>
                    <a:cubicBezTo>
                      <a:pt x="15846" y="12173"/>
                      <a:pt x="12353" y="15764"/>
                      <a:pt x="7995" y="15812"/>
                    </a:cubicBezTo>
                    <a:cubicBezTo>
                      <a:pt x="7928" y="15812"/>
                      <a:pt x="7871" y="15812"/>
                      <a:pt x="7804" y="15812"/>
                    </a:cubicBezTo>
                    <a:cubicBezTo>
                      <a:pt x="3512" y="15764"/>
                      <a:pt x="48" y="12297"/>
                      <a:pt x="1" y="8001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2" name="Freeform 531">
                <a:extLst>
                  <a:ext uri="{FF2B5EF4-FFF2-40B4-BE49-F238E27FC236}">
                    <a16:creationId xmlns:a16="http://schemas.microsoft.com/office/drawing/2014/main" id="{B8ED625E-4890-FB50-8ECB-413B1635B3CE}"/>
                  </a:ext>
                </a:extLst>
              </p:cNvPr>
              <p:cNvSpPr/>
              <p:nvPr/>
            </p:nvSpPr>
            <p:spPr>
              <a:xfrm>
                <a:off x="7819824" y="2968085"/>
                <a:ext cx="15607" cy="15620"/>
              </a:xfrm>
              <a:custGeom>
                <a:avLst/>
                <a:gdLst>
                  <a:gd name="connsiteX0" fmla="*/ 0 w 15607"/>
                  <a:gd name="connsiteY0" fmla="*/ 7810 h 15620"/>
                  <a:gd name="connsiteX1" fmla="*/ 7804 w 15607"/>
                  <a:gd name="connsiteY1" fmla="*/ 0 h 15620"/>
                  <a:gd name="connsiteX2" fmla="*/ 15607 w 15607"/>
                  <a:gd name="connsiteY2" fmla="*/ 7810 h 15620"/>
                  <a:gd name="connsiteX3" fmla="*/ 7804 w 15607"/>
                  <a:gd name="connsiteY3" fmla="*/ 15621 h 15620"/>
                  <a:gd name="connsiteX4" fmla="*/ 0 w 15607"/>
                  <a:gd name="connsiteY4" fmla="*/ 7810 h 156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07" h="15620">
                    <a:moveTo>
                      <a:pt x="0" y="7810"/>
                    </a:moveTo>
                    <a:cubicBezTo>
                      <a:pt x="0" y="3496"/>
                      <a:pt x="3493" y="0"/>
                      <a:pt x="7804" y="0"/>
                    </a:cubicBezTo>
                    <a:cubicBezTo>
                      <a:pt x="12115" y="0"/>
                      <a:pt x="15607" y="3496"/>
                      <a:pt x="15607" y="7810"/>
                    </a:cubicBezTo>
                    <a:cubicBezTo>
                      <a:pt x="15607" y="12125"/>
                      <a:pt x="12115" y="15621"/>
                      <a:pt x="7804" y="15621"/>
                    </a:cubicBezTo>
                    <a:cubicBezTo>
                      <a:pt x="3493" y="15621"/>
                      <a:pt x="0" y="12125"/>
                      <a:pt x="0" y="7810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3" name="Freeform 532">
                <a:extLst>
                  <a:ext uri="{FF2B5EF4-FFF2-40B4-BE49-F238E27FC236}">
                    <a16:creationId xmlns:a16="http://schemas.microsoft.com/office/drawing/2014/main" id="{87C600ED-EBA2-4E21-B9E3-FD221F279272}"/>
                  </a:ext>
                </a:extLst>
              </p:cNvPr>
              <p:cNvSpPr/>
              <p:nvPr/>
            </p:nvSpPr>
            <p:spPr>
              <a:xfrm>
                <a:off x="8672030" y="2963417"/>
                <a:ext cx="63760" cy="29527"/>
              </a:xfrm>
              <a:custGeom>
                <a:avLst/>
                <a:gdLst>
                  <a:gd name="connsiteX0" fmla="*/ 63761 w 63760"/>
                  <a:gd name="connsiteY0" fmla="*/ 29528 h 29527"/>
                  <a:gd name="connsiteX1" fmla="*/ 0 w 63760"/>
                  <a:gd name="connsiteY1" fmla="*/ 29528 h 29527"/>
                  <a:gd name="connsiteX2" fmla="*/ 0 w 63760"/>
                  <a:gd name="connsiteY2" fmla="*/ 0 h 29527"/>
                  <a:gd name="connsiteX3" fmla="*/ 63761 w 63760"/>
                  <a:gd name="connsiteY3" fmla="*/ 0 h 29527"/>
                  <a:gd name="connsiteX4" fmla="*/ 3331 w 63760"/>
                  <a:gd name="connsiteY4" fmla="*/ 26194 h 29527"/>
                  <a:gd name="connsiteX5" fmla="*/ 60430 w 63760"/>
                  <a:gd name="connsiteY5" fmla="*/ 26194 h 29527"/>
                  <a:gd name="connsiteX6" fmla="*/ 60430 w 63760"/>
                  <a:gd name="connsiteY6" fmla="*/ 3334 h 29527"/>
                  <a:gd name="connsiteX7" fmla="*/ 3331 w 63760"/>
                  <a:gd name="connsiteY7" fmla="*/ 3334 h 295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3760" h="29527">
                    <a:moveTo>
                      <a:pt x="63761" y="29528"/>
                    </a:moveTo>
                    <a:lnTo>
                      <a:pt x="0" y="29528"/>
                    </a:lnTo>
                    <a:lnTo>
                      <a:pt x="0" y="0"/>
                    </a:lnTo>
                    <a:lnTo>
                      <a:pt x="63761" y="0"/>
                    </a:lnTo>
                    <a:close/>
                    <a:moveTo>
                      <a:pt x="3331" y="26194"/>
                    </a:moveTo>
                    <a:lnTo>
                      <a:pt x="60430" y="26194"/>
                    </a:lnTo>
                    <a:lnTo>
                      <a:pt x="60430" y="3334"/>
                    </a:lnTo>
                    <a:lnTo>
                      <a:pt x="3331" y="3334"/>
                    </a:ln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4" name="Freeform 533">
                <a:extLst>
                  <a:ext uri="{FF2B5EF4-FFF2-40B4-BE49-F238E27FC236}">
                    <a16:creationId xmlns:a16="http://schemas.microsoft.com/office/drawing/2014/main" id="{2279317C-2374-6039-DD52-DB4A3FB7DEF5}"/>
                  </a:ext>
                </a:extLst>
              </p:cNvPr>
              <p:cNvSpPr/>
              <p:nvPr/>
            </p:nvSpPr>
            <p:spPr>
              <a:xfrm>
                <a:off x="8677359" y="2968466"/>
                <a:ext cx="41016" cy="19526"/>
              </a:xfrm>
              <a:custGeom>
                <a:avLst/>
                <a:gdLst>
                  <a:gd name="connsiteX0" fmla="*/ 0 w 41016"/>
                  <a:gd name="connsiteY0" fmla="*/ 0 h 19526"/>
                  <a:gd name="connsiteX1" fmla="*/ 41016 w 41016"/>
                  <a:gd name="connsiteY1" fmla="*/ 0 h 19526"/>
                  <a:gd name="connsiteX2" fmla="*/ 41016 w 41016"/>
                  <a:gd name="connsiteY2" fmla="*/ 19526 h 19526"/>
                  <a:gd name="connsiteX3" fmla="*/ 0 w 41016"/>
                  <a:gd name="connsiteY3" fmla="*/ 19526 h 195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1016" h="19526">
                    <a:moveTo>
                      <a:pt x="0" y="0"/>
                    </a:moveTo>
                    <a:lnTo>
                      <a:pt x="41016" y="0"/>
                    </a:lnTo>
                    <a:lnTo>
                      <a:pt x="41016" y="19526"/>
                    </a:lnTo>
                    <a:lnTo>
                      <a:pt x="0" y="19526"/>
                    </a:ln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5" name="Freeform 534">
                <a:extLst>
                  <a:ext uri="{FF2B5EF4-FFF2-40B4-BE49-F238E27FC236}">
                    <a16:creationId xmlns:a16="http://schemas.microsoft.com/office/drawing/2014/main" id="{53E8CBAD-32C6-A704-BEE0-36C0487B7C03}"/>
                  </a:ext>
                </a:extLst>
              </p:cNvPr>
              <p:cNvSpPr/>
              <p:nvPr/>
            </p:nvSpPr>
            <p:spPr>
              <a:xfrm>
                <a:off x="8735791" y="2970276"/>
                <a:ext cx="5614" cy="15811"/>
              </a:xfrm>
              <a:custGeom>
                <a:avLst/>
                <a:gdLst>
                  <a:gd name="connsiteX0" fmla="*/ 0 w 5614"/>
                  <a:gd name="connsiteY0" fmla="*/ 0 h 15811"/>
                  <a:gd name="connsiteX1" fmla="*/ 5615 w 5614"/>
                  <a:gd name="connsiteY1" fmla="*/ 0 h 15811"/>
                  <a:gd name="connsiteX2" fmla="*/ 5615 w 5614"/>
                  <a:gd name="connsiteY2" fmla="*/ 15812 h 15811"/>
                  <a:gd name="connsiteX3" fmla="*/ 0 w 5614"/>
                  <a:gd name="connsiteY3" fmla="*/ 15812 h 158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14" h="15811">
                    <a:moveTo>
                      <a:pt x="0" y="0"/>
                    </a:moveTo>
                    <a:lnTo>
                      <a:pt x="5615" y="0"/>
                    </a:lnTo>
                    <a:lnTo>
                      <a:pt x="5615" y="15812"/>
                    </a:lnTo>
                    <a:lnTo>
                      <a:pt x="0" y="15812"/>
                    </a:ln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6" name="Freeform 535">
                <a:extLst>
                  <a:ext uri="{FF2B5EF4-FFF2-40B4-BE49-F238E27FC236}">
                    <a16:creationId xmlns:a16="http://schemas.microsoft.com/office/drawing/2014/main" id="{E58DA4D4-559D-ACFC-A79D-E89725FEA95C}"/>
                  </a:ext>
                </a:extLst>
              </p:cNvPr>
              <p:cNvSpPr/>
              <p:nvPr/>
            </p:nvSpPr>
            <p:spPr>
              <a:xfrm>
                <a:off x="8100372" y="4221860"/>
                <a:ext cx="636465" cy="1039463"/>
              </a:xfrm>
              <a:custGeom>
                <a:avLst/>
                <a:gdLst>
                  <a:gd name="connsiteX0" fmla="*/ 636466 w 636465"/>
                  <a:gd name="connsiteY0" fmla="*/ 1038606 h 1039463"/>
                  <a:gd name="connsiteX1" fmla="*/ 624475 w 636465"/>
                  <a:gd name="connsiteY1" fmla="*/ 1039463 h 1039463"/>
                  <a:gd name="connsiteX2" fmla="*/ 221069 w 636465"/>
                  <a:gd name="connsiteY2" fmla="*/ 1039463 h 1039463"/>
                  <a:gd name="connsiteX3" fmla="*/ 220022 w 636465"/>
                  <a:gd name="connsiteY3" fmla="*/ 1034605 h 1039463"/>
                  <a:gd name="connsiteX4" fmla="*/ 218500 w 636465"/>
                  <a:gd name="connsiteY4" fmla="*/ 1027748 h 1039463"/>
                  <a:gd name="connsiteX5" fmla="*/ 216882 w 636465"/>
                  <a:gd name="connsiteY5" fmla="*/ 1020128 h 1039463"/>
                  <a:gd name="connsiteX6" fmla="*/ 90312 w 636465"/>
                  <a:gd name="connsiteY6" fmla="*/ 348805 h 1039463"/>
                  <a:gd name="connsiteX7" fmla="*/ 36258 w 636465"/>
                  <a:gd name="connsiteY7" fmla="*/ 185833 h 1039463"/>
                  <a:gd name="connsiteX8" fmla="*/ 33784 w 636465"/>
                  <a:gd name="connsiteY8" fmla="*/ 176784 h 1039463"/>
                  <a:gd name="connsiteX9" fmla="*/ 16369 w 636465"/>
                  <a:gd name="connsiteY9" fmla="*/ 102108 h 1039463"/>
                  <a:gd name="connsiteX10" fmla="*/ 0 w 636465"/>
                  <a:gd name="connsiteY10" fmla="*/ 0 h 1039463"/>
                  <a:gd name="connsiteX11" fmla="*/ 435477 w 636465"/>
                  <a:gd name="connsiteY11" fmla="*/ 0 h 1039463"/>
                  <a:gd name="connsiteX12" fmla="*/ 469926 w 636465"/>
                  <a:gd name="connsiteY12" fmla="*/ 0 h 1039463"/>
                  <a:gd name="connsiteX13" fmla="*/ 470593 w 636465"/>
                  <a:gd name="connsiteY13" fmla="*/ 1238 h 1039463"/>
                  <a:gd name="connsiteX14" fmla="*/ 511894 w 636465"/>
                  <a:gd name="connsiteY14" fmla="*/ 101727 h 1039463"/>
                  <a:gd name="connsiteX15" fmla="*/ 529595 w 636465"/>
                  <a:gd name="connsiteY15" fmla="*/ 402717 h 1039463"/>
                  <a:gd name="connsiteX16" fmla="*/ 636466 w 636465"/>
                  <a:gd name="connsiteY16" fmla="*/ 1038606 h 103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636465" h="1039463">
                    <a:moveTo>
                      <a:pt x="636466" y="1038606"/>
                    </a:moveTo>
                    <a:cubicBezTo>
                      <a:pt x="632498" y="1039187"/>
                      <a:pt x="628491" y="1039473"/>
                      <a:pt x="624475" y="1039463"/>
                    </a:cubicBezTo>
                    <a:lnTo>
                      <a:pt x="221069" y="1039463"/>
                    </a:lnTo>
                    <a:cubicBezTo>
                      <a:pt x="221069" y="1037844"/>
                      <a:pt x="220308" y="1036225"/>
                      <a:pt x="220022" y="1034605"/>
                    </a:cubicBezTo>
                    <a:cubicBezTo>
                      <a:pt x="219737" y="1032986"/>
                      <a:pt x="218976" y="1030034"/>
                      <a:pt x="218500" y="1027748"/>
                    </a:cubicBezTo>
                    <a:cubicBezTo>
                      <a:pt x="218024" y="1025462"/>
                      <a:pt x="217453" y="1022604"/>
                      <a:pt x="216882" y="1020128"/>
                    </a:cubicBezTo>
                    <a:cubicBezTo>
                      <a:pt x="158640" y="748760"/>
                      <a:pt x="107918" y="427577"/>
                      <a:pt x="90312" y="348805"/>
                    </a:cubicBezTo>
                    <a:cubicBezTo>
                      <a:pt x="68957" y="295647"/>
                      <a:pt x="50904" y="241221"/>
                      <a:pt x="36258" y="185833"/>
                    </a:cubicBezTo>
                    <a:cubicBezTo>
                      <a:pt x="35402" y="182880"/>
                      <a:pt x="34640" y="179832"/>
                      <a:pt x="33784" y="176784"/>
                    </a:cubicBezTo>
                    <a:cubicBezTo>
                      <a:pt x="27693" y="153257"/>
                      <a:pt x="21698" y="128207"/>
                      <a:pt x="16369" y="102108"/>
                    </a:cubicBezTo>
                    <a:cubicBezTo>
                      <a:pt x="9612" y="69342"/>
                      <a:pt x="3902" y="35433"/>
                      <a:pt x="0" y="0"/>
                    </a:cubicBezTo>
                    <a:cubicBezTo>
                      <a:pt x="0" y="0"/>
                      <a:pt x="326988" y="0"/>
                      <a:pt x="435477" y="0"/>
                    </a:cubicBezTo>
                    <a:lnTo>
                      <a:pt x="469926" y="0"/>
                    </a:lnTo>
                    <a:lnTo>
                      <a:pt x="470593" y="1238"/>
                    </a:lnTo>
                    <a:cubicBezTo>
                      <a:pt x="486609" y="33766"/>
                      <a:pt x="500408" y="67342"/>
                      <a:pt x="511894" y="101727"/>
                    </a:cubicBezTo>
                    <a:cubicBezTo>
                      <a:pt x="540444" y="185452"/>
                      <a:pt x="566520" y="305753"/>
                      <a:pt x="529595" y="402717"/>
                    </a:cubicBezTo>
                    <a:cubicBezTo>
                      <a:pt x="524551" y="415862"/>
                      <a:pt x="589359" y="856679"/>
                      <a:pt x="636466" y="1038606"/>
                    </a:cubicBezTo>
                    <a:close/>
                  </a:path>
                </a:pathLst>
              </a:custGeom>
              <a:solidFill>
                <a:srgbClr val="37474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7" name="Freeform 536">
                <a:extLst>
                  <a:ext uri="{FF2B5EF4-FFF2-40B4-BE49-F238E27FC236}">
                    <a16:creationId xmlns:a16="http://schemas.microsoft.com/office/drawing/2014/main" id="{ED46D597-BCD4-98A6-6C2C-08C7743889BB}"/>
                  </a:ext>
                </a:extLst>
              </p:cNvPr>
              <p:cNvSpPr/>
              <p:nvPr/>
            </p:nvSpPr>
            <p:spPr>
              <a:xfrm>
                <a:off x="8309735" y="4547520"/>
                <a:ext cx="120860" cy="713803"/>
              </a:xfrm>
              <a:custGeom>
                <a:avLst/>
                <a:gdLst>
                  <a:gd name="connsiteX0" fmla="*/ 120860 w 120860"/>
                  <a:gd name="connsiteY0" fmla="*/ 713804 h 713803"/>
                  <a:gd name="connsiteX1" fmla="*/ 109916 w 120860"/>
                  <a:gd name="connsiteY1" fmla="*/ 713804 h 713803"/>
                  <a:gd name="connsiteX2" fmla="*/ 97449 w 120860"/>
                  <a:gd name="connsiteY2" fmla="*/ 634175 h 713803"/>
                  <a:gd name="connsiteX3" fmla="*/ 50723 w 120860"/>
                  <a:gd name="connsiteY3" fmla="*/ 340900 h 713803"/>
                  <a:gd name="connsiteX4" fmla="*/ 50152 w 120860"/>
                  <a:gd name="connsiteY4" fmla="*/ 337280 h 713803"/>
                  <a:gd name="connsiteX5" fmla="*/ 47583 w 120860"/>
                  <a:gd name="connsiteY5" fmla="*/ 321469 h 713803"/>
                  <a:gd name="connsiteX6" fmla="*/ 44918 w 120860"/>
                  <a:gd name="connsiteY6" fmla="*/ 304705 h 713803"/>
                  <a:gd name="connsiteX7" fmla="*/ 27788 w 120860"/>
                  <a:gd name="connsiteY7" fmla="*/ 191071 h 713803"/>
                  <a:gd name="connsiteX8" fmla="*/ 13894 w 120860"/>
                  <a:gd name="connsiteY8" fmla="*/ 95060 h 713803"/>
                  <a:gd name="connsiteX9" fmla="*/ 11896 w 120860"/>
                  <a:gd name="connsiteY9" fmla="*/ 82677 h 713803"/>
                  <a:gd name="connsiteX10" fmla="*/ 5234 w 120860"/>
                  <a:gd name="connsiteY10" fmla="*/ 39624 h 713803"/>
                  <a:gd name="connsiteX11" fmla="*/ 0 w 120860"/>
                  <a:gd name="connsiteY11" fmla="*/ 2572 h 713803"/>
                  <a:gd name="connsiteX12" fmla="*/ 3902 w 120860"/>
                  <a:gd name="connsiteY12" fmla="*/ 1524 h 713803"/>
                  <a:gd name="connsiteX13" fmla="*/ 17891 w 120860"/>
                  <a:gd name="connsiteY13" fmla="*/ 82963 h 713803"/>
                  <a:gd name="connsiteX14" fmla="*/ 19890 w 120860"/>
                  <a:gd name="connsiteY14" fmla="*/ 95441 h 713803"/>
                  <a:gd name="connsiteX15" fmla="*/ 28550 w 120860"/>
                  <a:gd name="connsiteY15" fmla="*/ 148971 h 713803"/>
                  <a:gd name="connsiteX16" fmla="*/ 42349 w 120860"/>
                  <a:gd name="connsiteY16" fmla="*/ 223837 h 713803"/>
                  <a:gd name="connsiteX17" fmla="*/ 49010 w 120860"/>
                  <a:gd name="connsiteY17" fmla="*/ 264604 h 713803"/>
                  <a:gd name="connsiteX18" fmla="*/ 51675 w 120860"/>
                  <a:gd name="connsiteY18" fmla="*/ 281369 h 713803"/>
                  <a:gd name="connsiteX19" fmla="*/ 54340 w 120860"/>
                  <a:gd name="connsiteY19" fmla="*/ 297656 h 713803"/>
                  <a:gd name="connsiteX20" fmla="*/ 54340 w 120860"/>
                  <a:gd name="connsiteY20" fmla="*/ 299180 h 713803"/>
                  <a:gd name="connsiteX21" fmla="*/ 101447 w 120860"/>
                  <a:gd name="connsiteY21" fmla="*/ 594455 h 713803"/>
                  <a:gd name="connsiteX22" fmla="*/ 120860 w 120860"/>
                  <a:gd name="connsiteY22" fmla="*/ 713804 h 713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20860" h="713803">
                    <a:moveTo>
                      <a:pt x="120860" y="713804"/>
                    </a:moveTo>
                    <a:lnTo>
                      <a:pt x="109916" y="713804"/>
                    </a:lnTo>
                    <a:cubicBezTo>
                      <a:pt x="105729" y="687229"/>
                      <a:pt x="101732" y="660654"/>
                      <a:pt x="97449" y="634175"/>
                    </a:cubicBezTo>
                    <a:cubicBezTo>
                      <a:pt x="81842" y="536448"/>
                      <a:pt x="66264" y="438693"/>
                      <a:pt x="50723" y="340900"/>
                    </a:cubicBezTo>
                    <a:lnTo>
                      <a:pt x="50152" y="337280"/>
                    </a:lnTo>
                    <a:lnTo>
                      <a:pt x="47583" y="321469"/>
                    </a:lnTo>
                    <a:cubicBezTo>
                      <a:pt x="46727" y="315944"/>
                      <a:pt x="45775" y="310325"/>
                      <a:pt x="44918" y="304705"/>
                    </a:cubicBezTo>
                    <a:cubicBezTo>
                      <a:pt x="38637" y="266605"/>
                      <a:pt x="32452" y="229076"/>
                      <a:pt x="27788" y="191071"/>
                    </a:cubicBezTo>
                    <a:cubicBezTo>
                      <a:pt x="23791" y="158972"/>
                      <a:pt x="18843" y="127063"/>
                      <a:pt x="13894" y="95060"/>
                    </a:cubicBezTo>
                    <a:lnTo>
                      <a:pt x="11896" y="82677"/>
                    </a:lnTo>
                    <a:cubicBezTo>
                      <a:pt x="9612" y="68389"/>
                      <a:pt x="7423" y="54102"/>
                      <a:pt x="5234" y="39624"/>
                    </a:cubicBezTo>
                    <a:cubicBezTo>
                      <a:pt x="3426" y="27337"/>
                      <a:pt x="1618" y="14954"/>
                      <a:pt x="0" y="2572"/>
                    </a:cubicBezTo>
                    <a:cubicBezTo>
                      <a:pt x="0" y="0"/>
                      <a:pt x="3426" y="-1143"/>
                      <a:pt x="3902" y="1524"/>
                    </a:cubicBezTo>
                    <a:cubicBezTo>
                      <a:pt x="8946" y="28575"/>
                      <a:pt x="13419" y="55817"/>
                      <a:pt x="17891" y="82963"/>
                    </a:cubicBezTo>
                    <a:lnTo>
                      <a:pt x="19890" y="95441"/>
                    </a:lnTo>
                    <a:cubicBezTo>
                      <a:pt x="22745" y="113252"/>
                      <a:pt x="25599" y="131159"/>
                      <a:pt x="28550" y="148971"/>
                    </a:cubicBezTo>
                    <a:cubicBezTo>
                      <a:pt x="32737" y="174022"/>
                      <a:pt x="38066" y="198787"/>
                      <a:pt x="42349" y="223837"/>
                    </a:cubicBezTo>
                    <a:cubicBezTo>
                      <a:pt x="44633" y="237458"/>
                      <a:pt x="46821" y="251079"/>
                      <a:pt x="49010" y="264604"/>
                    </a:cubicBezTo>
                    <a:cubicBezTo>
                      <a:pt x="49867" y="270224"/>
                      <a:pt x="50819" y="275844"/>
                      <a:pt x="51675" y="281369"/>
                    </a:cubicBezTo>
                    <a:cubicBezTo>
                      <a:pt x="52531" y="286893"/>
                      <a:pt x="53483" y="292227"/>
                      <a:pt x="54340" y="297656"/>
                    </a:cubicBezTo>
                    <a:lnTo>
                      <a:pt x="54340" y="299180"/>
                    </a:lnTo>
                    <a:cubicBezTo>
                      <a:pt x="70137" y="397669"/>
                      <a:pt x="85839" y="496091"/>
                      <a:pt x="101447" y="594455"/>
                    </a:cubicBezTo>
                    <a:cubicBezTo>
                      <a:pt x="107918" y="634337"/>
                      <a:pt x="114389" y="674113"/>
                      <a:pt x="120860" y="71380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8" name="Freeform 537">
                <a:extLst>
                  <a:ext uri="{FF2B5EF4-FFF2-40B4-BE49-F238E27FC236}">
                    <a16:creationId xmlns:a16="http://schemas.microsoft.com/office/drawing/2014/main" id="{FA9C5EC5-E385-E630-B88B-29DD33859F95}"/>
                  </a:ext>
                </a:extLst>
              </p:cNvPr>
              <p:cNvSpPr/>
              <p:nvPr/>
            </p:nvSpPr>
            <p:spPr>
              <a:xfrm>
                <a:off x="7921746" y="4221670"/>
                <a:ext cx="649218" cy="1039463"/>
              </a:xfrm>
              <a:custGeom>
                <a:avLst/>
                <a:gdLst>
                  <a:gd name="connsiteX0" fmla="*/ 649218 w 649218"/>
                  <a:gd name="connsiteY0" fmla="*/ 190 h 1039463"/>
                  <a:gd name="connsiteX1" fmla="*/ 649218 w 649218"/>
                  <a:gd name="connsiteY1" fmla="*/ 1429 h 1039463"/>
                  <a:gd name="connsiteX2" fmla="*/ 639035 w 649218"/>
                  <a:gd name="connsiteY2" fmla="*/ 102679 h 1039463"/>
                  <a:gd name="connsiteX3" fmla="*/ 543870 w 649218"/>
                  <a:gd name="connsiteY3" fmla="*/ 383096 h 1039463"/>
                  <a:gd name="connsiteX4" fmla="*/ 503615 w 649218"/>
                  <a:gd name="connsiteY4" fmla="*/ 399479 h 1039463"/>
                  <a:gd name="connsiteX5" fmla="*/ 459268 w 649218"/>
                  <a:gd name="connsiteY5" fmla="*/ 420529 h 1039463"/>
                  <a:gd name="connsiteX6" fmla="*/ 458697 w 649218"/>
                  <a:gd name="connsiteY6" fmla="*/ 420529 h 1039463"/>
                  <a:gd name="connsiteX7" fmla="*/ 458697 w 649218"/>
                  <a:gd name="connsiteY7" fmla="*/ 424244 h 1039463"/>
                  <a:gd name="connsiteX8" fmla="*/ 439664 w 649218"/>
                  <a:gd name="connsiteY8" fmla="*/ 606647 h 1039463"/>
                  <a:gd name="connsiteX9" fmla="*/ 435572 w 649218"/>
                  <a:gd name="connsiteY9" fmla="*/ 646747 h 1039463"/>
                  <a:gd name="connsiteX10" fmla="*/ 397506 w 649218"/>
                  <a:gd name="connsiteY10" fmla="*/ 1027747 h 1039463"/>
                  <a:gd name="connsiteX11" fmla="*/ 396364 w 649218"/>
                  <a:gd name="connsiteY11" fmla="*/ 1039463 h 1039463"/>
                  <a:gd name="connsiteX12" fmla="*/ 0 w 649218"/>
                  <a:gd name="connsiteY12" fmla="*/ 1039463 h 1039463"/>
                  <a:gd name="connsiteX13" fmla="*/ 120860 w 649218"/>
                  <a:gd name="connsiteY13" fmla="*/ 123920 h 1039463"/>
                  <a:gd name="connsiteX14" fmla="*/ 126856 w 649218"/>
                  <a:gd name="connsiteY14" fmla="*/ 101251 h 1039463"/>
                  <a:gd name="connsiteX15" fmla="*/ 129615 w 649218"/>
                  <a:gd name="connsiteY15" fmla="*/ 91249 h 1039463"/>
                  <a:gd name="connsiteX16" fmla="*/ 141226 w 649218"/>
                  <a:gd name="connsiteY16" fmla="*/ 50197 h 1039463"/>
                  <a:gd name="connsiteX17" fmla="*/ 141226 w 649218"/>
                  <a:gd name="connsiteY17" fmla="*/ 49149 h 1039463"/>
                  <a:gd name="connsiteX18" fmla="*/ 144366 w 649218"/>
                  <a:gd name="connsiteY18" fmla="*/ 38767 h 1039463"/>
                  <a:gd name="connsiteX19" fmla="*/ 156928 w 649218"/>
                  <a:gd name="connsiteY19" fmla="*/ 0 h 10394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649218" h="1039463">
                    <a:moveTo>
                      <a:pt x="649218" y="190"/>
                    </a:moveTo>
                    <a:lnTo>
                      <a:pt x="649218" y="1429"/>
                    </a:lnTo>
                    <a:cubicBezTo>
                      <a:pt x="647705" y="35338"/>
                      <a:pt x="644298" y="69142"/>
                      <a:pt x="639035" y="102679"/>
                    </a:cubicBezTo>
                    <a:cubicBezTo>
                      <a:pt x="627045" y="181642"/>
                      <a:pt x="600969" y="292227"/>
                      <a:pt x="543870" y="383096"/>
                    </a:cubicBezTo>
                    <a:cubicBezTo>
                      <a:pt x="543870" y="383096"/>
                      <a:pt x="524837" y="390239"/>
                      <a:pt x="503615" y="399479"/>
                    </a:cubicBezTo>
                    <a:cubicBezTo>
                      <a:pt x="488484" y="405746"/>
                      <a:pt x="473686" y="412766"/>
                      <a:pt x="459268" y="420529"/>
                    </a:cubicBezTo>
                    <a:lnTo>
                      <a:pt x="458697" y="420529"/>
                    </a:lnTo>
                    <a:cubicBezTo>
                      <a:pt x="458697" y="420529"/>
                      <a:pt x="458697" y="421767"/>
                      <a:pt x="458697" y="424244"/>
                    </a:cubicBezTo>
                    <a:cubicBezTo>
                      <a:pt x="456889" y="441198"/>
                      <a:pt x="449181" y="514445"/>
                      <a:pt x="439664" y="606647"/>
                    </a:cubicBezTo>
                    <a:cubicBezTo>
                      <a:pt x="438332" y="619697"/>
                      <a:pt x="437000" y="633031"/>
                      <a:pt x="435572" y="646747"/>
                    </a:cubicBezTo>
                    <a:cubicBezTo>
                      <a:pt x="422059" y="780097"/>
                      <a:pt x="405976" y="939451"/>
                      <a:pt x="397506" y="1027747"/>
                    </a:cubicBezTo>
                    <a:cubicBezTo>
                      <a:pt x="397125" y="1031815"/>
                      <a:pt x="396744" y="1035720"/>
                      <a:pt x="396364" y="1039463"/>
                    </a:cubicBezTo>
                    <a:lnTo>
                      <a:pt x="0" y="1039463"/>
                    </a:lnTo>
                    <a:cubicBezTo>
                      <a:pt x="5139" y="941261"/>
                      <a:pt x="32737" y="469487"/>
                      <a:pt x="120860" y="123920"/>
                    </a:cubicBezTo>
                    <a:cubicBezTo>
                      <a:pt x="122859" y="116300"/>
                      <a:pt x="124857" y="108680"/>
                      <a:pt x="126856" y="101251"/>
                    </a:cubicBezTo>
                    <a:cubicBezTo>
                      <a:pt x="127712" y="97917"/>
                      <a:pt x="128664" y="94583"/>
                      <a:pt x="129615" y="91249"/>
                    </a:cubicBezTo>
                    <a:cubicBezTo>
                      <a:pt x="133327" y="77343"/>
                      <a:pt x="137229" y="63627"/>
                      <a:pt x="141226" y="50197"/>
                    </a:cubicBezTo>
                    <a:cubicBezTo>
                      <a:pt x="141226" y="50197"/>
                      <a:pt x="141226" y="49530"/>
                      <a:pt x="141226" y="49149"/>
                    </a:cubicBezTo>
                    <a:lnTo>
                      <a:pt x="144366" y="38767"/>
                    </a:lnTo>
                    <a:cubicBezTo>
                      <a:pt x="148458" y="25527"/>
                      <a:pt x="152646" y="12573"/>
                      <a:pt x="156928" y="0"/>
                    </a:cubicBezTo>
                    <a:close/>
                  </a:path>
                </a:pathLst>
              </a:custGeom>
              <a:solidFill>
                <a:srgbClr val="37474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39" name="Freeform 538">
                <a:extLst>
                  <a:ext uri="{FF2B5EF4-FFF2-40B4-BE49-F238E27FC236}">
                    <a16:creationId xmlns:a16="http://schemas.microsoft.com/office/drawing/2014/main" id="{8747532C-D4D4-1697-A574-BC680ECC7F34}"/>
                  </a:ext>
                </a:extLst>
              </p:cNvPr>
              <p:cNvSpPr/>
              <p:nvPr/>
            </p:nvSpPr>
            <p:spPr>
              <a:xfrm>
                <a:off x="8031757" y="4262532"/>
                <a:ext cx="135515" cy="998791"/>
              </a:xfrm>
              <a:custGeom>
                <a:avLst/>
                <a:gdLst>
                  <a:gd name="connsiteX0" fmla="*/ 135516 w 135515"/>
                  <a:gd name="connsiteY0" fmla="*/ 190 h 998791"/>
                  <a:gd name="connsiteX1" fmla="*/ 121336 w 135515"/>
                  <a:gd name="connsiteY1" fmla="*/ 61722 h 998791"/>
                  <a:gd name="connsiteX2" fmla="*/ 104872 w 135515"/>
                  <a:gd name="connsiteY2" fmla="*/ 145161 h 998791"/>
                  <a:gd name="connsiteX3" fmla="*/ 74324 w 135515"/>
                  <a:gd name="connsiteY3" fmla="*/ 347758 h 998791"/>
                  <a:gd name="connsiteX4" fmla="*/ 33974 w 135515"/>
                  <a:gd name="connsiteY4" fmla="*/ 695420 h 998791"/>
                  <a:gd name="connsiteX5" fmla="*/ 10278 w 135515"/>
                  <a:gd name="connsiteY5" fmla="*/ 998791 h 998791"/>
                  <a:gd name="connsiteX6" fmla="*/ 0 w 135515"/>
                  <a:gd name="connsiteY6" fmla="*/ 998791 h 998791"/>
                  <a:gd name="connsiteX7" fmla="*/ 62714 w 135515"/>
                  <a:gd name="connsiteY7" fmla="*/ 382333 h 998791"/>
                  <a:gd name="connsiteX8" fmla="*/ 102398 w 135515"/>
                  <a:gd name="connsiteY8" fmla="*/ 136112 h 998791"/>
                  <a:gd name="connsiteX9" fmla="*/ 118767 w 135515"/>
                  <a:gd name="connsiteY9" fmla="*/ 61722 h 998791"/>
                  <a:gd name="connsiteX10" fmla="*/ 134659 w 135515"/>
                  <a:gd name="connsiteY10" fmla="*/ 0 h 998791"/>
                  <a:gd name="connsiteX11" fmla="*/ 135516 w 135515"/>
                  <a:gd name="connsiteY11" fmla="*/ 190 h 9987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35515" h="998791">
                    <a:moveTo>
                      <a:pt x="135516" y="190"/>
                    </a:moveTo>
                    <a:cubicBezTo>
                      <a:pt x="130500" y="20698"/>
                      <a:pt x="125780" y="41215"/>
                      <a:pt x="121336" y="61722"/>
                    </a:cubicBezTo>
                    <a:cubicBezTo>
                      <a:pt x="115341" y="89440"/>
                      <a:pt x="109916" y="117253"/>
                      <a:pt x="104872" y="145161"/>
                    </a:cubicBezTo>
                    <a:cubicBezTo>
                      <a:pt x="92692" y="212407"/>
                      <a:pt x="82984" y="280035"/>
                      <a:pt x="74324" y="347758"/>
                    </a:cubicBezTo>
                    <a:cubicBezTo>
                      <a:pt x="59669" y="463487"/>
                      <a:pt x="45775" y="579406"/>
                      <a:pt x="33974" y="695420"/>
                    </a:cubicBezTo>
                    <a:cubicBezTo>
                      <a:pt x="23697" y="796385"/>
                      <a:pt x="15798" y="897512"/>
                      <a:pt x="10278" y="998791"/>
                    </a:cubicBezTo>
                    <a:lnTo>
                      <a:pt x="0" y="998791"/>
                    </a:lnTo>
                    <a:cubicBezTo>
                      <a:pt x="12943" y="792575"/>
                      <a:pt x="35307" y="587216"/>
                      <a:pt x="62714" y="382333"/>
                    </a:cubicBezTo>
                    <a:cubicBezTo>
                      <a:pt x="73658" y="299942"/>
                      <a:pt x="85839" y="217646"/>
                      <a:pt x="102398" y="136112"/>
                    </a:cubicBezTo>
                    <a:cubicBezTo>
                      <a:pt x="107442" y="111252"/>
                      <a:pt x="112867" y="86392"/>
                      <a:pt x="118767" y="61722"/>
                    </a:cubicBezTo>
                    <a:cubicBezTo>
                      <a:pt x="123715" y="41053"/>
                      <a:pt x="128949" y="20479"/>
                      <a:pt x="134659" y="0"/>
                    </a:cubicBezTo>
                    <a:lnTo>
                      <a:pt x="135516" y="190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0" name="Freeform 539">
                <a:extLst>
                  <a:ext uri="{FF2B5EF4-FFF2-40B4-BE49-F238E27FC236}">
                    <a16:creationId xmlns:a16="http://schemas.microsoft.com/office/drawing/2014/main" id="{51A401B6-0D9C-CB92-F4B4-5B7FDA6BDAE6}"/>
                  </a:ext>
                </a:extLst>
              </p:cNvPr>
              <p:cNvSpPr/>
              <p:nvPr/>
            </p:nvSpPr>
            <p:spPr>
              <a:xfrm>
                <a:off x="8040705" y="4312729"/>
                <a:ext cx="68273" cy="139177"/>
              </a:xfrm>
              <a:custGeom>
                <a:avLst/>
                <a:gdLst>
                  <a:gd name="connsiteX0" fmla="*/ 9610 w 68273"/>
                  <a:gd name="connsiteY0" fmla="*/ 762 h 139177"/>
                  <a:gd name="connsiteX1" fmla="*/ 10371 w 68273"/>
                  <a:gd name="connsiteY1" fmla="*/ 0 h 139177"/>
                  <a:gd name="connsiteX2" fmla="*/ 11133 w 68273"/>
                  <a:gd name="connsiteY2" fmla="*/ 762 h 139177"/>
                  <a:gd name="connsiteX3" fmla="*/ 16938 w 68273"/>
                  <a:gd name="connsiteY3" fmla="*/ 85725 h 139177"/>
                  <a:gd name="connsiteX4" fmla="*/ 68041 w 68273"/>
                  <a:gd name="connsiteY4" fmla="*/ 137922 h 139177"/>
                  <a:gd name="connsiteX5" fmla="*/ 67280 w 68273"/>
                  <a:gd name="connsiteY5" fmla="*/ 139160 h 139177"/>
                  <a:gd name="connsiteX6" fmla="*/ 6184 w 68273"/>
                  <a:gd name="connsiteY6" fmla="*/ 91059 h 139177"/>
                  <a:gd name="connsiteX7" fmla="*/ 9610 w 68273"/>
                  <a:gd name="connsiteY7" fmla="*/ 762 h 1391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68273" h="139177">
                    <a:moveTo>
                      <a:pt x="9610" y="762"/>
                    </a:moveTo>
                    <a:cubicBezTo>
                      <a:pt x="9610" y="343"/>
                      <a:pt x="9952" y="0"/>
                      <a:pt x="10371" y="0"/>
                    </a:cubicBezTo>
                    <a:cubicBezTo>
                      <a:pt x="10790" y="0"/>
                      <a:pt x="11133" y="343"/>
                      <a:pt x="11133" y="762"/>
                    </a:cubicBezTo>
                    <a:cubicBezTo>
                      <a:pt x="9229" y="28765"/>
                      <a:pt x="4471" y="59341"/>
                      <a:pt x="16938" y="85725"/>
                    </a:cubicBezTo>
                    <a:cubicBezTo>
                      <a:pt x="27882" y="109061"/>
                      <a:pt x="48818" y="122206"/>
                      <a:pt x="68041" y="137922"/>
                    </a:cubicBezTo>
                    <a:cubicBezTo>
                      <a:pt x="68612" y="137922"/>
                      <a:pt x="68041" y="139351"/>
                      <a:pt x="67280" y="139160"/>
                    </a:cubicBezTo>
                    <a:cubicBezTo>
                      <a:pt x="41680" y="131445"/>
                      <a:pt x="16176" y="117253"/>
                      <a:pt x="6184" y="91059"/>
                    </a:cubicBezTo>
                    <a:cubicBezTo>
                      <a:pt x="-5141" y="61913"/>
                      <a:pt x="950" y="29909"/>
                      <a:pt x="9610" y="76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1" name="Freeform 540">
                <a:extLst>
                  <a:ext uri="{FF2B5EF4-FFF2-40B4-BE49-F238E27FC236}">
                    <a16:creationId xmlns:a16="http://schemas.microsoft.com/office/drawing/2014/main" id="{8481FE3D-66B8-2DC3-5171-7D63D31893E4}"/>
                  </a:ext>
                </a:extLst>
              </p:cNvPr>
              <p:cNvSpPr/>
              <p:nvPr/>
            </p:nvSpPr>
            <p:spPr>
              <a:xfrm>
                <a:off x="8261780" y="4614081"/>
                <a:ext cx="318269" cy="29289"/>
              </a:xfrm>
              <a:custGeom>
                <a:avLst/>
                <a:gdLst>
                  <a:gd name="connsiteX0" fmla="*/ 1801 w 318269"/>
                  <a:gd name="connsiteY0" fmla="*/ 14211 h 29289"/>
                  <a:gd name="connsiteX1" fmla="*/ 63277 w 318269"/>
                  <a:gd name="connsiteY1" fmla="*/ 16307 h 29289"/>
                  <a:gd name="connsiteX2" fmla="*/ 123422 w 318269"/>
                  <a:gd name="connsiteY2" fmla="*/ 15164 h 29289"/>
                  <a:gd name="connsiteX3" fmla="*/ 153208 w 318269"/>
                  <a:gd name="connsiteY3" fmla="*/ 10211 h 29289"/>
                  <a:gd name="connsiteX4" fmla="*/ 183090 w 318269"/>
                  <a:gd name="connsiteY4" fmla="*/ 1257 h 29289"/>
                  <a:gd name="connsiteX5" fmla="*/ 210783 w 318269"/>
                  <a:gd name="connsiteY5" fmla="*/ 2400 h 29289"/>
                  <a:gd name="connsiteX6" fmla="*/ 242949 w 318269"/>
                  <a:gd name="connsiteY6" fmla="*/ 7829 h 29289"/>
                  <a:gd name="connsiteX7" fmla="*/ 317369 w 318269"/>
                  <a:gd name="connsiteY7" fmla="*/ 9735 h 29289"/>
                  <a:gd name="connsiteX8" fmla="*/ 317369 w 318269"/>
                  <a:gd name="connsiteY8" fmla="*/ 11259 h 29289"/>
                  <a:gd name="connsiteX9" fmla="*/ 253989 w 318269"/>
                  <a:gd name="connsiteY9" fmla="*/ 17831 h 29289"/>
                  <a:gd name="connsiteX10" fmla="*/ 221442 w 318269"/>
                  <a:gd name="connsiteY10" fmla="*/ 14878 h 29289"/>
                  <a:gd name="connsiteX11" fmla="*/ 190894 w 318269"/>
                  <a:gd name="connsiteY11" fmla="*/ 10973 h 29289"/>
                  <a:gd name="connsiteX12" fmla="*/ 161107 w 318269"/>
                  <a:gd name="connsiteY12" fmla="*/ 20498 h 29289"/>
                  <a:gd name="connsiteX13" fmla="*/ 130940 w 318269"/>
                  <a:gd name="connsiteY13" fmla="*/ 26689 h 29289"/>
                  <a:gd name="connsiteX14" fmla="*/ 69368 w 318269"/>
                  <a:gd name="connsiteY14" fmla="*/ 28594 h 29289"/>
                  <a:gd name="connsiteX15" fmla="*/ 753 w 318269"/>
                  <a:gd name="connsiteY15" fmla="*/ 18021 h 29289"/>
                  <a:gd name="connsiteX16" fmla="*/ 535 w 318269"/>
                  <a:gd name="connsiteY16" fmla="*/ 14935 h 29289"/>
                  <a:gd name="connsiteX17" fmla="*/ 1801 w 318269"/>
                  <a:gd name="connsiteY17" fmla="*/ 14211 h 2928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318269" h="29289">
                    <a:moveTo>
                      <a:pt x="1801" y="14211"/>
                    </a:moveTo>
                    <a:cubicBezTo>
                      <a:pt x="22318" y="13573"/>
                      <a:pt x="42854" y="14278"/>
                      <a:pt x="63277" y="16307"/>
                    </a:cubicBezTo>
                    <a:cubicBezTo>
                      <a:pt x="83328" y="17402"/>
                      <a:pt x="103427" y="17021"/>
                      <a:pt x="123422" y="15164"/>
                    </a:cubicBezTo>
                    <a:cubicBezTo>
                      <a:pt x="133452" y="14221"/>
                      <a:pt x="143407" y="12573"/>
                      <a:pt x="153208" y="10211"/>
                    </a:cubicBezTo>
                    <a:cubicBezTo>
                      <a:pt x="163391" y="7829"/>
                      <a:pt x="173003" y="4019"/>
                      <a:pt x="183090" y="1257"/>
                    </a:cubicBezTo>
                    <a:cubicBezTo>
                      <a:pt x="192264" y="-743"/>
                      <a:pt x="201800" y="-352"/>
                      <a:pt x="210783" y="2400"/>
                    </a:cubicBezTo>
                    <a:cubicBezTo>
                      <a:pt x="221442" y="4782"/>
                      <a:pt x="232100" y="6401"/>
                      <a:pt x="242949" y="7829"/>
                    </a:cubicBezTo>
                    <a:cubicBezTo>
                      <a:pt x="267587" y="11459"/>
                      <a:pt x="292578" y="12106"/>
                      <a:pt x="317369" y="9735"/>
                    </a:cubicBezTo>
                    <a:cubicBezTo>
                      <a:pt x="318321" y="9735"/>
                      <a:pt x="318796" y="11068"/>
                      <a:pt x="317369" y="11259"/>
                    </a:cubicBezTo>
                    <a:cubicBezTo>
                      <a:pt x="296537" y="15678"/>
                      <a:pt x="275286" y="17888"/>
                      <a:pt x="253989" y="17831"/>
                    </a:cubicBezTo>
                    <a:cubicBezTo>
                      <a:pt x="243083" y="17612"/>
                      <a:pt x="232205" y="16621"/>
                      <a:pt x="221442" y="14878"/>
                    </a:cubicBezTo>
                    <a:cubicBezTo>
                      <a:pt x="211507" y="12078"/>
                      <a:pt x="201210" y="10763"/>
                      <a:pt x="190894" y="10973"/>
                    </a:cubicBezTo>
                    <a:cubicBezTo>
                      <a:pt x="180806" y="13621"/>
                      <a:pt x="170861" y="16802"/>
                      <a:pt x="161107" y="20498"/>
                    </a:cubicBezTo>
                    <a:cubicBezTo>
                      <a:pt x="151200" y="23231"/>
                      <a:pt x="141122" y="25298"/>
                      <a:pt x="130940" y="26689"/>
                    </a:cubicBezTo>
                    <a:cubicBezTo>
                      <a:pt x="110527" y="29318"/>
                      <a:pt x="89905" y="29956"/>
                      <a:pt x="69368" y="28594"/>
                    </a:cubicBezTo>
                    <a:cubicBezTo>
                      <a:pt x="46147" y="27965"/>
                      <a:pt x="23089" y="24412"/>
                      <a:pt x="753" y="18021"/>
                    </a:cubicBezTo>
                    <a:cubicBezTo>
                      <a:pt x="-160" y="17231"/>
                      <a:pt x="-255" y="15840"/>
                      <a:pt x="535" y="14935"/>
                    </a:cubicBezTo>
                    <a:cubicBezTo>
                      <a:pt x="868" y="14554"/>
                      <a:pt x="1306" y="14297"/>
                      <a:pt x="1801" y="1421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2" name="Freeform 541">
                <a:extLst>
                  <a:ext uri="{FF2B5EF4-FFF2-40B4-BE49-F238E27FC236}">
                    <a16:creationId xmlns:a16="http://schemas.microsoft.com/office/drawing/2014/main" id="{541BC8A9-1324-55C0-49DA-DA5252D29996}"/>
                  </a:ext>
                </a:extLst>
              </p:cNvPr>
              <p:cNvSpPr/>
              <p:nvPr/>
            </p:nvSpPr>
            <p:spPr>
              <a:xfrm>
                <a:off x="8315826" y="4637158"/>
                <a:ext cx="64141" cy="624165"/>
              </a:xfrm>
              <a:custGeom>
                <a:avLst/>
                <a:gdLst>
                  <a:gd name="connsiteX0" fmla="*/ 64141 w 64141"/>
                  <a:gd name="connsiteY0" fmla="*/ 659 h 624165"/>
                  <a:gd name="connsiteX1" fmla="*/ 64141 w 64141"/>
                  <a:gd name="connsiteY1" fmla="*/ 5421 h 624165"/>
                  <a:gd name="connsiteX2" fmla="*/ 64141 w 64141"/>
                  <a:gd name="connsiteY2" fmla="*/ 9327 h 624165"/>
                  <a:gd name="connsiteX3" fmla="*/ 55482 w 64141"/>
                  <a:gd name="connsiteY3" fmla="*/ 128675 h 624165"/>
                  <a:gd name="connsiteX4" fmla="*/ 48439 w 64141"/>
                  <a:gd name="connsiteY4" fmla="*/ 209542 h 624165"/>
                  <a:gd name="connsiteX5" fmla="*/ 44537 w 64141"/>
                  <a:gd name="connsiteY5" fmla="*/ 251262 h 624165"/>
                  <a:gd name="connsiteX6" fmla="*/ 44062 w 64141"/>
                  <a:gd name="connsiteY6" fmla="*/ 256596 h 624165"/>
                  <a:gd name="connsiteX7" fmla="*/ 18462 w 64141"/>
                  <a:gd name="connsiteY7" fmla="*/ 512247 h 624165"/>
                  <a:gd name="connsiteX8" fmla="*/ 9517 w 64141"/>
                  <a:gd name="connsiteY8" fmla="*/ 584732 h 624165"/>
                  <a:gd name="connsiteX9" fmla="*/ 4472 w 64141"/>
                  <a:gd name="connsiteY9" fmla="*/ 619308 h 624165"/>
                  <a:gd name="connsiteX10" fmla="*/ 3712 w 64141"/>
                  <a:gd name="connsiteY10" fmla="*/ 624165 h 624165"/>
                  <a:gd name="connsiteX11" fmla="*/ 0 w 64141"/>
                  <a:gd name="connsiteY11" fmla="*/ 624165 h 624165"/>
                  <a:gd name="connsiteX12" fmla="*/ 1332 w 64141"/>
                  <a:gd name="connsiteY12" fmla="*/ 605115 h 624165"/>
                  <a:gd name="connsiteX13" fmla="*/ 7042 w 64141"/>
                  <a:gd name="connsiteY13" fmla="*/ 529487 h 624165"/>
                  <a:gd name="connsiteX14" fmla="*/ 19604 w 64141"/>
                  <a:gd name="connsiteY14" fmla="*/ 401662 h 624165"/>
                  <a:gd name="connsiteX15" fmla="*/ 38637 w 64141"/>
                  <a:gd name="connsiteY15" fmla="*/ 215353 h 624165"/>
                  <a:gd name="connsiteX16" fmla="*/ 42729 w 64141"/>
                  <a:gd name="connsiteY16" fmla="*/ 175252 h 624165"/>
                  <a:gd name="connsiteX17" fmla="*/ 45679 w 64141"/>
                  <a:gd name="connsiteY17" fmla="*/ 146011 h 624165"/>
                  <a:gd name="connsiteX18" fmla="*/ 61382 w 64141"/>
                  <a:gd name="connsiteY18" fmla="*/ 5898 h 624165"/>
                  <a:gd name="connsiteX19" fmla="*/ 62143 w 64141"/>
                  <a:gd name="connsiteY19" fmla="*/ 849 h 624165"/>
                  <a:gd name="connsiteX20" fmla="*/ 63371 w 64141"/>
                  <a:gd name="connsiteY20" fmla="*/ 21 h 624165"/>
                  <a:gd name="connsiteX21" fmla="*/ 64141 w 64141"/>
                  <a:gd name="connsiteY21" fmla="*/ 659 h 6241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64141" h="624165">
                    <a:moveTo>
                      <a:pt x="64141" y="659"/>
                    </a:moveTo>
                    <a:cubicBezTo>
                      <a:pt x="64141" y="2278"/>
                      <a:pt x="64141" y="3802"/>
                      <a:pt x="64141" y="5421"/>
                    </a:cubicBezTo>
                    <a:cubicBezTo>
                      <a:pt x="64141" y="7041"/>
                      <a:pt x="64141" y="7993"/>
                      <a:pt x="64141" y="9327"/>
                    </a:cubicBezTo>
                    <a:cubicBezTo>
                      <a:pt x="63095" y="49141"/>
                      <a:pt x="58812" y="88956"/>
                      <a:pt x="55482" y="128675"/>
                    </a:cubicBezTo>
                    <a:cubicBezTo>
                      <a:pt x="53197" y="155659"/>
                      <a:pt x="50847" y="182615"/>
                      <a:pt x="48439" y="209542"/>
                    </a:cubicBezTo>
                    <a:cubicBezTo>
                      <a:pt x="47107" y="223449"/>
                      <a:pt x="45870" y="237355"/>
                      <a:pt x="44537" y="251262"/>
                    </a:cubicBezTo>
                    <a:cubicBezTo>
                      <a:pt x="44537" y="253071"/>
                      <a:pt x="44537" y="254786"/>
                      <a:pt x="44062" y="256596"/>
                    </a:cubicBezTo>
                    <a:cubicBezTo>
                      <a:pt x="36067" y="342321"/>
                      <a:pt x="28454" y="427188"/>
                      <a:pt x="18462" y="512247"/>
                    </a:cubicBezTo>
                    <a:cubicBezTo>
                      <a:pt x="15607" y="536440"/>
                      <a:pt x="12657" y="560538"/>
                      <a:pt x="9517" y="584732"/>
                    </a:cubicBezTo>
                    <a:cubicBezTo>
                      <a:pt x="7994" y="596257"/>
                      <a:pt x="6185" y="607782"/>
                      <a:pt x="4472" y="619308"/>
                    </a:cubicBezTo>
                    <a:cubicBezTo>
                      <a:pt x="4472" y="620927"/>
                      <a:pt x="4472" y="622546"/>
                      <a:pt x="3712" y="624165"/>
                    </a:cubicBezTo>
                    <a:lnTo>
                      <a:pt x="0" y="624165"/>
                    </a:lnTo>
                    <a:cubicBezTo>
                      <a:pt x="476" y="617784"/>
                      <a:pt x="951" y="611307"/>
                      <a:pt x="1332" y="605115"/>
                    </a:cubicBezTo>
                    <a:cubicBezTo>
                      <a:pt x="3141" y="579874"/>
                      <a:pt x="4758" y="554633"/>
                      <a:pt x="7042" y="529487"/>
                    </a:cubicBezTo>
                    <a:cubicBezTo>
                      <a:pt x="10944" y="486910"/>
                      <a:pt x="15226" y="444238"/>
                      <a:pt x="19604" y="401662"/>
                    </a:cubicBezTo>
                    <a:cubicBezTo>
                      <a:pt x="26170" y="339558"/>
                      <a:pt x="32356" y="277837"/>
                      <a:pt x="38637" y="215353"/>
                    </a:cubicBezTo>
                    <a:cubicBezTo>
                      <a:pt x="39970" y="201922"/>
                      <a:pt x="41301" y="188587"/>
                      <a:pt x="42729" y="175252"/>
                    </a:cubicBezTo>
                    <a:cubicBezTo>
                      <a:pt x="43681" y="165727"/>
                      <a:pt x="44633" y="156202"/>
                      <a:pt x="45679" y="146011"/>
                    </a:cubicBezTo>
                    <a:cubicBezTo>
                      <a:pt x="50438" y="99338"/>
                      <a:pt x="53959" y="52284"/>
                      <a:pt x="61382" y="5898"/>
                    </a:cubicBezTo>
                    <a:cubicBezTo>
                      <a:pt x="61382" y="4183"/>
                      <a:pt x="61382" y="2564"/>
                      <a:pt x="62143" y="849"/>
                    </a:cubicBezTo>
                    <a:cubicBezTo>
                      <a:pt x="62257" y="278"/>
                      <a:pt x="62800" y="-94"/>
                      <a:pt x="63371" y="21"/>
                    </a:cubicBezTo>
                    <a:cubicBezTo>
                      <a:pt x="63723" y="87"/>
                      <a:pt x="64008" y="326"/>
                      <a:pt x="64141" y="65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3" name="Freeform 542">
                <a:extLst>
                  <a:ext uri="{FF2B5EF4-FFF2-40B4-BE49-F238E27FC236}">
                    <a16:creationId xmlns:a16="http://schemas.microsoft.com/office/drawing/2014/main" id="{0FEF6E7F-CFB4-DCB8-F91D-1F575C5702CA}"/>
                  </a:ext>
                </a:extLst>
              </p:cNvPr>
              <p:cNvSpPr/>
              <p:nvPr/>
            </p:nvSpPr>
            <p:spPr>
              <a:xfrm>
                <a:off x="8041845" y="3642408"/>
                <a:ext cx="585172" cy="636301"/>
              </a:xfrm>
              <a:custGeom>
                <a:avLst/>
                <a:gdLst>
                  <a:gd name="connsiteX0" fmla="*/ 39970 w 585172"/>
                  <a:gd name="connsiteY0" fmla="*/ 419432 h 636301"/>
                  <a:gd name="connsiteX1" fmla="*/ 0 w 585172"/>
                  <a:gd name="connsiteY1" fmla="*/ 633649 h 636301"/>
                  <a:gd name="connsiteX2" fmla="*/ 585172 w 585172"/>
                  <a:gd name="connsiteY2" fmla="*/ 632506 h 636301"/>
                  <a:gd name="connsiteX3" fmla="*/ 349162 w 585172"/>
                  <a:gd name="connsiteY3" fmla="*/ 48814 h 636301"/>
                  <a:gd name="connsiteX4" fmla="*/ 174248 w 585172"/>
                  <a:gd name="connsiteY4" fmla="*/ 34146 h 636301"/>
                  <a:gd name="connsiteX5" fmla="*/ 13419 w 585172"/>
                  <a:gd name="connsiteY5" fmla="*/ 292845 h 636301"/>
                  <a:gd name="connsiteX6" fmla="*/ 39970 w 585172"/>
                  <a:gd name="connsiteY6" fmla="*/ 419432 h 63630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5172" h="636301">
                    <a:moveTo>
                      <a:pt x="39970" y="419432"/>
                    </a:moveTo>
                    <a:lnTo>
                      <a:pt x="0" y="633649"/>
                    </a:lnTo>
                    <a:cubicBezTo>
                      <a:pt x="0" y="633649"/>
                      <a:pt x="473829" y="640317"/>
                      <a:pt x="585172" y="632506"/>
                    </a:cubicBezTo>
                    <a:cubicBezTo>
                      <a:pt x="585172" y="632506"/>
                      <a:pt x="468785" y="178926"/>
                      <a:pt x="349162" y="48814"/>
                    </a:cubicBezTo>
                    <a:cubicBezTo>
                      <a:pt x="289303" y="-16146"/>
                      <a:pt x="218976" y="-11288"/>
                      <a:pt x="174248" y="34146"/>
                    </a:cubicBezTo>
                    <a:cubicBezTo>
                      <a:pt x="162924" y="45671"/>
                      <a:pt x="27693" y="224646"/>
                      <a:pt x="13419" y="292845"/>
                    </a:cubicBezTo>
                    <a:cubicBezTo>
                      <a:pt x="1047" y="353138"/>
                      <a:pt x="39970" y="419432"/>
                      <a:pt x="39970" y="419432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44" name="Freeform 543">
                <a:extLst>
                  <a:ext uri="{FF2B5EF4-FFF2-40B4-BE49-F238E27FC236}">
                    <a16:creationId xmlns:a16="http://schemas.microsoft.com/office/drawing/2014/main" id="{6583B227-AF38-A98C-2C3D-BF94DDB50D88}"/>
                  </a:ext>
                </a:extLst>
              </p:cNvPr>
              <p:cNvSpPr/>
              <p:nvPr/>
            </p:nvSpPr>
            <p:spPr>
              <a:xfrm>
                <a:off x="8102846" y="3667506"/>
                <a:ext cx="451464" cy="610933"/>
              </a:xfrm>
              <a:custGeom>
                <a:avLst/>
                <a:gdLst>
                  <a:gd name="connsiteX0" fmla="*/ 294251 w 451464"/>
                  <a:gd name="connsiteY0" fmla="*/ 466344 h 610933"/>
                  <a:gd name="connsiteX1" fmla="*/ 282926 w 451464"/>
                  <a:gd name="connsiteY1" fmla="*/ 482441 h 610933"/>
                  <a:gd name="connsiteX2" fmla="*/ 299009 w 451464"/>
                  <a:gd name="connsiteY2" fmla="*/ 471106 h 610933"/>
                  <a:gd name="connsiteX3" fmla="*/ 310334 w 451464"/>
                  <a:gd name="connsiteY3" fmla="*/ 455009 h 610933"/>
                  <a:gd name="connsiteX4" fmla="*/ 294251 w 451464"/>
                  <a:gd name="connsiteY4" fmla="*/ 466344 h 610933"/>
                  <a:gd name="connsiteX5" fmla="*/ 148934 w 451464"/>
                  <a:gd name="connsiteY5" fmla="*/ 11239 h 610933"/>
                  <a:gd name="connsiteX6" fmla="*/ 137609 w 451464"/>
                  <a:gd name="connsiteY6" fmla="*/ 27337 h 610933"/>
                  <a:gd name="connsiteX7" fmla="*/ 153692 w 451464"/>
                  <a:gd name="connsiteY7" fmla="*/ 16097 h 610933"/>
                  <a:gd name="connsiteX8" fmla="*/ 165016 w 451464"/>
                  <a:gd name="connsiteY8" fmla="*/ 0 h 610933"/>
                  <a:gd name="connsiteX9" fmla="*/ 148934 w 451464"/>
                  <a:gd name="connsiteY9" fmla="*/ 11239 h 610933"/>
                  <a:gd name="connsiteX10" fmla="*/ 11325 w 451464"/>
                  <a:gd name="connsiteY10" fmla="*/ 413290 h 610933"/>
                  <a:gd name="connsiteX11" fmla="*/ 0 w 451464"/>
                  <a:gd name="connsiteY11" fmla="*/ 429387 h 610933"/>
                  <a:gd name="connsiteX12" fmla="*/ 16083 w 451464"/>
                  <a:gd name="connsiteY12" fmla="*/ 418052 h 610933"/>
                  <a:gd name="connsiteX13" fmla="*/ 27408 w 451464"/>
                  <a:gd name="connsiteY13" fmla="*/ 401955 h 610933"/>
                  <a:gd name="connsiteX14" fmla="*/ 11325 w 451464"/>
                  <a:gd name="connsiteY14" fmla="*/ 413290 h 610933"/>
                  <a:gd name="connsiteX15" fmla="*/ 43586 w 451464"/>
                  <a:gd name="connsiteY15" fmla="*/ 533781 h 610933"/>
                  <a:gd name="connsiteX16" fmla="*/ 27408 w 451464"/>
                  <a:gd name="connsiteY16" fmla="*/ 522541 h 610933"/>
                  <a:gd name="connsiteX17" fmla="*/ 54911 w 451464"/>
                  <a:gd name="connsiteY17" fmla="*/ 549973 h 610933"/>
                  <a:gd name="connsiteX18" fmla="*/ 43586 w 451464"/>
                  <a:gd name="connsiteY18" fmla="*/ 533781 h 610933"/>
                  <a:gd name="connsiteX19" fmla="*/ 198610 w 451464"/>
                  <a:gd name="connsiteY19" fmla="*/ 237744 h 610933"/>
                  <a:gd name="connsiteX20" fmla="*/ 182527 w 451464"/>
                  <a:gd name="connsiteY20" fmla="*/ 226504 h 610933"/>
                  <a:gd name="connsiteX21" fmla="*/ 209935 w 451464"/>
                  <a:gd name="connsiteY21" fmla="*/ 253841 h 610933"/>
                  <a:gd name="connsiteX22" fmla="*/ 198610 w 451464"/>
                  <a:gd name="connsiteY22" fmla="*/ 237744 h 610933"/>
                  <a:gd name="connsiteX23" fmla="*/ 432431 w 451464"/>
                  <a:gd name="connsiteY23" fmla="*/ 533019 h 610933"/>
                  <a:gd name="connsiteX24" fmla="*/ 413398 w 451464"/>
                  <a:gd name="connsiteY24" fmla="*/ 536448 h 610933"/>
                  <a:gd name="connsiteX25" fmla="*/ 432431 w 451464"/>
                  <a:gd name="connsiteY25" fmla="*/ 539782 h 610933"/>
                  <a:gd name="connsiteX26" fmla="*/ 451464 w 451464"/>
                  <a:gd name="connsiteY26" fmla="*/ 536448 h 610933"/>
                  <a:gd name="connsiteX27" fmla="*/ 432431 w 451464"/>
                  <a:gd name="connsiteY27" fmla="*/ 533019 h 610933"/>
                  <a:gd name="connsiteX28" fmla="*/ 316044 w 451464"/>
                  <a:gd name="connsiteY28" fmla="*/ 302514 h 610933"/>
                  <a:gd name="connsiteX29" fmla="*/ 296535 w 451464"/>
                  <a:gd name="connsiteY29" fmla="*/ 305943 h 610933"/>
                  <a:gd name="connsiteX30" fmla="*/ 316044 w 451464"/>
                  <a:gd name="connsiteY30" fmla="*/ 309372 h 610933"/>
                  <a:gd name="connsiteX31" fmla="*/ 335077 w 451464"/>
                  <a:gd name="connsiteY31" fmla="*/ 305943 h 610933"/>
                  <a:gd name="connsiteX32" fmla="*/ 316044 w 451464"/>
                  <a:gd name="connsiteY32" fmla="*/ 302514 h 610933"/>
                  <a:gd name="connsiteX33" fmla="*/ 63285 w 451464"/>
                  <a:gd name="connsiteY33" fmla="*/ 274606 h 610933"/>
                  <a:gd name="connsiteX34" fmla="*/ 44252 w 451464"/>
                  <a:gd name="connsiteY34" fmla="*/ 278035 h 610933"/>
                  <a:gd name="connsiteX35" fmla="*/ 63285 w 451464"/>
                  <a:gd name="connsiteY35" fmla="*/ 281464 h 610933"/>
                  <a:gd name="connsiteX36" fmla="*/ 82794 w 451464"/>
                  <a:gd name="connsiteY36" fmla="*/ 278035 h 610933"/>
                  <a:gd name="connsiteX37" fmla="*/ 63285 w 451464"/>
                  <a:gd name="connsiteY37" fmla="*/ 274606 h 610933"/>
                  <a:gd name="connsiteX38" fmla="*/ 182527 w 451464"/>
                  <a:gd name="connsiteY38" fmla="*/ 529399 h 610933"/>
                  <a:gd name="connsiteX39" fmla="*/ 163494 w 451464"/>
                  <a:gd name="connsiteY39" fmla="*/ 532829 h 610933"/>
                  <a:gd name="connsiteX40" fmla="*/ 182527 w 451464"/>
                  <a:gd name="connsiteY40" fmla="*/ 536257 h 610933"/>
                  <a:gd name="connsiteX41" fmla="*/ 201560 w 451464"/>
                  <a:gd name="connsiteY41" fmla="*/ 532829 h 610933"/>
                  <a:gd name="connsiteX42" fmla="*/ 182527 w 451464"/>
                  <a:gd name="connsiteY42" fmla="*/ 529399 h 610933"/>
                  <a:gd name="connsiteX43" fmla="*/ 201560 w 451464"/>
                  <a:gd name="connsiteY43" fmla="*/ 97346 h 610933"/>
                  <a:gd name="connsiteX44" fmla="*/ 182527 w 451464"/>
                  <a:gd name="connsiteY44" fmla="*/ 100774 h 610933"/>
                  <a:gd name="connsiteX45" fmla="*/ 221259 w 451464"/>
                  <a:gd name="connsiteY45" fmla="*/ 100774 h 610933"/>
                  <a:gd name="connsiteX46" fmla="*/ 201941 w 451464"/>
                  <a:gd name="connsiteY46" fmla="*/ 97346 h 610933"/>
                  <a:gd name="connsiteX47" fmla="*/ 72992 w 451464"/>
                  <a:gd name="connsiteY47" fmla="*/ 114681 h 610933"/>
                  <a:gd name="connsiteX48" fmla="*/ 72992 w 451464"/>
                  <a:gd name="connsiteY48" fmla="*/ 153448 h 610933"/>
                  <a:gd name="connsiteX49" fmla="*/ 76417 w 451464"/>
                  <a:gd name="connsiteY49" fmla="*/ 134398 h 610933"/>
                  <a:gd name="connsiteX50" fmla="*/ 73373 w 451464"/>
                  <a:gd name="connsiteY50" fmla="*/ 114681 h 610933"/>
                  <a:gd name="connsiteX51" fmla="*/ 299676 w 451464"/>
                  <a:gd name="connsiteY51" fmla="*/ 601408 h 610933"/>
                  <a:gd name="connsiteX52" fmla="*/ 297011 w 451464"/>
                  <a:gd name="connsiteY52" fmla="*/ 610933 h 610933"/>
                  <a:gd name="connsiteX53" fmla="*/ 302245 w 451464"/>
                  <a:gd name="connsiteY53" fmla="*/ 610933 h 610933"/>
                  <a:gd name="connsiteX54" fmla="*/ 300056 w 451464"/>
                  <a:gd name="connsiteY54" fmla="*/ 601408 h 610933"/>
                  <a:gd name="connsiteX55" fmla="*/ 169775 w 451464"/>
                  <a:gd name="connsiteY55" fmla="*/ 370141 h 610933"/>
                  <a:gd name="connsiteX56" fmla="*/ 169775 w 451464"/>
                  <a:gd name="connsiteY56" fmla="*/ 408908 h 610933"/>
                  <a:gd name="connsiteX57" fmla="*/ 173201 w 451464"/>
                  <a:gd name="connsiteY57" fmla="*/ 389858 h 610933"/>
                  <a:gd name="connsiteX58" fmla="*/ 169775 w 451464"/>
                  <a:gd name="connsiteY58" fmla="*/ 370141 h 610933"/>
                  <a:gd name="connsiteX59" fmla="*/ 423295 w 451464"/>
                  <a:gd name="connsiteY59" fmla="*/ 370141 h 610933"/>
                  <a:gd name="connsiteX60" fmla="*/ 419869 w 451464"/>
                  <a:gd name="connsiteY60" fmla="*/ 389191 h 610933"/>
                  <a:gd name="connsiteX61" fmla="*/ 423295 w 451464"/>
                  <a:gd name="connsiteY61" fmla="*/ 408241 h 610933"/>
                  <a:gd name="connsiteX62" fmla="*/ 423295 w 451464"/>
                  <a:gd name="connsiteY62" fmla="*/ 369475 h 610933"/>
                  <a:gd name="connsiteX63" fmla="*/ 322896 w 451464"/>
                  <a:gd name="connsiteY63" fmla="*/ 148114 h 610933"/>
                  <a:gd name="connsiteX64" fmla="*/ 322896 w 451464"/>
                  <a:gd name="connsiteY64" fmla="*/ 186976 h 610933"/>
                  <a:gd name="connsiteX65" fmla="*/ 326322 w 451464"/>
                  <a:gd name="connsiteY65" fmla="*/ 167926 h 610933"/>
                  <a:gd name="connsiteX66" fmla="*/ 322896 w 451464"/>
                  <a:gd name="connsiteY66" fmla="*/ 148114 h 6109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</a:cxnLst>
                <a:rect l="l" t="t" r="r" b="b"/>
                <a:pathLst>
                  <a:path w="451464" h="610933">
                    <a:moveTo>
                      <a:pt x="294251" y="466344"/>
                    </a:moveTo>
                    <a:cubicBezTo>
                      <a:pt x="289427" y="470887"/>
                      <a:pt x="285581" y="476364"/>
                      <a:pt x="282926" y="482441"/>
                    </a:cubicBezTo>
                    <a:cubicBezTo>
                      <a:pt x="288969" y="479736"/>
                      <a:pt x="294432" y="475888"/>
                      <a:pt x="299009" y="471106"/>
                    </a:cubicBezTo>
                    <a:cubicBezTo>
                      <a:pt x="303730" y="466477"/>
                      <a:pt x="307565" y="461020"/>
                      <a:pt x="310334" y="455009"/>
                    </a:cubicBezTo>
                    <a:cubicBezTo>
                      <a:pt x="304262" y="457667"/>
                      <a:pt x="298790" y="461515"/>
                      <a:pt x="294251" y="466344"/>
                    </a:cubicBezTo>
                    <a:close/>
                    <a:moveTo>
                      <a:pt x="148934" y="11239"/>
                    </a:moveTo>
                    <a:cubicBezTo>
                      <a:pt x="144137" y="15802"/>
                      <a:pt x="140283" y="21279"/>
                      <a:pt x="137609" y="27337"/>
                    </a:cubicBezTo>
                    <a:cubicBezTo>
                      <a:pt x="143604" y="24603"/>
                      <a:pt x="149058" y="20793"/>
                      <a:pt x="153692" y="16097"/>
                    </a:cubicBezTo>
                    <a:cubicBezTo>
                      <a:pt x="158393" y="11449"/>
                      <a:pt x="162228" y="5991"/>
                      <a:pt x="165016" y="0"/>
                    </a:cubicBezTo>
                    <a:cubicBezTo>
                      <a:pt x="158955" y="2619"/>
                      <a:pt x="153483" y="6448"/>
                      <a:pt x="148934" y="11239"/>
                    </a:cubicBezTo>
                    <a:close/>
                    <a:moveTo>
                      <a:pt x="11325" y="413290"/>
                    </a:moveTo>
                    <a:cubicBezTo>
                      <a:pt x="6500" y="417833"/>
                      <a:pt x="2655" y="423310"/>
                      <a:pt x="0" y="429387"/>
                    </a:cubicBezTo>
                    <a:cubicBezTo>
                      <a:pt x="6072" y="426729"/>
                      <a:pt x="11544" y="422881"/>
                      <a:pt x="16083" y="418052"/>
                    </a:cubicBezTo>
                    <a:cubicBezTo>
                      <a:pt x="20860" y="413471"/>
                      <a:pt x="24705" y="408003"/>
                      <a:pt x="27408" y="401955"/>
                    </a:cubicBezTo>
                    <a:cubicBezTo>
                      <a:pt x="21336" y="404613"/>
                      <a:pt x="15864" y="408461"/>
                      <a:pt x="11325" y="413290"/>
                    </a:cubicBezTo>
                    <a:close/>
                    <a:moveTo>
                      <a:pt x="43586" y="533781"/>
                    </a:moveTo>
                    <a:cubicBezTo>
                      <a:pt x="38922" y="529085"/>
                      <a:pt x="33432" y="525275"/>
                      <a:pt x="27408" y="522541"/>
                    </a:cubicBezTo>
                    <a:cubicBezTo>
                      <a:pt x="33022" y="534667"/>
                      <a:pt x="42777" y="544392"/>
                      <a:pt x="54911" y="549973"/>
                    </a:cubicBezTo>
                    <a:cubicBezTo>
                      <a:pt x="52084" y="543973"/>
                      <a:pt x="48258" y="538496"/>
                      <a:pt x="43586" y="533781"/>
                    </a:cubicBezTo>
                    <a:close/>
                    <a:moveTo>
                      <a:pt x="198610" y="237744"/>
                    </a:moveTo>
                    <a:cubicBezTo>
                      <a:pt x="194023" y="233001"/>
                      <a:pt x="188560" y="229181"/>
                      <a:pt x="182527" y="226504"/>
                    </a:cubicBezTo>
                    <a:cubicBezTo>
                      <a:pt x="188113" y="238601"/>
                      <a:pt x="197830" y="248298"/>
                      <a:pt x="209935" y="253841"/>
                    </a:cubicBezTo>
                    <a:cubicBezTo>
                      <a:pt x="207175" y="247831"/>
                      <a:pt x="203340" y="242373"/>
                      <a:pt x="198610" y="237744"/>
                    </a:cubicBezTo>
                    <a:close/>
                    <a:moveTo>
                      <a:pt x="432431" y="533019"/>
                    </a:moveTo>
                    <a:cubicBezTo>
                      <a:pt x="425932" y="532943"/>
                      <a:pt x="419470" y="534105"/>
                      <a:pt x="413398" y="536448"/>
                    </a:cubicBezTo>
                    <a:cubicBezTo>
                      <a:pt x="419470" y="538762"/>
                      <a:pt x="425932" y="539896"/>
                      <a:pt x="432431" y="539782"/>
                    </a:cubicBezTo>
                    <a:cubicBezTo>
                      <a:pt x="438931" y="539858"/>
                      <a:pt x="445384" y="538734"/>
                      <a:pt x="451464" y="536448"/>
                    </a:cubicBezTo>
                    <a:cubicBezTo>
                      <a:pt x="445384" y="534133"/>
                      <a:pt x="438931" y="532971"/>
                      <a:pt x="432431" y="533019"/>
                    </a:cubicBezTo>
                    <a:close/>
                    <a:moveTo>
                      <a:pt x="316044" y="302514"/>
                    </a:moveTo>
                    <a:cubicBezTo>
                      <a:pt x="309383" y="302457"/>
                      <a:pt x="302778" y="303619"/>
                      <a:pt x="296535" y="305943"/>
                    </a:cubicBezTo>
                    <a:cubicBezTo>
                      <a:pt x="302778" y="308267"/>
                      <a:pt x="309383" y="309429"/>
                      <a:pt x="316044" y="309372"/>
                    </a:cubicBezTo>
                    <a:cubicBezTo>
                      <a:pt x="322544" y="309439"/>
                      <a:pt x="329006" y="308277"/>
                      <a:pt x="335077" y="305943"/>
                    </a:cubicBezTo>
                    <a:cubicBezTo>
                      <a:pt x="328996" y="303647"/>
                      <a:pt x="322544" y="302485"/>
                      <a:pt x="316044" y="302514"/>
                    </a:cubicBezTo>
                    <a:close/>
                    <a:moveTo>
                      <a:pt x="63285" y="274606"/>
                    </a:moveTo>
                    <a:cubicBezTo>
                      <a:pt x="56785" y="274577"/>
                      <a:pt x="50333" y="275739"/>
                      <a:pt x="44252" y="278035"/>
                    </a:cubicBezTo>
                    <a:cubicBezTo>
                      <a:pt x="50333" y="280330"/>
                      <a:pt x="56785" y="281483"/>
                      <a:pt x="63285" y="281464"/>
                    </a:cubicBezTo>
                    <a:cubicBezTo>
                      <a:pt x="69946" y="281521"/>
                      <a:pt x="76551" y="280359"/>
                      <a:pt x="82794" y="278035"/>
                    </a:cubicBezTo>
                    <a:cubicBezTo>
                      <a:pt x="76570" y="275663"/>
                      <a:pt x="69946" y="274501"/>
                      <a:pt x="63285" y="274606"/>
                    </a:cubicBezTo>
                    <a:close/>
                    <a:moveTo>
                      <a:pt x="182527" y="529399"/>
                    </a:moveTo>
                    <a:cubicBezTo>
                      <a:pt x="176027" y="529390"/>
                      <a:pt x="169585" y="530552"/>
                      <a:pt x="163494" y="532829"/>
                    </a:cubicBezTo>
                    <a:cubicBezTo>
                      <a:pt x="169585" y="535105"/>
                      <a:pt x="176027" y="536267"/>
                      <a:pt x="182527" y="536257"/>
                    </a:cubicBezTo>
                    <a:cubicBezTo>
                      <a:pt x="189027" y="536324"/>
                      <a:pt x="195489" y="535162"/>
                      <a:pt x="201560" y="532829"/>
                    </a:cubicBezTo>
                    <a:cubicBezTo>
                      <a:pt x="195479" y="530542"/>
                      <a:pt x="189027" y="529381"/>
                      <a:pt x="182527" y="529399"/>
                    </a:cubicBezTo>
                    <a:close/>
                    <a:moveTo>
                      <a:pt x="201560" y="97346"/>
                    </a:moveTo>
                    <a:cubicBezTo>
                      <a:pt x="195060" y="97326"/>
                      <a:pt x="188608" y="98488"/>
                      <a:pt x="182527" y="100774"/>
                    </a:cubicBezTo>
                    <a:cubicBezTo>
                      <a:pt x="195032" y="105346"/>
                      <a:pt x="208754" y="105346"/>
                      <a:pt x="221259" y="100774"/>
                    </a:cubicBezTo>
                    <a:cubicBezTo>
                      <a:pt x="215083" y="98450"/>
                      <a:pt x="208536" y="97288"/>
                      <a:pt x="201941" y="97346"/>
                    </a:cubicBezTo>
                    <a:close/>
                    <a:moveTo>
                      <a:pt x="72992" y="114681"/>
                    </a:moveTo>
                    <a:cubicBezTo>
                      <a:pt x="68300" y="127178"/>
                      <a:pt x="68300" y="140951"/>
                      <a:pt x="72992" y="153448"/>
                    </a:cubicBezTo>
                    <a:cubicBezTo>
                      <a:pt x="75238" y="147342"/>
                      <a:pt x="76399" y="140903"/>
                      <a:pt x="76417" y="134398"/>
                    </a:cubicBezTo>
                    <a:cubicBezTo>
                      <a:pt x="76646" y="127692"/>
                      <a:pt x="75609" y="121005"/>
                      <a:pt x="73373" y="114681"/>
                    </a:cubicBezTo>
                    <a:close/>
                    <a:moveTo>
                      <a:pt x="299676" y="601408"/>
                    </a:moveTo>
                    <a:cubicBezTo>
                      <a:pt x="298410" y="604466"/>
                      <a:pt x="297515" y="607666"/>
                      <a:pt x="297011" y="610933"/>
                    </a:cubicBezTo>
                    <a:lnTo>
                      <a:pt x="302245" y="610933"/>
                    </a:lnTo>
                    <a:cubicBezTo>
                      <a:pt x="301855" y="607685"/>
                      <a:pt x="301122" y="604495"/>
                      <a:pt x="300056" y="601408"/>
                    </a:cubicBezTo>
                    <a:close/>
                    <a:moveTo>
                      <a:pt x="169775" y="370141"/>
                    </a:moveTo>
                    <a:cubicBezTo>
                      <a:pt x="165331" y="382686"/>
                      <a:pt x="165331" y="396364"/>
                      <a:pt x="169775" y="408908"/>
                    </a:cubicBezTo>
                    <a:cubicBezTo>
                      <a:pt x="172068" y="402822"/>
                      <a:pt x="173229" y="396364"/>
                      <a:pt x="173201" y="389858"/>
                    </a:cubicBezTo>
                    <a:cubicBezTo>
                      <a:pt x="173353" y="383124"/>
                      <a:pt x="172192" y="376428"/>
                      <a:pt x="169775" y="370141"/>
                    </a:cubicBezTo>
                    <a:close/>
                    <a:moveTo>
                      <a:pt x="423295" y="370141"/>
                    </a:moveTo>
                    <a:cubicBezTo>
                      <a:pt x="420926" y="376209"/>
                      <a:pt x="419755" y="382676"/>
                      <a:pt x="419869" y="389191"/>
                    </a:cubicBezTo>
                    <a:cubicBezTo>
                      <a:pt x="419793" y="395697"/>
                      <a:pt x="420954" y="402164"/>
                      <a:pt x="423295" y="408241"/>
                    </a:cubicBezTo>
                    <a:cubicBezTo>
                      <a:pt x="427740" y="395697"/>
                      <a:pt x="427740" y="382019"/>
                      <a:pt x="423295" y="369475"/>
                    </a:cubicBezTo>
                    <a:close/>
                    <a:moveTo>
                      <a:pt x="322896" y="148114"/>
                    </a:moveTo>
                    <a:cubicBezTo>
                      <a:pt x="318357" y="160668"/>
                      <a:pt x="318357" y="174422"/>
                      <a:pt x="322896" y="186976"/>
                    </a:cubicBezTo>
                    <a:cubicBezTo>
                      <a:pt x="325180" y="180889"/>
                      <a:pt x="326341" y="174431"/>
                      <a:pt x="326322" y="167926"/>
                    </a:cubicBezTo>
                    <a:cubicBezTo>
                      <a:pt x="326493" y="161163"/>
                      <a:pt x="325332" y="154429"/>
                      <a:pt x="322896" y="148114"/>
                    </a:cubicBez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545" name="Graphic 3">
                <a:extLst>
                  <a:ext uri="{FF2B5EF4-FFF2-40B4-BE49-F238E27FC236}">
                    <a16:creationId xmlns:a16="http://schemas.microsoft.com/office/drawing/2014/main" id="{B70F3149-33AE-891D-F268-7D0E82BE63A7}"/>
                  </a:ext>
                </a:extLst>
              </p:cNvPr>
              <p:cNvGrpSpPr/>
              <p:nvPr/>
            </p:nvGrpSpPr>
            <p:grpSpPr>
              <a:xfrm>
                <a:off x="7339626" y="3229831"/>
                <a:ext cx="692417" cy="693042"/>
                <a:chOff x="7339626" y="3229831"/>
                <a:chExt cx="692417" cy="693042"/>
              </a:xfrm>
            </p:grpSpPr>
            <p:sp>
              <p:nvSpPr>
                <p:cNvPr id="546" name="Freeform 545">
                  <a:extLst>
                    <a:ext uri="{FF2B5EF4-FFF2-40B4-BE49-F238E27FC236}">
                      <a16:creationId xmlns:a16="http://schemas.microsoft.com/office/drawing/2014/main" id="{A65DEA08-1F78-C407-5F7F-A723B4B3BA8F}"/>
                    </a:ext>
                  </a:extLst>
                </p:cNvPr>
                <p:cNvSpPr/>
                <p:nvPr/>
              </p:nvSpPr>
              <p:spPr>
                <a:xfrm>
                  <a:off x="7339626" y="3229831"/>
                  <a:ext cx="692417" cy="693042"/>
                </a:xfrm>
                <a:custGeom>
                  <a:avLst/>
                  <a:gdLst>
                    <a:gd name="connsiteX0" fmla="*/ 692417 w 692417"/>
                    <a:gd name="connsiteY0" fmla="*/ 348044 h 693042"/>
                    <a:gd name="connsiteX1" fmla="*/ 344683 w 692417"/>
                    <a:gd name="connsiteY1" fmla="*/ 693039 h 693042"/>
                    <a:gd name="connsiteX2" fmla="*/ 3 w 692417"/>
                    <a:gd name="connsiteY2" fmla="*/ 344996 h 693042"/>
                    <a:gd name="connsiteX3" fmla="*/ 346681 w 692417"/>
                    <a:gd name="connsiteY3" fmla="*/ 0 h 693042"/>
                    <a:gd name="connsiteX4" fmla="*/ 692417 w 692417"/>
                    <a:gd name="connsiteY4" fmla="*/ 347187 h 693042"/>
                    <a:gd name="connsiteX5" fmla="*/ 692417 w 692417"/>
                    <a:gd name="connsiteY5" fmla="*/ 348044 h 693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417" h="693042">
                      <a:moveTo>
                        <a:pt x="692417" y="348044"/>
                      </a:moveTo>
                      <a:cubicBezTo>
                        <a:pt x="691579" y="539420"/>
                        <a:pt x="535889" y="693877"/>
                        <a:pt x="344683" y="693039"/>
                      </a:cubicBezTo>
                      <a:cubicBezTo>
                        <a:pt x="153476" y="692192"/>
                        <a:pt x="-843" y="536372"/>
                        <a:pt x="3" y="344996"/>
                      </a:cubicBezTo>
                      <a:cubicBezTo>
                        <a:pt x="841" y="154029"/>
                        <a:pt x="155884" y="-257"/>
                        <a:pt x="346681" y="0"/>
                      </a:cubicBezTo>
                      <a:cubicBezTo>
                        <a:pt x="537945" y="315"/>
                        <a:pt x="692731" y="155753"/>
                        <a:pt x="692417" y="347187"/>
                      </a:cubicBezTo>
                      <a:cubicBezTo>
                        <a:pt x="692417" y="347472"/>
                        <a:pt x="692417" y="347758"/>
                        <a:pt x="692417" y="348044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547" name="Graphic 3">
                  <a:extLst>
                    <a:ext uri="{FF2B5EF4-FFF2-40B4-BE49-F238E27FC236}">
                      <a16:creationId xmlns:a16="http://schemas.microsoft.com/office/drawing/2014/main" id="{F54D7568-1153-68B0-F70C-72EB54914BFA}"/>
                    </a:ext>
                  </a:extLst>
                </p:cNvPr>
                <p:cNvGrpSpPr/>
                <p:nvPr/>
              </p:nvGrpSpPr>
              <p:grpSpPr>
                <a:xfrm>
                  <a:off x="7364458" y="3254596"/>
                  <a:ext cx="642995" cy="643807"/>
                  <a:chOff x="7364458" y="3254596"/>
                  <a:chExt cx="642995" cy="643807"/>
                </a:xfrm>
                <a:solidFill>
                  <a:srgbClr val="000000"/>
                </a:solidFill>
              </p:grpSpPr>
              <p:sp>
                <p:nvSpPr>
                  <p:cNvPr id="548" name="Freeform 547">
                    <a:extLst>
                      <a:ext uri="{FF2B5EF4-FFF2-40B4-BE49-F238E27FC236}">
                        <a16:creationId xmlns:a16="http://schemas.microsoft.com/office/drawing/2014/main" id="{4E35756F-DD0D-6B8E-9E55-644C03A51D44}"/>
                      </a:ext>
                    </a:extLst>
                  </p:cNvPr>
                  <p:cNvSpPr/>
                  <p:nvPr/>
                </p:nvSpPr>
                <p:spPr>
                  <a:xfrm>
                    <a:off x="7364458" y="3254596"/>
                    <a:ext cx="642995" cy="643807"/>
                  </a:xfrm>
                  <a:custGeom>
                    <a:avLst/>
                    <a:gdLst>
                      <a:gd name="connsiteX0" fmla="*/ 321850 w 642995"/>
                      <a:gd name="connsiteY0" fmla="*/ 1 h 643807"/>
                      <a:gd name="connsiteX1" fmla="*/ 4378 w 642995"/>
                      <a:gd name="connsiteY1" fmla="*/ 268415 h 643807"/>
                      <a:gd name="connsiteX2" fmla="*/ 1 w 642995"/>
                      <a:gd name="connsiteY2" fmla="*/ 315373 h 643807"/>
                      <a:gd name="connsiteX3" fmla="*/ 1 w 642995"/>
                      <a:gd name="connsiteY3" fmla="*/ 318993 h 643807"/>
                      <a:gd name="connsiteX4" fmla="*/ 1 w 642995"/>
                      <a:gd name="connsiteY4" fmla="*/ 321755 h 643807"/>
                      <a:gd name="connsiteX5" fmla="*/ 11706 w 642995"/>
                      <a:gd name="connsiteY5" fmla="*/ 408147 h 643807"/>
                      <a:gd name="connsiteX6" fmla="*/ 13514 w 642995"/>
                      <a:gd name="connsiteY6" fmla="*/ 414434 h 643807"/>
                      <a:gd name="connsiteX7" fmla="*/ 413637 w 642995"/>
                      <a:gd name="connsiteY7" fmla="*/ 630175 h 643807"/>
                      <a:gd name="connsiteX8" fmla="*/ 519128 w 642995"/>
                      <a:gd name="connsiteY8" fmla="*/ 575596 h 643807"/>
                      <a:gd name="connsiteX9" fmla="*/ 524552 w 642995"/>
                      <a:gd name="connsiteY9" fmla="*/ 571215 h 643807"/>
                      <a:gd name="connsiteX10" fmla="*/ 550627 w 642995"/>
                      <a:gd name="connsiteY10" fmla="*/ 547498 h 643807"/>
                      <a:gd name="connsiteX11" fmla="*/ 556528 w 642995"/>
                      <a:gd name="connsiteY11" fmla="*/ 541306 h 643807"/>
                      <a:gd name="connsiteX12" fmla="*/ 540882 w 642995"/>
                      <a:gd name="connsiteY12" fmla="*/ 86545 h 643807"/>
                      <a:gd name="connsiteX13" fmla="*/ 321945 w 642995"/>
                      <a:gd name="connsiteY13" fmla="*/ 1 h 643807"/>
                      <a:gd name="connsiteX14" fmla="*/ 493147 w 642995"/>
                      <a:gd name="connsiteY14" fmla="*/ 90107 h 643807"/>
                      <a:gd name="connsiteX15" fmla="*/ 524933 w 642995"/>
                      <a:gd name="connsiteY15" fmla="*/ 117730 h 643807"/>
                      <a:gd name="connsiteX16" fmla="*/ 527407 w 642995"/>
                      <a:gd name="connsiteY16" fmla="*/ 120302 h 643807"/>
                      <a:gd name="connsiteX17" fmla="*/ 523220 w 642995"/>
                      <a:gd name="connsiteY17" fmla="*/ 527495 h 643807"/>
                      <a:gd name="connsiteX18" fmla="*/ 517509 w 642995"/>
                      <a:gd name="connsiteY18" fmla="*/ 532829 h 643807"/>
                      <a:gd name="connsiteX19" fmla="*/ 493528 w 642995"/>
                      <a:gd name="connsiteY19" fmla="*/ 552927 h 643807"/>
                      <a:gd name="connsiteX20" fmla="*/ 489150 w 642995"/>
                      <a:gd name="connsiteY20" fmla="*/ 556165 h 643807"/>
                      <a:gd name="connsiteX21" fmla="*/ 467738 w 642995"/>
                      <a:gd name="connsiteY21" fmla="*/ 570167 h 643807"/>
                      <a:gd name="connsiteX22" fmla="*/ 311762 w 642995"/>
                      <a:gd name="connsiteY22" fmla="*/ 610458 h 643807"/>
                      <a:gd name="connsiteX23" fmla="*/ 149030 w 642995"/>
                      <a:gd name="connsiteY23" fmla="*/ 553308 h 643807"/>
                      <a:gd name="connsiteX24" fmla="*/ 126856 w 642995"/>
                      <a:gd name="connsiteY24" fmla="*/ 534925 h 643807"/>
                      <a:gd name="connsiteX25" fmla="*/ 123335 w 642995"/>
                      <a:gd name="connsiteY25" fmla="*/ 531686 h 643807"/>
                      <a:gd name="connsiteX26" fmla="*/ 73373 w 642995"/>
                      <a:gd name="connsiteY26" fmla="*/ 469679 h 643807"/>
                      <a:gd name="connsiteX27" fmla="*/ 72707 w 642995"/>
                      <a:gd name="connsiteY27" fmla="*/ 468536 h 643807"/>
                      <a:gd name="connsiteX28" fmla="*/ 55958 w 642995"/>
                      <a:gd name="connsiteY28" fmla="*/ 435484 h 643807"/>
                      <a:gd name="connsiteX29" fmla="*/ 54149 w 642995"/>
                      <a:gd name="connsiteY29" fmla="*/ 431483 h 643807"/>
                      <a:gd name="connsiteX30" fmla="*/ 32547 w 642995"/>
                      <a:gd name="connsiteY30" fmla="*/ 330232 h 643807"/>
                      <a:gd name="connsiteX31" fmla="*/ 32547 w 642995"/>
                      <a:gd name="connsiteY31" fmla="*/ 323755 h 643807"/>
                      <a:gd name="connsiteX32" fmla="*/ 32547 w 642995"/>
                      <a:gd name="connsiteY32" fmla="*/ 314230 h 643807"/>
                      <a:gd name="connsiteX33" fmla="*/ 38828 w 642995"/>
                      <a:gd name="connsiteY33" fmla="*/ 261462 h 643807"/>
                      <a:gd name="connsiteX34" fmla="*/ 381024 w 642995"/>
                      <a:gd name="connsiteY34" fmla="*/ 38968 h 643807"/>
                      <a:gd name="connsiteX35" fmla="*/ 489626 w 642995"/>
                      <a:gd name="connsiteY35" fmla="*/ 87059 h 643807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</a:cxnLst>
                    <a:rect l="l" t="t" r="r" b="b"/>
                    <a:pathLst>
                      <a:path w="642995" h="643807">
                        <a:moveTo>
                          <a:pt x="321850" y="1"/>
                        </a:moveTo>
                        <a:cubicBezTo>
                          <a:pt x="164655" y="-342"/>
                          <a:pt x="30320" y="113243"/>
                          <a:pt x="4378" y="268415"/>
                        </a:cubicBezTo>
                        <a:cubicBezTo>
                          <a:pt x="1761" y="283941"/>
                          <a:pt x="296" y="299638"/>
                          <a:pt x="1" y="315373"/>
                        </a:cubicBezTo>
                        <a:cubicBezTo>
                          <a:pt x="1" y="316517"/>
                          <a:pt x="1" y="317755"/>
                          <a:pt x="1" y="318993"/>
                        </a:cubicBezTo>
                        <a:lnTo>
                          <a:pt x="1" y="321755"/>
                        </a:lnTo>
                        <a:cubicBezTo>
                          <a:pt x="-57" y="350949"/>
                          <a:pt x="3883" y="380020"/>
                          <a:pt x="11706" y="408147"/>
                        </a:cubicBezTo>
                        <a:cubicBezTo>
                          <a:pt x="12277" y="410243"/>
                          <a:pt x="12848" y="412338"/>
                          <a:pt x="13514" y="414434"/>
                        </a:cubicBezTo>
                        <a:cubicBezTo>
                          <a:pt x="64484" y="584598"/>
                          <a:pt x="243624" y="681191"/>
                          <a:pt x="413637" y="630175"/>
                        </a:cubicBezTo>
                        <a:cubicBezTo>
                          <a:pt x="451883" y="618697"/>
                          <a:pt x="487656" y="600190"/>
                          <a:pt x="519128" y="575596"/>
                        </a:cubicBezTo>
                        <a:cubicBezTo>
                          <a:pt x="520936" y="574168"/>
                          <a:pt x="522839" y="572739"/>
                          <a:pt x="524552" y="571215"/>
                        </a:cubicBezTo>
                        <a:cubicBezTo>
                          <a:pt x="533669" y="563786"/>
                          <a:pt x="542377" y="555870"/>
                          <a:pt x="550627" y="547498"/>
                        </a:cubicBezTo>
                        <a:cubicBezTo>
                          <a:pt x="552626" y="545497"/>
                          <a:pt x="554624" y="543402"/>
                          <a:pt x="556528" y="541306"/>
                        </a:cubicBezTo>
                        <a:cubicBezTo>
                          <a:pt x="677673" y="411404"/>
                          <a:pt x="670669" y="207798"/>
                          <a:pt x="540882" y="86545"/>
                        </a:cubicBezTo>
                        <a:cubicBezTo>
                          <a:pt x="481461" y="31033"/>
                          <a:pt x="403235" y="106"/>
                          <a:pt x="321945" y="1"/>
                        </a:cubicBezTo>
                        <a:close/>
                        <a:moveTo>
                          <a:pt x="493147" y="90107"/>
                        </a:moveTo>
                        <a:cubicBezTo>
                          <a:pt x="504386" y="98546"/>
                          <a:pt x="515007" y="107776"/>
                          <a:pt x="524933" y="117730"/>
                        </a:cubicBezTo>
                        <a:cubicBezTo>
                          <a:pt x="525808" y="118539"/>
                          <a:pt x="526636" y="119397"/>
                          <a:pt x="527407" y="120302"/>
                        </a:cubicBezTo>
                        <a:cubicBezTo>
                          <a:pt x="638389" y="233982"/>
                          <a:pt x="636514" y="416120"/>
                          <a:pt x="523220" y="527495"/>
                        </a:cubicBezTo>
                        <a:lnTo>
                          <a:pt x="517509" y="532829"/>
                        </a:lnTo>
                        <a:cubicBezTo>
                          <a:pt x="509935" y="540021"/>
                          <a:pt x="501931" y="546726"/>
                          <a:pt x="493528" y="552927"/>
                        </a:cubicBezTo>
                        <a:lnTo>
                          <a:pt x="489150" y="556165"/>
                        </a:lnTo>
                        <a:cubicBezTo>
                          <a:pt x="482174" y="561242"/>
                          <a:pt x="475037" y="565910"/>
                          <a:pt x="467738" y="570167"/>
                        </a:cubicBezTo>
                        <a:cubicBezTo>
                          <a:pt x="420593" y="598076"/>
                          <a:pt x="366511" y="612049"/>
                          <a:pt x="311762" y="610458"/>
                        </a:cubicBezTo>
                        <a:cubicBezTo>
                          <a:pt x="252902" y="608782"/>
                          <a:pt x="196031" y="588808"/>
                          <a:pt x="149030" y="553308"/>
                        </a:cubicBezTo>
                        <a:cubicBezTo>
                          <a:pt x="141302" y="547603"/>
                          <a:pt x="133898" y="541468"/>
                          <a:pt x="126856" y="534925"/>
                        </a:cubicBezTo>
                        <a:lnTo>
                          <a:pt x="123335" y="531686"/>
                        </a:lnTo>
                        <a:cubicBezTo>
                          <a:pt x="103950" y="513379"/>
                          <a:pt x="87134" y="492520"/>
                          <a:pt x="73373" y="469679"/>
                        </a:cubicBezTo>
                        <a:cubicBezTo>
                          <a:pt x="73116" y="469317"/>
                          <a:pt x="72897" y="468936"/>
                          <a:pt x="72707" y="468536"/>
                        </a:cubicBezTo>
                        <a:cubicBezTo>
                          <a:pt x="66388" y="457906"/>
                          <a:pt x="60792" y="446866"/>
                          <a:pt x="55958" y="435484"/>
                        </a:cubicBezTo>
                        <a:cubicBezTo>
                          <a:pt x="55291" y="434150"/>
                          <a:pt x="54720" y="432817"/>
                          <a:pt x="54149" y="431483"/>
                        </a:cubicBezTo>
                        <a:cubicBezTo>
                          <a:pt x="40807" y="399346"/>
                          <a:pt x="33489" y="365018"/>
                          <a:pt x="32547" y="330232"/>
                        </a:cubicBezTo>
                        <a:cubicBezTo>
                          <a:pt x="32547" y="328137"/>
                          <a:pt x="32547" y="325946"/>
                          <a:pt x="32547" y="323755"/>
                        </a:cubicBezTo>
                        <a:cubicBezTo>
                          <a:pt x="32547" y="321565"/>
                          <a:pt x="32547" y="317564"/>
                          <a:pt x="32547" y="314230"/>
                        </a:cubicBezTo>
                        <a:cubicBezTo>
                          <a:pt x="32975" y="296485"/>
                          <a:pt x="35079" y="278817"/>
                          <a:pt x="38828" y="261462"/>
                        </a:cubicBezTo>
                        <a:cubicBezTo>
                          <a:pt x="71936" y="105442"/>
                          <a:pt x="225143" y="5830"/>
                          <a:pt x="381024" y="38968"/>
                        </a:cubicBezTo>
                        <a:cubicBezTo>
                          <a:pt x="420165" y="47283"/>
                          <a:pt x="457147" y="63666"/>
                          <a:pt x="489626" y="87059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60000"/>
                      <a:lumOff val="40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549" name="Freeform 548">
                    <a:extLst>
                      <a:ext uri="{FF2B5EF4-FFF2-40B4-BE49-F238E27FC236}">
                        <a16:creationId xmlns:a16="http://schemas.microsoft.com/office/drawing/2014/main" id="{4D0D2494-E9ED-C3B4-BCBF-F4C90957B2BB}"/>
                      </a:ext>
                    </a:extLst>
                  </p:cNvPr>
                  <p:cNvSpPr/>
                  <p:nvPr/>
                </p:nvSpPr>
                <p:spPr>
                  <a:xfrm>
                    <a:off x="7545272" y="3373754"/>
                    <a:ext cx="281449" cy="406050"/>
                  </a:xfrm>
                  <a:custGeom>
                    <a:avLst/>
                    <a:gdLst>
                      <a:gd name="connsiteX0" fmla="*/ 281214 w 281449"/>
                      <a:gd name="connsiteY0" fmla="*/ 265652 h 406050"/>
                      <a:gd name="connsiteX1" fmla="*/ 240198 w 281449"/>
                      <a:gd name="connsiteY1" fmla="*/ 201168 h 406050"/>
                      <a:gd name="connsiteX2" fmla="*/ 225162 w 281449"/>
                      <a:gd name="connsiteY2" fmla="*/ 194882 h 406050"/>
                      <a:gd name="connsiteX3" fmla="*/ 236200 w 281449"/>
                      <a:gd name="connsiteY3" fmla="*/ 189262 h 406050"/>
                      <a:gd name="connsiteX4" fmla="*/ 264179 w 281449"/>
                      <a:gd name="connsiteY4" fmla="*/ 153638 h 406050"/>
                      <a:gd name="connsiteX5" fmla="*/ 266558 w 281449"/>
                      <a:gd name="connsiteY5" fmla="*/ 134588 h 406050"/>
                      <a:gd name="connsiteX6" fmla="*/ 218976 w 281449"/>
                      <a:gd name="connsiteY6" fmla="*/ 62675 h 406050"/>
                      <a:gd name="connsiteX7" fmla="*/ 178340 w 281449"/>
                      <a:gd name="connsiteY7" fmla="*/ 54864 h 406050"/>
                      <a:gd name="connsiteX8" fmla="*/ 172059 w 281449"/>
                      <a:gd name="connsiteY8" fmla="*/ 48292 h 406050"/>
                      <a:gd name="connsiteX9" fmla="*/ 172059 w 281449"/>
                      <a:gd name="connsiteY9" fmla="*/ 9525 h 406050"/>
                      <a:gd name="connsiteX10" fmla="*/ 172059 w 281449"/>
                      <a:gd name="connsiteY10" fmla="*/ 0 h 406050"/>
                      <a:gd name="connsiteX11" fmla="*/ 139037 w 281449"/>
                      <a:gd name="connsiteY11" fmla="*/ 0 h 406050"/>
                      <a:gd name="connsiteX12" fmla="*/ 139037 w 281449"/>
                      <a:gd name="connsiteY12" fmla="*/ 53435 h 406050"/>
                      <a:gd name="connsiteX13" fmla="*/ 114675 w 281449"/>
                      <a:gd name="connsiteY13" fmla="*/ 53435 h 406050"/>
                      <a:gd name="connsiteX14" fmla="*/ 114675 w 281449"/>
                      <a:gd name="connsiteY14" fmla="*/ 95 h 406050"/>
                      <a:gd name="connsiteX15" fmla="*/ 81747 w 281449"/>
                      <a:gd name="connsiteY15" fmla="*/ 95 h 406050"/>
                      <a:gd name="connsiteX16" fmla="*/ 81747 w 281449"/>
                      <a:gd name="connsiteY16" fmla="*/ 54197 h 406050"/>
                      <a:gd name="connsiteX17" fmla="*/ 0 w 281449"/>
                      <a:gd name="connsiteY17" fmla="*/ 54197 h 406050"/>
                      <a:gd name="connsiteX18" fmla="*/ 0 w 281449"/>
                      <a:gd name="connsiteY18" fmla="*/ 109728 h 406050"/>
                      <a:gd name="connsiteX19" fmla="*/ 24077 w 281449"/>
                      <a:gd name="connsiteY19" fmla="*/ 109728 h 406050"/>
                      <a:gd name="connsiteX20" fmla="*/ 24077 w 281449"/>
                      <a:gd name="connsiteY20" fmla="*/ 300228 h 406050"/>
                      <a:gd name="connsiteX21" fmla="*/ 95 w 281449"/>
                      <a:gd name="connsiteY21" fmla="*/ 300228 h 406050"/>
                      <a:gd name="connsiteX22" fmla="*/ 95 w 281449"/>
                      <a:gd name="connsiteY22" fmla="*/ 355949 h 406050"/>
                      <a:gd name="connsiteX23" fmla="*/ 82223 w 281449"/>
                      <a:gd name="connsiteY23" fmla="*/ 355949 h 406050"/>
                      <a:gd name="connsiteX24" fmla="*/ 82223 w 281449"/>
                      <a:gd name="connsiteY24" fmla="*/ 404813 h 406050"/>
                      <a:gd name="connsiteX25" fmla="*/ 115436 w 281449"/>
                      <a:gd name="connsiteY25" fmla="*/ 404813 h 406050"/>
                      <a:gd name="connsiteX26" fmla="*/ 115436 w 281449"/>
                      <a:gd name="connsiteY26" fmla="*/ 356235 h 406050"/>
                      <a:gd name="connsiteX27" fmla="*/ 133042 w 281449"/>
                      <a:gd name="connsiteY27" fmla="*/ 356235 h 406050"/>
                      <a:gd name="connsiteX28" fmla="*/ 134659 w 281449"/>
                      <a:gd name="connsiteY28" fmla="*/ 356235 h 406050"/>
                      <a:gd name="connsiteX29" fmla="*/ 138180 w 281449"/>
                      <a:gd name="connsiteY29" fmla="*/ 357092 h 406050"/>
                      <a:gd name="connsiteX30" fmla="*/ 139608 w 281449"/>
                      <a:gd name="connsiteY30" fmla="*/ 361474 h 406050"/>
                      <a:gd name="connsiteX31" fmla="*/ 139608 w 281449"/>
                      <a:gd name="connsiteY31" fmla="*/ 365569 h 406050"/>
                      <a:gd name="connsiteX32" fmla="*/ 139608 w 281449"/>
                      <a:gd name="connsiteY32" fmla="*/ 394144 h 406050"/>
                      <a:gd name="connsiteX33" fmla="*/ 139608 w 281449"/>
                      <a:gd name="connsiteY33" fmla="*/ 406051 h 406050"/>
                      <a:gd name="connsiteX34" fmla="*/ 168158 w 281449"/>
                      <a:gd name="connsiteY34" fmla="*/ 406051 h 406050"/>
                      <a:gd name="connsiteX35" fmla="*/ 172345 w 281449"/>
                      <a:gd name="connsiteY35" fmla="*/ 401098 h 406050"/>
                      <a:gd name="connsiteX36" fmla="*/ 172345 w 281449"/>
                      <a:gd name="connsiteY36" fmla="*/ 362998 h 406050"/>
                      <a:gd name="connsiteX37" fmla="*/ 179006 w 281449"/>
                      <a:gd name="connsiteY37" fmla="*/ 356330 h 406050"/>
                      <a:gd name="connsiteX38" fmla="*/ 210316 w 281449"/>
                      <a:gd name="connsiteY38" fmla="*/ 353092 h 406050"/>
                      <a:gd name="connsiteX39" fmla="*/ 239912 w 281449"/>
                      <a:gd name="connsiteY39" fmla="*/ 343567 h 406050"/>
                      <a:gd name="connsiteX40" fmla="*/ 275790 w 281449"/>
                      <a:gd name="connsiteY40" fmla="*/ 305467 h 406050"/>
                      <a:gd name="connsiteX41" fmla="*/ 281214 w 281449"/>
                      <a:gd name="connsiteY41" fmla="*/ 265652 h 406050"/>
                      <a:gd name="connsiteX42" fmla="*/ 113723 w 281449"/>
                      <a:gd name="connsiteY42" fmla="*/ 143447 h 406050"/>
                      <a:gd name="connsiteX43" fmla="*/ 113723 w 281449"/>
                      <a:gd name="connsiteY43" fmla="*/ 115348 h 406050"/>
                      <a:gd name="connsiteX44" fmla="*/ 118481 w 281449"/>
                      <a:gd name="connsiteY44" fmla="*/ 110585 h 406050"/>
                      <a:gd name="connsiteX45" fmla="*/ 140750 w 281449"/>
                      <a:gd name="connsiteY45" fmla="*/ 110585 h 406050"/>
                      <a:gd name="connsiteX46" fmla="*/ 157689 w 281449"/>
                      <a:gd name="connsiteY46" fmla="*/ 115348 h 406050"/>
                      <a:gd name="connsiteX47" fmla="*/ 160734 w 281449"/>
                      <a:gd name="connsiteY47" fmla="*/ 117634 h 406050"/>
                      <a:gd name="connsiteX48" fmla="*/ 161496 w 281449"/>
                      <a:gd name="connsiteY48" fmla="*/ 118396 h 406050"/>
                      <a:gd name="connsiteX49" fmla="*/ 163684 w 281449"/>
                      <a:gd name="connsiteY49" fmla="*/ 120872 h 406050"/>
                      <a:gd name="connsiteX50" fmla="*/ 165588 w 281449"/>
                      <a:gd name="connsiteY50" fmla="*/ 123539 h 406050"/>
                      <a:gd name="connsiteX51" fmla="*/ 166825 w 281449"/>
                      <a:gd name="connsiteY51" fmla="*/ 125825 h 406050"/>
                      <a:gd name="connsiteX52" fmla="*/ 169775 w 281449"/>
                      <a:gd name="connsiteY52" fmla="*/ 136684 h 406050"/>
                      <a:gd name="connsiteX53" fmla="*/ 168538 w 281449"/>
                      <a:gd name="connsiteY53" fmla="*/ 157067 h 406050"/>
                      <a:gd name="connsiteX54" fmla="*/ 147887 w 281449"/>
                      <a:gd name="connsiteY54" fmla="*/ 175450 h 406050"/>
                      <a:gd name="connsiteX55" fmla="*/ 119338 w 281449"/>
                      <a:gd name="connsiteY55" fmla="*/ 176117 h 406050"/>
                      <a:gd name="connsiteX56" fmla="*/ 117910 w 281449"/>
                      <a:gd name="connsiteY56" fmla="*/ 176117 h 406050"/>
                      <a:gd name="connsiteX57" fmla="*/ 113627 w 281449"/>
                      <a:gd name="connsiteY57" fmla="*/ 171545 h 406050"/>
                      <a:gd name="connsiteX58" fmla="*/ 113723 w 281449"/>
                      <a:gd name="connsiteY58" fmla="*/ 143447 h 406050"/>
                      <a:gd name="connsiteX59" fmla="*/ 113723 w 281449"/>
                      <a:gd name="connsiteY59" fmla="*/ 295847 h 406050"/>
                      <a:gd name="connsiteX60" fmla="*/ 113723 w 281449"/>
                      <a:gd name="connsiteY60" fmla="*/ 293370 h 406050"/>
                      <a:gd name="connsiteX61" fmla="*/ 113723 w 281449"/>
                      <a:gd name="connsiteY61" fmla="*/ 286512 h 406050"/>
                      <a:gd name="connsiteX62" fmla="*/ 113723 w 281449"/>
                      <a:gd name="connsiteY62" fmla="*/ 228886 h 406050"/>
                      <a:gd name="connsiteX63" fmla="*/ 118481 w 281449"/>
                      <a:gd name="connsiteY63" fmla="*/ 224123 h 406050"/>
                      <a:gd name="connsiteX64" fmla="*/ 134850 w 281449"/>
                      <a:gd name="connsiteY64" fmla="*/ 224123 h 406050"/>
                      <a:gd name="connsiteX65" fmla="*/ 145984 w 281449"/>
                      <a:gd name="connsiteY65" fmla="*/ 224123 h 406050"/>
                      <a:gd name="connsiteX66" fmla="*/ 167016 w 281449"/>
                      <a:gd name="connsiteY66" fmla="*/ 229267 h 406050"/>
                      <a:gd name="connsiteX67" fmla="*/ 167016 w 281449"/>
                      <a:gd name="connsiteY67" fmla="*/ 229267 h 406050"/>
                      <a:gd name="connsiteX68" fmla="*/ 168729 w 281449"/>
                      <a:gd name="connsiteY68" fmla="*/ 230219 h 406050"/>
                      <a:gd name="connsiteX69" fmla="*/ 173011 w 281449"/>
                      <a:gd name="connsiteY69" fmla="*/ 233553 h 406050"/>
                      <a:gd name="connsiteX70" fmla="*/ 183479 w 281449"/>
                      <a:gd name="connsiteY70" fmla="*/ 269367 h 406050"/>
                      <a:gd name="connsiteX71" fmla="*/ 147792 w 281449"/>
                      <a:gd name="connsiteY71" fmla="*/ 300038 h 406050"/>
                      <a:gd name="connsiteX72" fmla="*/ 123430 w 281449"/>
                      <a:gd name="connsiteY72" fmla="*/ 300038 h 406050"/>
                      <a:gd name="connsiteX73" fmla="*/ 119147 w 281449"/>
                      <a:gd name="connsiteY73" fmla="*/ 300038 h 406050"/>
                      <a:gd name="connsiteX74" fmla="*/ 113723 w 281449"/>
                      <a:gd name="connsiteY74" fmla="*/ 295466 h 40605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</a:cxnLst>
                    <a:rect l="l" t="t" r="r" b="b"/>
                    <a:pathLst>
                      <a:path w="281449" h="406050">
                        <a:moveTo>
                          <a:pt x="281214" y="265652"/>
                        </a:moveTo>
                        <a:cubicBezTo>
                          <a:pt x="281785" y="237849"/>
                          <a:pt x="265607" y="212417"/>
                          <a:pt x="240198" y="201168"/>
                        </a:cubicBezTo>
                        <a:cubicBezTo>
                          <a:pt x="235534" y="198882"/>
                          <a:pt x="230681" y="197167"/>
                          <a:pt x="225162" y="194882"/>
                        </a:cubicBezTo>
                        <a:lnTo>
                          <a:pt x="236200" y="189262"/>
                        </a:lnTo>
                        <a:cubicBezTo>
                          <a:pt x="250590" y="182432"/>
                          <a:pt x="260944" y="169240"/>
                          <a:pt x="264179" y="153638"/>
                        </a:cubicBezTo>
                        <a:cubicBezTo>
                          <a:pt x="265445" y="147352"/>
                          <a:pt x="266235" y="140989"/>
                          <a:pt x="266558" y="134588"/>
                        </a:cubicBezTo>
                        <a:cubicBezTo>
                          <a:pt x="269128" y="99155"/>
                          <a:pt x="252854" y="73628"/>
                          <a:pt x="218976" y="62675"/>
                        </a:cubicBezTo>
                        <a:cubicBezTo>
                          <a:pt x="205662" y="59007"/>
                          <a:pt x="192073" y="56388"/>
                          <a:pt x="178340" y="54864"/>
                        </a:cubicBezTo>
                        <a:cubicBezTo>
                          <a:pt x="173677" y="54197"/>
                          <a:pt x="171964" y="53054"/>
                          <a:pt x="172059" y="48292"/>
                        </a:cubicBezTo>
                        <a:cubicBezTo>
                          <a:pt x="172059" y="35338"/>
                          <a:pt x="172059" y="22479"/>
                          <a:pt x="172059" y="9525"/>
                        </a:cubicBezTo>
                        <a:lnTo>
                          <a:pt x="172059" y="0"/>
                        </a:lnTo>
                        <a:lnTo>
                          <a:pt x="139037" y="0"/>
                        </a:lnTo>
                        <a:lnTo>
                          <a:pt x="139037" y="53435"/>
                        </a:lnTo>
                        <a:lnTo>
                          <a:pt x="114675" y="53435"/>
                        </a:lnTo>
                        <a:lnTo>
                          <a:pt x="114675" y="95"/>
                        </a:lnTo>
                        <a:lnTo>
                          <a:pt x="81747" y="95"/>
                        </a:lnTo>
                        <a:lnTo>
                          <a:pt x="81747" y="54197"/>
                        </a:lnTo>
                        <a:lnTo>
                          <a:pt x="0" y="54197"/>
                        </a:lnTo>
                        <a:lnTo>
                          <a:pt x="0" y="109728"/>
                        </a:lnTo>
                        <a:lnTo>
                          <a:pt x="24077" y="109728"/>
                        </a:lnTo>
                        <a:lnTo>
                          <a:pt x="24077" y="300228"/>
                        </a:lnTo>
                        <a:lnTo>
                          <a:pt x="95" y="300228"/>
                        </a:lnTo>
                        <a:lnTo>
                          <a:pt x="95" y="355949"/>
                        </a:lnTo>
                        <a:lnTo>
                          <a:pt x="82223" y="355949"/>
                        </a:lnTo>
                        <a:lnTo>
                          <a:pt x="82223" y="404813"/>
                        </a:lnTo>
                        <a:lnTo>
                          <a:pt x="115436" y="404813"/>
                        </a:lnTo>
                        <a:lnTo>
                          <a:pt x="115436" y="356235"/>
                        </a:lnTo>
                        <a:cubicBezTo>
                          <a:pt x="121717" y="356235"/>
                          <a:pt x="127427" y="356235"/>
                          <a:pt x="133042" y="356235"/>
                        </a:cubicBezTo>
                        <a:lnTo>
                          <a:pt x="134659" y="356235"/>
                        </a:lnTo>
                        <a:cubicBezTo>
                          <a:pt x="135896" y="356092"/>
                          <a:pt x="137143" y="356397"/>
                          <a:pt x="138180" y="357092"/>
                        </a:cubicBezTo>
                        <a:cubicBezTo>
                          <a:pt x="139322" y="357854"/>
                          <a:pt x="139608" y="359283"/>
                          <a:pt x="139608" y="361474"/>
                        </a:cubicBezTo>
                        <a:lnTo>
                          <a:pt x="139608" y="365569"/>
                        </a:lnTo>
                        <a:cubicBezTo>
                          <a:pt x="139608" y="375094"/>
                          <a:pt x="139608" y="384619"/>
                          <a:pt x="139608" y="394144"/>
                        </a:cubicBezTo>
                        <a:lnTo>
                          <a:pt x="139608" y="406051"/>
                        </a:lnTo>
                        <a:lnTo>
                          <a:pt x="168158" y="406051"/>
                        </a:lnTo>
                        <a:cubicBezTo>
                          <a:pt x="171488" y="406051"/>
                          <a:pt x="172345" y="404241"/>
                          <a:pt x="172345" y="401098"/>
                        </a:cubicBezTo>
                        <a:cubicBezTo>
                          <a:pt x="172345" y="388430"/>
                          <a:pt x="172345" y="375666"/>
                          <a:pt x="172345" y="362998"/>
                        </a:cubicBezTo>
                        <a:cubicBezTo>
                          <a:pt x="172345" y="357664"/>
                          <a:pt x="174058" y="356521"/>
                          <a:pt x="179006" y="356330"/>
                        </a:cubicBezTo>
                        <a:cubicBezTo>
                          <a:pt x="189512" y="356064"/>
                          <a:pt x="199981" y="354987"/>
                          <a:pt x="210316" y="353092"/>
                        </a:cubicBezTo>
                        <a:cubicBezTo>
                          <a:pt x="220546" y="351177"/>
                          <a:pt x="230481" y="347977"/>
                          <a:pt x="239912" y="343567"/>
                        </a:cubicBezTo>
                        <a:cubicBezTo>
                          <a:pt x="256557" y="336290"/>
                          <a:pt x="269518" y="322536"/>
                          <a:pt x="275790" y="305467"/>
                        </a:cubicBezTo>
                        <a:cubicBezTo>
                          <a:pt x="280300" y="292703"/>
                          <a:pt x="282146" y="279159"/>
                          <a:pt x="281214" y="265652"/>
                        </a:cubicBezTo>
                        <a:close/>
                        <a:moveTo>
                          <a:pt x="113723" y="143447"/>
                        </a:moveTo>
                        <a:cubicBezTo>
                          <a:pt x="113723" y="133922"/>
                          <a:pt x="113723" y="124397"/>
                          <a:pt x="113723" y="115348"/>
                        </a:cubicBezTo>
                        <a:cubicBezTo>
                          <a:pt x="113723" y="111824"/>
                          <a:pt x="114865" y="110490"/>
                          <a:pt x="118481" y="110585"/>
                        </a:cubicBezTo>
                        <a:cubicBezTo>
                          <a:pt x="125904" y="110585"/>
                          <a:pt x="133327" y="110585"/>
                          <a:pt x="140750" y="110585"/>
                        </a:cubicBezTo>
                        <a:cubicBezTo>
                          <a:pt x="146745" y="110461"/>
                          <a:pt x="152636" y="112119"/>
                          <a:pt x="157689" y="115348"/>
                        </a:cubicBezTo>
                        <a:cubicBezTo>
                          <a:pt x="158765" y="116024"/>
                          <a:pt x="159783" y="116786"/>
                          <a:pt x="160734" y="117634"/>
                        </a:cubicBezTo>
                        <a:cubicBezTo>
                          <a:pt x="161039" y="117834"/>
                          <a:pt x="161296" y="118091"/>
                          <a:pt x="161496" y="118396"/>
                        </a:cubicBezTo>
                        <a:cubicBezTo>
                          <a:pt x="162324" y="119129"/>
                          <a:pt x="163066" y="119958"/>
                          <a:pt x="163684" y="120872"/>
                        </a:cubicBezTo>
                        <a:cubicBezTo>
                          <a:pt x="164408" y="121701"/>
                          <a:pt x="165045" y="122587"/>
                          <a:pt x="165588" y="123539"/>
                        </a:cubicBezTo>
                        <a:cubicBezTo>
                          <a:pt x="166074" y="124263"/>
                          <a:pt x="166492" y="125025"/>
                          <a:pt x="166825" y="125825"/>
                        </a:cubicBezTo>
                        <a:cubicBezTo>
                          <a:pt x="168433" y="129245"/>
                          <a:pt x="169433" y="132921"/>
                          <a:pt x="169775" y="136684"/>
                        </a:cubicBezTo>
                        <a:cubicBezTo>
                          <a:pt x="170270" y="143504"/>
                          <a:pt x="169851" y="150362"/>
                          <a:pt x="168538" y="157067"/>
                        </a:cubicBezTo>
                        <a:cubicBezTo>
                          <a:pt x="166910" y="167335"/>
                          <a:pt x="158270" y="175031"/>
                          <a:pt x="147887" y="175450"/>
                        </a:cubicBezTo>
                        <a:cubicBezTo>
                          <a:pt x="138371" y="176117"/>
                          <a:pt x="128854" y="175450"/>
                          <a:pt x="119338" y="176117"/>
                        </a:cubicBezTo>
                        <a:lnTo>
                          <a:pt x="117910" y="176117"/>
                        </a:lnTo>
                        <a:cubicBezTo>
                          <a:pt x="114484" y="176117"/>
                          <a:pt x="113532" y="174689"/>
                          <a:pt x="113627" y="171545"/>
                        </a:cubicBezTo>
                        <a:cubicBezTo>
                          <a:pt x="113818" y="162211"/>
                          <a:pt x="113723" y="152876"/>
                          <a:pt x="113723" y="143447"/>
                        </a:cubicBezTo>
                        <a:close/>
                        <a:moveTo>
                          <a:pt x="113723" y="295847"/>
                        </a:moveTo>
                        <a:lnTo>
                          <a:pt x="113723" y="293370"/>
                        </a:lnTo>
                        <a:cubicBezTo>
                          <a:pt x="113723" y="291084"/>
                          <a:pt x="113723" y="288798"/>
                          <a:pt x="113723" y="286512"/>
                        </a:cubicBezTo>
                        <a:cubicBezTo>
                          <a:pt x="113723" y="267462"/>
                          <a:pt x="113723" y="248412"/>
                          <a:pt x="113723" y="228886"/>
                        </a:cubicBezTo>
                        <a:cubicBezTo>
                          <a:pt x="113723" y="225361"/>
                          <a:pt x="114865" y="224028"/>
                          <a:pt x="118481" y="224123"/>
                        </a:cubicBezTo>
                        <a:cubicBezTo>
                          <a:pt x="123905" y="224123"/>
                          <a:pt x="129425" y="224123"/>
                          <a:pt x="134850" y="224123"/>
                        </a:cubicBezTo>
                        <a:lnTo>
                          <a:pt x="145984" y="224123"/>
                        </a:lnTo>
                        <a:cubicBezTo>
                          <a:pt x="153321" y="223971"/>
                          <a:pt x="160573" y="225742"/>
                          <a:pt x="167016" y="229267"/>
                        </a:cubicBezTo>
                        <a:lnTo>
                          <a:pt x="167016" y="229267"/>
                        </a:lnTo>
                        <a:lnTo>
                          <a:pt x="168729" y="230219"/>
                        </a:lnTo>
                        <a:cubicBezTo>
                          <a:pt x="170232" y="231219"/>
                          <a:pt x="171669" y="232334"/>
                          <a:pt x="173011" y="233553"/>
                        </a:cubicBezTo>
                        <a:cubicBezTo>
                          <a:pt x="182499" y="242850"/>
                          <a:pt x="186467" y="256423"/>
                          <a:pt x="183479" y="269367"/>
                        </a:cubicBezTo>
                        <a:cubicBezTo>
                          <a:pt x="181319" y="287303"/>
                          <a:pt x="165826" y="300609"/>
                          <a:pt x="147792" y="300038"/>
                        </a:cubicBezTo>
                        <a:cubicBezTo>
                          <a:pt x="139703" y="300038"/>
                          <a:pt x="131519" y="300038"/>
                          <a:pt x="123430" y="300038"/>
                        </a:cubicBezTo>
                        <a:lnTo>
                          <a:pt x="119147" y="300038"/>
                        </a:lnTo>
                        <a:cubicBezTo>
                          <a:pt x="115340" y="300800"/>
                          <a:pt x="113627" y="299752"/>
                          <a:pt x="113723" y="295466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550" name="Freeform 549">
                  <a:extLst>
                    <a:ext uri="{FF2B5EF4-FFF2-40B4-BE49-F238E27FC236}">
                      <a16:creationId xmlns:a16="http://schemas.microsoft.com/office/drawing/2014/main" id="{2A479090-4C90-40CD-0ECE-EBF94BB7573B}"/>
                    </a:ext>
                  </a:extLst>
                </p:cNvPr>
                <p:cNvSpPr/>
                <p:nvPr/>
              </p:nvSpPr>
              <p:spPr>
                <a:xfrm>
                  <a:off x="7481321" y="3372326"/>
                  <a:ext cx="496565" cy="496458"/>
                </a:xfrm>
                <a:custGeom>
                  <a:avLst/>
                  <a:gdLst>
                    <a:gd name="connsiteX0" fmla="*/ 408545 w 496565"/>
                    <a:gd name="connsiteY0" fmla="*/ 0 h 496458"/>
                    <a:gd name="connsiteX1" fmla="*/ 473162 w 496565"/>
                    <a:gd name="connsiteY1" fmla="*/ 92869 h 496458"/>
                    <a:gd name="connsiteX2" fmla="*/ 321155 w 496565"/>
                    <a:gd name="connsiteY2" fmla="*/ 472764 h 496458"/>
                    <a:gd name="connsiteX3" fmla="*/ 316234 w 496565"/>
                    <a:gd name="connsiteY3" fmla="*/ 474821 h 496458"/>
                    <a:gd name="connsiteX4" fmla="*/ 203939 w 496565"/>
                    <a:gd name="connsiteY4" fmla="*/ 496443 h 496458"/>
                    <a:gd name="connsiteX5" fmla="*/ 92691 w 496565"/>
                    <a:gd name="connsiteY5" fmla="*/ 472821 h 496458"/>
                    <a:gd name="connsiteX6" fmla="*/ 0 w 496565"/>
                    <a:gd name="connsiteY6" fmla="*/ 407956 h 496458"/>
                    <a:gd name="connsiteX7" fmla="*/ 312904 w 496565"/>
                    <a:gd name="connsiteY7" fmla="*/ 467201 h 496458"/>
                    <a:gd name="connsiteX8" fmla="*/ 489435 w 496565"/>
                    <a:gd name="connsiteY8" fmla="*/ 204311 h 496458"/>
                    <a:gd name="connsiteX9" fmla="*/ 408545 w 496565"/>
                    <a:gd name="connsiteY9" fmla="*/ 0 h 4964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96565" h="496458">
                      <a:moveTo>
                        <a:pt x="408545" y="0"/>
                      </a:moveTo>
                      <a:cubicBezTo>
                        <a:pt x="436057" y="26337"/>
                        <a:pt x="458021" y="57912"/>
                        <a:pt x="473162" y="92869"/>
                      </a:cubicBezTo>
                      <a:cubicBezTo>
                        <a:pt x="536000" y="239792"/>
                        <a:pt x="467947" y="409870"/>
                        <a:pt x="321155" y="472764"/>
                      </a:cubicBezTo>
                      <a:cubicBezTo>
                        <a:pt x="319518" y="473469"/>
                        <a:pt x="317881" y="474154"/>
                        <a:pt x="316234" y="474821"/>
                      </a:cubicBezTo>
                      <a:cubicBezTo>
                        <a:pt x="280633" y="489490"/>
                        <a:pt x="242443" y="496843"/>
                        <a:pt x="203939" y="496443"/>
                      </a:cubicBezTo>
                      <a:cubicBezTo>
                        <a:pt x="165664" y="495957"/>
                        <a:pt x="127864" y="487928"/>
                        <a:pt x="92691" y="472821"/>
                      </a:cubicBezTo>
                      <a:cubicBezTo>
                        <a:pt x="57785" y="457591"/>
                        <a:pt x="26275" y="435540"/>
                        <a:pt x="0" y="407956"/>
                      </a:cubicBezTo>
                      <a:cubicBezTo>
                        <a:pt x="83213" y="488299"/>
                        <a:pt x="206119" y="511569"/>
                        <a:pt x="312904" y="467201"/>
                      </a:cubicBezTo>
                      <a:cubicBezTo>
                        <a:pt x="419060" y="422891"/>
                        <a:pt x="488531" y="319430"/>
                        <a:pt x="489435" y="204311"/>
                      </a:cubicBezTo>
                      <a:cubicBezTo>
                        <a:pt x="490063" y="128264"/>
                        <a:pt x="461038" y="54978"/>
                        <a:pt x="408545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1" name="Freeform 550">
                  <a:extLst>
                    <a:ext uri="{FF2B5EF4-FFF2-40B4-BE49-F238E27FC236}">
                      <a16:creationId xmlns:a16="http://schemas.microsoft.com/office/drawing/2014/main" id="{36D60F84-1264-C8FB-0D3A-783B5D63934C}"/>
                    </a:ext>
                  </a:extLst>
                </p:cNvPr>
                <p:cNvSpPr/>
                <p:nvPr/>
              </p:nvSpPr>
              <p:spPr>
                <a:xfrm>
                  <a:off x="7392146" y="3283998"/>
                  <a:ext cx="496769" cy="495806"/>
                </a:xfrm>
                <a:custGeom>
                  <a:avLst/>
                  <a:gdLst>
                    <a:gd name="connsiteX0" fmla="*/ 87368 w 496769"/>
                    <a:gd name="connsiteY0" fmla="*/ 495807 h 495806"/>
                    <a:gd name="connsiteX1" fmla="*/ 23036 w 496769"/>
                    <a:gd name="connsiteY1" fmla="*/ 402652 h 495806"/>
                    <a:gd name="connsiteX2" fmla="*/ 6 w 496769"/>
                    <a:gd name="connsiteY2" fmla="*/ 291210 h 495806"/>
                    <a:gd name="connsiteX3" fmla="*/ 22084 w 496769"/>
                    <a:gd name="connsiteY3" fmla="*/ 179196 h 495806"/>
                    <a:gd name="connsiteX4" fmla="*/ 181201 w 496769"/>
                    <a:gd name="connsiteY4" fmla="*/ 21176 h 495806"/>
                    <a:gd name="connsiteX5" fmla="*/ 293115 w 496769"/>
                    <a:gd name="connsiteY5" fmla="*/ 31 h 495806"/>
                    <a:gd name="connsiteX6" fmla="*/ 404363 w 496769"/>
                    <a:gd name="connsiteY6" fmla="*/ 23938 h 495806"/>
                    <a:gd name="connsiteX7" fmla="*/ 496769 w 496769"/>
                    <a:gd name="connsiteY7" fmla="*/ 89089 h 495806"/>
                    <a:gd name="connsiteX8" fmla="*/ 184151 w 496769"/>
                    <a:gd name="connsiteY8" fmla="*/ 28891 h 495806"/>
                    <a:gd name="connsiteX9" fmla="*/ 29507 w 496769"/>
                    <a:gd name="connsiteY9" fmla="*/ 182339 h 495806"/>
                    <a:gd name="connsiteX10" fmla="*/ 87177 w 496769"/>
                    <a:gd name="connsiteY10" fmla="*/ 495807 h 4958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96769" h="495806">
                      <a:moveTo>
                        <a:pt x="87368" y="495807"/>
                      </a:moveTo>
                      <a:cubicBezTo>
                        <a:pt x="59941" y="469346"/>
                        <a:pt x="38072" y="437676"/>
                        <a:pt x="23036" y="402652"/>
                      </a:cubicBezTo>
                      <a:cubicBezTo>
                        <a:pt x="8133" y="367372"/>
                        <a:pt x="310" y="329510"/>
                        <a:pt x="6" y="291210"/>
                      </a:cubicBezTo>
                      <a:cubicBezTo>
                        <a:pt x="-242" y="252767"/>
                        <a:pt x="7267" y="214667"/>
                        <a:pt x="22084" y="179196"/>
                      </a:cubicBezTo>
                      <a:cubicBezTo>
                        <a:pt x="51766" y="107273"/>
                        <a:pt x="109113" y="50323"/>
                        <a:pt x="181201" y="21176"/>
                      </a:cubicBezTo>
                      <a:cubicBezTo>
                        <a:pt x="216707" y="6660"/>
                        <a:pt x="254763" y="-531"/>
                        <a:pt x="293115" y="31"/>
                      </a:cubicBezTo>
                      <a:cubicBezTo>
                        <a:pt x="331409" y="564"/>
                        <a:pt x="369219" y="8689"/>
                        <a:pt x="404363" y="23938"/>
                      </a:cubicBezTo>
                      <a:cubicBezTo>
                        <a:pt x="439203" y="39254"/>
                        <a:pt x="470627" y="61410"/>
                        <a:pt x="496769" y="89089"/>
                      </a:cubicBezTo>
                      <a:cubicBezTo>
                        <a:pt x="413871" y="8441"/>
                        <a:pt x="291031" y="-15209"/>
                        <a:pt x="184151" y="28891"/>
                      </a:cubicBezTo>
                      <a:cubicBezTo>
                        <a:pt x="114708" y="58095"/>
                        <a:pt x="59284" y="113092"/>
                        <a:pt x="29507" y="182339"/>
                      </a:cubicBezTo>
                      <a:cubicBezTo>
                        <a:pt x="-15240" y="289009"/>
                        <a:pt x="7400" y="412082"/>
                        <a:pt x="87177" y="495807"/>
                      </a:cubicBezTo>
                      <a:close/>
                    </a:path>
                  </a:pathLst>
                </a:custGeom>
                <a:solidFill>
                  <a:srgbClr val="000000">
                    <a:alpha val="10000"/>
                  </a:srgbClr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2" name="Freeform 551">
                  <a:extLst>
                    <a:ext uri="{FF2B5EF4-FFF2-40B4-BE49-F238E27FC236}">
                      <a16:creationId xmlns:a16="http://schemas.microsoft.com/office/drawing/2014/main" id="{EC8D2F8C-FCD2-E9E7-9E24-D0D6CFC68269}"/>
                    </a:ext>
                  </a:extLst>
                </p:cNvPr>
                <p:cNvSpPr/>
                <p:nvPr/>
              </p:nvSpPr>
              <p:spPr>
                <a:xfrm>
                  <a:off x="7543655" y="3373659"/>
                  <a:ext cx="85173" cy="109728"/>
                </a:xfrm>
                <a:custGeom>
                  <a:avLst/>
                  <a:gdLst>
                    <a:gd name="connsiteX0" fmla="*/ 1903 w 85173"/>
                    <a:gd name="connsiteY0" fmla="*/ 109728 h 109728"/>
                    <a:gd name="connsiteX1" fmla="*/ 1237 w 85173"/>
                    <a:gd name="connsiteY1" fmla="*/ 95821 h 109728"/>
                    <a:gd name="connsiteX2" fmla="*/ 666 w 85173"/>
                    <a:gd name="connsiteY2" fmla="*/ 81915 h 109728"/>
                    <a:gd name="connsiteX3" fmla="*/ 0 w 85173"/>
                    <a:gd name="connsiteY3" fmla="*/ 54197 h 109728"/>
                    <a:gd name="connsiteX4" fmla="*/ 0 w 85173"/>
                    <a:gd name="connsiteY4" fmla="*/ 52292 h 109728"/>
                    <a:gd name="connsiteX5" fmla="*/ 1999 w 85173"/>
                    <a:gd name="connsiteY5" fmla="*/ 52292 h 109728"/>
                    <a:gd name="connsiteX6" fmla="*/ 83745 w 85173"/>
                    <a:gd name="connsiteY6" fmla="*/ 52292 h 109728"/>
                    <a:gd name="connsiteX7" fmla="*/ 81842 w 85173"/>
                    <a:gd name="connsiteY7" fmla="*/ 54197 h 109728"/>
                    <a:gd name="connsiteX8" fmla="*/ 82508 w 85173"/>
                    <a:gd name="connsiteY8" fmla="*/ 27146 h 109728"/>
                    <a:gd name="connsiteX9" fmla="*/ 83079 w 85173"/>
                    <a:gd name="connsiteY9" fmla="*/ 13621 h 109728"/>
                    <a:gd name="connsiteX10" fmla="*/ 83745 w 85173"/>
                    <a:gd name="connsiteY10" fmla="*/ 0 h 109728"/>
                    <a:gd name="connsiteX11" fmla="*/ 84412 w 85173"/>
                    <a:gd name="connsiteY11" fmla="*/ 13621 h 109728"/>
                    <a:gd name="connsiteX12" fmla="*/ 84507 w 85173"/>
                    <a:gd name="connsiteY12" fmla="*/ 26765 h 109728"/>
                    <a:gd name="connsiteX13" fmla="*/ 85173 w 85173"/>
                    <a:gd name="connsiteY13" fmla="*/ 53816 h 109728"/>
                    <a:gd name="connsiteX14" fmla="*/ 85173 w 85173"/>
                    <a:gd name="connsiteY14" fmla="*/ 55721 h 109728"/>
                    <a:gd name="connsiteX15" fmla="*/ 83174 w 85173"/>
                    <a:gd name="connsiteY15" fmla="*/ 55721 h 109728"/>
                    <a:gd name="connsiteX16" fmla="*/ 1428 w 85173"/>
                    <a:gd name="connsiteY16" fmla="*/ 55721 h 109728"/>
                    <a:gd name="connsiteX17" fmla="*/ 3331 w 85173"/>
                    <a:gd name="connsiteY17" fmla="*/ 53816 h 109728"/>
                    <a:gd name="connsiteX18" fmla="*/ 2665 w 85173"/>
                    <a:gd name="connsiteY18" fmla="*/ 81534 h 109728"/>
                    <a:gd name="connsiteX19" fmla="*/ 2094 w 85173"/>
                    <a:gd name="connsiteY19" fmla="*/ 95441 h 109728"/>
                    <a:gd name="connsiteX20" fmla="*/ 1903 w 85173"/>
                    <a:gd name="connsiteY20" fmla="*/ 109728 h 10972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5173" h="109728">
                      <a:moveTo>
                        <a:pt x="1903" y="109728"/>
                      </a:moveTo>
                      <a:cubicBezTo>
                        <a:pt x="1903" y="105061"/>
                        <a:pt x="1428" y="100203"/>
                        <a:pt x="1237" y="95821"/>
                      </a:cubicBezTo>
                      <a:cubicBezTo>
                        <a:pt x="1047" y="91440"/>
                        <a:pt x="1237" y="86296"/>
                        <a:pt x="666" y="81915"/>
                      </a:cubicBezTo>
                      <a:lnTo>
                        <a:pt x="0" y="54197"/>
                      </a:lnTo>
                      <a:lnTo>
                        <a:pt x="0" y="52292"/>
                      </a:lnTo>
                      <a:lnTo>
                        <a:pt x="1999" y="52292"/>
                      </a:lnTo>
                      <a:cubicBezTo>
                        <a:pt x="29216" y="51816"/>
                        <a:pt x="56528" y="51816"/>
                        <a:pt x="83745" y="52292"/>
                      </a:cubicBezTo>
                      <a:lnTo>
                        <a:pt x="81842" y="54197"/>
                      </a:lnTo>
                      <a:lnTo>
                        <a:pt x="82508" y="27146"/>
                      </a:lnTo>
                      <a:lnTo>
                        <a:pt x="83079" y="13621"/>
                      </a:lnTo>
                      <a:cubicBezTo>
                        <a:pt x="83079" y="9049"/>
                        <a:pt x="83079" y="4096"/>
                        <a:pt x="83745" y="0"/>
                      </a:cubicBezTo>
                      <a:cubicBezTo>
                        <a:pt x="83745" y="4572"/>
                        <a:pt x="84221" y="9049"/>
                        <a:pt x="84412" y="13621"/>
                      </a:cubicBezTo>
                      <a:lnTo>
                        <a:pt x="84507" y="26765"/>
                      </a:lnTo>
                      <a:lnTo>
                        <a:pt x="85173" y="53816"/>
                      </a:lnTo>
                      <a:lnTo>
                        <a:pt x="85173" y="55721"/>
                      </a:lnTo>
                      <a:lnTo>
                        <a:pt x="83174" y="55721"/>
                      </a:lnTo>
                      <a:cubicBezTo>
                        <a:pt x="55957" y="55721"/>
                        <a:pt x="28645" y="55721"/>
                        <a:pt x="1428" y="55721"/>
                      </a:cubicBezTo>
                      <a:lnTo>
                        <a:pt x="3331" y="53816"/>
                      </a:lnTo>
                      <a:lnTo>
                        <a:pt x="2665" y="81534"/>
                      </a:lnTo>
                      <a:cubicBezTo>
                        <a:pt x="2665" y="86201"/>
                        <a:pt x="2665" y="91059"/>
                        <a:pt x="2094" y="95441"/>
                      </a:cubicBezTo>
                      <a:cubicBezTo>
                        <a:pt x="1523" y="99822"/>
                        <a:pt x="2189" y="105061"/>
                        <a:pt x="1903" y="109728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3" name="Freeform 552">
                  <a:extLst>
                    <a:ext uri="{FF2B5EF4-FFF2-40B4-BE49-F238E27FC236}">
                      <a16:creationId xmlns:a16="http://schemas.microsoft.com/office/drawing/2014/main" id="{EC064543-6787-EB0D-2771-C9A47CF2F255}"/>
                    </a:ext>
                  </a:extLst>
                </p:cNvPr>
                <p:cNvSpPr/>
                <p:nvPr/>
              </p:nvSpPr>
              <p:spPr>
                <a:xfrm>
                  <a:off x="7543845" y="3484245"/>
                  <a:ext cx="27883" cy="245840"/>
                </a:xfrm>
                <a:custGeom>
                  <a:avLst/>
                  <a:gdLst>
                    <a:gd name="connsiteX0" fmla="*/ 1522 w 27883"/>
                    <a:gd name="connsiteY0" fmla="*/ 245840 h 245840"/>
                    <a:gd name="connsiteX1" fmla="*/ 571 w 27883"/>
                    <a:gd name="connsiteY1" fmla="*/ 217932 h 245840"/>
                    <a:gd name="connsiteX2" fmla="*/ 0 w 27883"/>
                    <a:gd name="connsiteY2" fmla="*/ 190119 h 245840"/>
                    <a:gd name="connsiteX3" fmla="*/ 0 w 27883"/>
                    <a:gd name="connsiteY3" fmla="*/ 188595 h 245840"/>
                    <a:gd name="connsiteX4" fmla="*/ 1522 w 27883"/>
                    <a:gd name="connsiteY4" fmla="*/ 188595 h 245840"/>
                    <a:gd name="connsiteX5" fmla="*/ 25789 w 27883"/>
                    <a:gd name="connsiteY5" fmla="*/ 188595 h 245840"/>
                    <a:gd name="connsiteX6" fmla="*/ 23887 w 27883"/>
                    <a:gd name="connsiteY6" fmla="*/ 190500 h 245840"/>
                    <a:gd name="connsiteX7" fmla="*/ 23887 w 27883"/>
                    <a:gd name="connsiteY7" fmla="*/ 142875 h 245840"/>
                    <a:gd name="connsiteX8" fmla="*/ 23887 w 27883"/>
                    <a:gd name="connsiteY8" fmla="*/ 95250 h 245840"/>
                    <a:gd name="connsiteX9" fmla="*/ 24552 w 27883"/>
                    <a:gd name="connsiteY9" fmla="*/ 47625 h 245840"/>
                    <a:gd name="connsiteX10" fmla="*/ 25885 w 27883"/>
                    <a:gd name="connsiteY10" fmla="*/ 0 h 245840"/>
                    <a:gd name="connsiteX11" fmla="*/ 27312 w 27883"/>
                    <a:gd name="connsiteY11" fmla="*/ 47625 h 245840"/>
                    <a:gd name="connsiteX12" fmla="*/ 27883 w 27883"/>
                    <a:gd name="connsiteY12" fmla="*/ 95250 h 245840"/>
                    <a:gd name="connsiteX13" fmla="*/ 27883 w 27883"/>
                    <a:gd name="connsiteY13" fmla="*/ 142875 h 245840"/>
                    <a:gd name="connsiteX14" fmla="*/ 27883 w 27883"/>
                    <a:gd name="connsiteY14" fmla="*/ 190500 h 245840"/>
                    <a:gd name="connsiteX15" fmla="*/ 27883 w 27883"/>
                    <a:gd name="connsiteY15" fmla="*/ 192405 h 245840"/>
                    <a:gd name="connsiteX16" fmla="*/ 25980 w 27883"/>
                    <a:gd name="connsiteY16" fmla="*/ 192405 h 245840"/>
                    <a:gd name="connsiteX17" fmla="*/ 1713 w 27883"/>
                    <a:gd name="connsiteY17" fmla="*/ 192405 h 245840"/>
                    <a:gd name="connsiteX18" fmla="*/ 3235 w 27883"/>
                    <a:gd name="connsiteY18" fmla="*/ 190881 h 245840"/>
                    <a:gd name="connsiteX19" fmla="*/ 2664 w 27883"/>
                    <a:gd name="connsiteY19" fmla="*/ 218694 h 245840"/>
                    <a:gd name="connsiteX20" fmla="*/ 1522 w 27883"/>
                    <a:gd name="connsiteY20" fmla="*/ 245840 h 245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7883" h="245840">
                      <a:moveTo>
                        <a:pt x="1522" y="245840"/>
                      </a:moveTo>
                      <a:cubicBezTo>
                        <a:pt x="1522" y="236315"/>
                        <a:pt x="856" y="227267"/>
                        <a:pt x="571" y="217932"/>
                      </a:cubicBezTo>
                      <a:cubicBezTo>
                        <a:pt x="285" y="208598"/>
                        <a:pt x="571" y="199358"/>
                        <a:pt x="0" y="190119"/>
                      </a:cubicBezTo>
                      <a:lnTo>
                        <a:pt x="0" y="188595"/>
                      </a:lnTo>
                      <a:lnTo>
                        <a:pt x="1522" y="188595"/>
                      </a:lnTo>
                      <a:lnTo>
                        <a:pt x="25789" y="188595"/>
                      </a:lnTo>
                      <a:lnTo>
                        <a:pt x="23887" y="190500"/>
                      </a:lnTo>
                      <a:lnTo>
                        <a:pt x="23887" y="142875"/>
                      </a:lnTo>
                      <a:cubicBezTo>
                        <a:pt x="23887" y="126873"/>
                        <a:pt x="23887" y="110966"/>
                        <a:pt x="23887" y="95250"/>
                      </a:cubicBezTo>
                      <a:cubicBezTo>
                        <a:pt x="23887" y="79534"/>
                        <a:pt x="23887" y="63436"/>
                        <a:pt x="24552" y="47625"/>
                      </a:cubicBezTo>
                      <a:cubicBezTo>
                        <a:pt x="25218" y="31814"/>
                        <a:pt x="25314" y="15811"/>
                        <a:pt x="25885" y="0"/>
                      </a:cubicBezTo>
                      <a:cubicBezTo>
                        <a:pt x="26522" y="15878"/>
                        <a:pt x="26998" y="31747"/>
                        <a:pt x="27312" y="47625"/>
                      </a:cubicBezTo>
                      <a:cubicBezTo>
                        <a:pt x="27312" y="63532"/>
                        <a:pt x="27883" y="79439"/>
                        <a:pt x="27883" y="95250"/>
                      </a:cubicBezTo>
                      <a:cubicBezTo>
                        <a:pt x="27883" y="111061"/>
                        <a:pt x="27883" y="127064"/>
                        <a:pt x="27883" y="142875"/>
                      </a:cubicBezTo>
                      <a:lnTo>
                        <a:pt x="27883" y="190500"/>
                      </a:lnTo>
                      <a:lnTo>
                        <a:pt x="27883" y="192405"/>
                      </a:lnTo>
                      <a:lnTo>
                        <a:pt x="25980" y="192405"/>
                      </a:lnTo>
                      <a:lnTo>
                        <a:pt x="1713" y="192405"/>
                      </a:lnTo>
                      <a:lnTo>
                        <a:pt x="3235" y="190881"/>
                      </a:lnTo>
                      <a:cubicBezTo>
                        <a:pt x="3235" y="200406"/>
                        <a:pt x="3235" y="209455"/>
                        <a:pt x="2664" y="218694"/>
                      </a:cubicBezTo>
                      <a:cubicBezTo>
                        <a:pt x="2093" y="227933"/>
                        <a:pt x="1903" y="236506"/>
                        <a:pt x="1522" y="24584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4" name="Freeform 553">
                  <a:extLst>
                    <a:ext uri="{FF2B5EF4-FFF2-40B4-BE49-F238E27FC236}">
                      <a16:creationId xmlns:a16="http://schemas.microsoft.com/office/drawing/2014/main" id="{51DC301F-7E9A-55E6-986D-8E5FFB5D0ECB}"/>
                    </a:ext>
                  </a:extLst>
                </p:cNvPr>
                <p:cNvSpPr/>
                <p:nvPr/>
              </p:nvSpPr>
              <p:spPr>
                <a:xfrm>
                  <a:off x="7664515" y="3603593"/>
                  <a:ext cx="67173" cy="72675"/>
                </a:xfrm>
                <a:custGeom>
                  <a:avLst/>
                  <a:gdLst>
                    <a:gd name="connsiteX0" fmla="*/ 0 w 67173"/>
                    <a:gd name="connsiteY0" fmla="*/ 70866 h 72675"/>
                    <a:gd name="connsiteX1" fmla="*/ 15797 w 67173"/>
                    <a:gd name="connsiteY1" fmla="*/ 69723 h 72675"/>
                    <a:gd name="connsiteX2" fmla="*/ 31690 w 67173"/>
                    <a:gd name="connsiteY2" fmla="*/ 69152 h 72675"/>
                    <a:gd name="connsiteX3" fmla="*/ 56528 w 67173"/>
                    <a:gd name="connsiteY3" fmla="*/ 54769 h 72675"/>
                    <a:gd name="connsiteX4" fmla="*/ 62714 w 67173"/>
                    <a:gd name="connsiteY4" fmla="*/ 26194 h 72675"/>
                    <a:gd name="connsiteX5" fmla="*/ 57861 w 67173"/>
                    <a:gd name="connsiteY5" fmla="*/ 11811 h 72675"/>
                    <a:gd name="connsiteX6" fmla="*/ 47773 w 67173"/>
                    <a:gd name="connsiteY6" fmla="*/ 0 h 72675"/>
                    <a:gd name="connsiteX7" fmla="*/ 66140 w 67173"/>
                    <a:gd name="connsiteY7" fmla="*/ 25622 h 72675"/>
                    <a:gd name="connsiteX8" fmla="*/ 60240 w 67173"/>
                    <a:gd name="connsiteY8" fmla="*/ 57531 h 72675"/>
                    <a:gd name="connsiteX9" fmla="*/ 31690 w 67173"/>
                    <a:gd name="connsiteY9" fmla="*/ 72676 h 72675"/>
                    <a:gd name="connsiteX10" fmla="*/ 0 w 67173"/>
                    <a:gd name="connsiteY10" fmla="*/ 70866 h 72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173" h="72675">
                      <a:moveTo>
                        <a:pt x="0" y="70866"/>
                      </a:moveTo>
                      <a:cubicBezTo>
                        <a:pt x="5234" y="70866"/>
                        <a:pt x="10563" y="70104"/>
                        <a:pt x="15797" y="69723"/>
                      </a:cubicBezTo>
                      <a:lnTo>
                        <a:pt x="31690" y="69152"/>
                      </a:lnTo>
                      <a:cubicBezTo>
                        <a:pt x="41692" y="68294"/>
                        <a:pt x="50799" y="63018"/>
                        <a:pt x="56528" y="54769"/>
                      </a:cubicBezTo>
                      <a:cubicBezTo>
                        <a:pt x="62105" y="46358"/>
                        <a:pt x="64322" y="36157"/>
                        <a:pt x="62714" y="26194"/>
                      </a:cubicBezTo>
                      <a:cubicBezTo>
                        <a:pt x="62076" y="21127"/>
                        <a:pt x="60430" y="16231"/>
                        <a:pt x="57861" y="11811"/>
                      </a:cubicBezTo>
                      <a:cubicBezTo>
                        <a:pt x="55386" y="7191"/>
                        <a:pt x="51951" y="3162"/>
                        <a:pt x="47773" y="0"/>
                      </a:cubicBezTo>
                      <a:cubicBezTo>
                        <a:pt x="57432" y="5344"/>
                        <a:pt x="64170" y="14754"/>
                        <a:pt x="66140" y="25622"/>
                      </a:cubicBezTo>
                      <a:cubicBezTo>
                        <a:pt x="68661" y="36614"/>
                        <a:pt x="66520" y="48168"/>
                        <a:pt x="60240" y="57531"/>
                      </a:cubicBezTo>
                      <a:cubicBezTo>
                        <a:pt x="53749" y="66923"/>
                        <a:pt x="43100" y="72571"/>
                        <a:pt x="31690" y="72676"/>
                      </a:cubicBezTo>
                      <a:cubicBezTo>
                        <a:pt x="20746" y="72295"/>
                        <a:pt x="10563" y="71819"/>
                        <a:pt x="0" y="7086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5" name="Freeform 554">
                  <a:extLst>
                    <a:ext uri="{FF2B5EF4-FFF2-40B4-BE49-F238E27FC236}">
                      <a16:creationId xmlns:a16="http://schemas.microsoft.com/office/drawing/2014/main" id="{B249F6B2-7D85-9165-E649-3BA5E9997B65}"/>
                    </a:ext>
                  </a:extLst>
                </p:cNvPr>
                <p:cNvSpPr/>
                <p:nvPr/>
              </p:nvSpPr>
              <p:spPr>
                <a:xfrm>
                  <a:off x="7664515" y="3487864"/>
                  <a:ext cx="53009" cy="63817"/>
                </a:xfrm>
                <a:custGeom>
                  <a:avLst/>
                  <a:gdLst>
                    <a:gd name="connsiteX0" fmla="*/ 0 w 53009"/>
                    <a:gd name="connsiteY0" fmla="*/ 62103 h 63817"/>
                    <a:gd name="connsiteX1" fmla="*/ 25980 w 53009"/>
                    <a:gd name="connsiteY1" fmla="*/ 60293 h 63817"/>
                    <a:gd name="connsiteX2" fmla="*/ 45013 w 53009"/>
                    <a:gd name="connsiteY2" fmla="*/ 46672 h 63817"/>
                    <a:gd name="connsiteX3" fmla="*/ 48439 w 53009"/>
                    <a:gd name="connsiteY3" fmla="*/ 22670 h 63817"/>
                    <a:gd name="connsiteX4" fmla="*/ 37590 w 53009"/>
                    <a:gd name="connsiteY4" fmla="*/ 0 h 63817"/>
                    <a:gd name="connsiteX5" fmla="*/ 49010 w 53009"/>
                    <a:gd name="connsiteY5" fmla="*/ 48863 h 63817"/>
                    <a:gd name="connsiteX6" fmla="*/ 26551 w 53009"/>
                    <a:gd name="connsiteY6" fmla="*/ 63818 h 63817"/>
                    <a:gd name="connsiteX7" fmla="*/ 0 w 53009"/>
                    <a:gd name="connsiteY7" fmla="*/ 62103 h 63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53009" h="63817">
                      <a:moveTo>
                        <a:pt x="0" y="62103"/>
                      </a:moveTo>
                      <a:cubicBezTo>
                        <a:pt x="8660" y="61246"/>
                        <a:pt x="17510" y="60674"/>
                        <a:pt x="25980" y="60293"/>
                      </a:cubicBezTo>
                      <a:cubicBezTo>
                        <a:pt x="34107" y="58988"/>
                        <a:pt x="41149" y="53950"/>
                        <a:pt x="45013" y="46672"/>
                      </a:cubicBezTo>
                      <a:cubicBezTo>
                        <a:pt x="48772" y="39272"/>
                        <a:pt x="49981" y="30832"/>
                        <a:pt x="48439" y="22670"/>
                      </a:cubicBezTo>
                      <a:cubicBezTo>
                        <a:pt x="47155" y="14202"/>
                        <a:pt x="43376" y="6315"/>
                        <a:pt x="37590" y="0"/>
                      </a:cubicBezTo>
                      <a:cubicBezTo>
                        <a:pt x="52465" y="11535"/>
                        <a:pt x="57232" y="31918"/>
                        <a:pt x="49010" y="48863"/>
                      </a:cubicBezTo>
                      <a:cubicBezTo>
                        <a:pt x="44499" y="57293"/>
                        <a:pt x="36067" y="62913"/>
                        <a:pt x="26551" y="63818"/>
                      </a:cubicBezTo>
                      <a:cubicBezTo>
                        <a:pt x="17225" y="63722"/>
                        <a:pt x="8755" y="62960"/>
                        <a:pt x="0" y="6210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6" name="Freeform 555">
                  <a:extLst>
                    <a:ext uri="{FF2B5EF4-FFF2-40B4-BE49-F238E27FC236}">
                      <a16:creationId xmlns:a16="http://schemas.microsoft.com/office/drawing/2014/main" id="{00C22064-9A84-57AD-AD00-DB91EC77F44F}"/>
                    </a:ext>
                  </a:extLst>
                </p:cNvPr>
                <p:cNvSpPr/>
                <p:nvPr/>
              </p:nvSpPr>
              <p:spPr>
                <a:xfrm>
                  <a:off x="7625211" y="3730085"/>
                  <a:ext cx="4582" cy="48863"/>
                </a:xfrm>
                <a:custGeom>
                  <a:avLst/>
                  <a:gdLst>
                    <a:gd name="connsiteX0" fmla="*/ 2284 w 4582"/>
                    <a:gd name="connsiteY0" fmla="*/ 0 h 48863"/>
                    <a:gd name="connsiteX1" fmla="*/ 4568 w 4582"/>
                    <a:gd name="connsiteY1" fmla="*/ 24384 h 48863"/>
                    <a:gd name="connsiteX2" fmla="*/ 2284 w 4582"/>
                    <a:gd name="connsiteY2" fmla="*/ 48863 h 48863"/>
                    <a:gd name="connsiteX3" fmla="*/ 2284 w 4582"/>
                    <a:gd name="connsiteY3" fmla="*/ 0 h 4886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82" h="48863">
                      <a:moveTo>
                        <a:pt x="2284" y="0"/>
                      </a:moveTo>
                      <a:cubicBezTo>
                        <a:pt x="3892" y="8030"/>
                        <a:pt x="4654" y="16202"/>
                        <a:pt x="4568" y="24384"/>
                      </a:cubicBezTo>
                      <a:cubicBezTo>
                        <a:pt x="4701" y="32604"/>
                        <a:pt x="3940" y="40815"/>
                        <a:pt x="2284" y="48863"/>
                      </a:cubicBezTo>
                      <a:cubicBezTo>
                        <a:pt x="-761" y="32719"/>
                        <a:pt x="-761" y="16145"/>
                        <a:pt x="228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557" name="Freeform 556">
                  <a:extLst>
                    <a:ext uri="{FF2B5EF4-FFF2-40B4-BE49-F238E27FC236}">
                      <a16:creationId xmlns:a16="http://schemas.microsoft.com/office/drawing/2014/main" id="{395D1F38-5CB6-EDE0-14EA-9DB2FE602E7F}"/>
                    </a:ext>
                  </a:extLst>
                </p:cNvPr>
                <p:cNvSpPr/>
                <p:nvPr/>
              </p:nvSpPr>
              <p:spPr>
                <a:xfrm>
                  <a:off x="7681168" y="3730751"/>
                  <a:ext cx="4568" cy="48577"/>
                </a:xfrm>
                <a:custGeom>
                  <a:avLst/>
                  <a:gdLst>
                    <a:gd name="connsiteX0" fmla="*/ 2284 w 4568"/>
                    <a:gd name="connsiteY0" fmla="*/ 0 h 48577"/>
                    <a:gd name="connsiteX1" fmla="*/ 2284 w 4568"/>
                    <a:gd name="connsiteY1" fmla="*/ 48578 h 48577"/>
                    <a:gd name="connsiteX2" fmla="*/ 2284 w 4568"/>
                    <a:gd name="connsiteY2" fmla="*/ 0 h 4857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68" h="48577">
                      <a:moveTo>
                        <a:pt x="2284" y="0"/>
                      </a:moveTo>
                      <a:cubicBezTo>
                        <a:pt x="5329" y="16050"/>
                        <a:pt x="5329" y="32528"/>
                        <a:pt x="2284" y="48578"/>
                      </a:cubicBezTo>
                      <a:cubicBezTo>
                        <a:pt x="-761" y="32528"/>
                        <a:pt x="-761" y="16050"/>
                        <a:pt x="228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558" name="Freeform 557">
                <a:extLst>
                  <a:ext uri="{FF2B5EF4-FFF2-40B4-BE49-F238E27FC236}">
                    <a16:creationId xmlns:a16="http://schemas.microsoft.com/office/drawing/2014/main" id="{53C43858-E753-8BD6-131E-E2AF72EC5583}"/>
                  </a:ext>
                </a:extLst>
              </p:cNvPr>
              <p:cNvSpPr/>
              <p:nvPr/>
            </p:nvSpPr>
            <p:spPr>
              <a:xfrm>
                <a:off x="8215903" y="3493865"/>
                <a:ext cx="118340" cy="226624"/>
              </a:xfrm>
              <a:custGeom>
                <a:avLst/>
                <a:gdLst>
                  <a:gd name="connsiteX0" fmla="*/ 116482 w 118340"/>
                  <a:gd name="connsiteY0" fmla="*/ 163735 h 226624"/>
                  <a:gd name="connsiteX1" fmla="*/ 21317 w 118340"/>
                  <a:gd name="connsiteY1" fmla="*/ 226314 h 226624"/>
                  <a:gd name="connsiteX2" fmla="*/ 13038 w 118340"/>
                  <a:gd name="connsiteY2" fmla="*/ 147447 h 226624"/>
                  <a:gd name="connsiteX3" fmla="*/ 12181 w 118340"/>
                  <a:gd name="connsiteY3" fmla="*/ 141637 h 226624"/>
                  <a:gd name="connsiteX4" fmla="*/ 0 w 118340"/>
                  <a:gd name="connsiteY4" fmla="*/ 60484 h 226624"/>
                  <a:gd name="connsiteX5" fmla="*/ 98020 w 118340"/>
                  <a:gd name="connsiteY5" fmla="*/ 6953 h 226624"/>
                  <a:gd name="connsiteX6" fmla="*/ 112104 w 118340"/>
                  <a:gd name="connsiteY6" fmla="*/ 0 h 226624"/>
                  <a:gd name="connsiteX7" fmla="*/ 116102 w 118340"/>
                  <a:gd name="connsiteY7" fmla="*/ 50292 h 226624"/>
                  <a:gd name="connsiteX8" fmla="*/ 116102 w 118340"/>
                  <a:gd name="connsiteY8" fmla="*/ 54293 h 226624"/>
                  <a:gd name="connsiteX9" fmla="*/ 116102 w 118340"/>
                  <a:gd name="connsiteY9" fmla="*/ 58864 h 226624"/>
                  <a:gd name="connsiteX10" fmla="*/ 117053 w 118340"/>
                  <a:gd name="connsiteY10" fmla="*/ 71533 h 226624"/>
                  <a:gd name="connsiteX11" fmla="*/ 117624 w 118340"/>
                  <a:gd name="connsiteY11" fmla="*/ 81058 h 226624"/>
                  <a:gd name="connsiteX12" fmla="*/ 117624 w 118340"/>
                  <a:gd name="connsiteY12" fmla="*/ 91250 h 226624"/>
                  <a:gd name="connsiteX13" fmla="*/ 116482 w 118340"/>
                  <a:gd name="connsiteY13" fmla="*/ 163735 h 2266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118340" h="226624">
                    <a:moveTo>
                      <a:pt x="116482" y="163735"/>
                    </a:moveTo>
                    <a:cubicBezTo>
                      <a:pt x="113627" y="173260"/>
                      <a:pt x="63951" y="231362"/>
                      <a:pt x="21317" y="226314"/>
                    </a:cubicBezTo>
                    <a:cubicBezTo>
                      <a:pt x="7233" y="224600"/>
                      <a:pt x="13038" y="147447"/>
                      <a:pt x="13038" y="147447"/>
                    </a:cubicBezTo>
                    <a:lnTo>
                      <a:pt x="12181" y="141637"/>
                    </a:lnTo>
                    <a:lnTo>
                      <a:pt x="0" y="60484"/>
                    </a:lnTo>
                    <a:lnTo>
                      <a:pt x="98020" y="6953"/>
                    </a:lnTo>
                    <a:lnTo>
                      <a:pt x="112104" y="0"/>
                    </a:lnTo>
                    <a:cubicBezTo>
                      <a:pt x="112104" y="0"/>
                      <a:pt x="114008" y="22384"/>
                      <a:pt x="116102" y="50292"/>
                    </a:cubicBezTo>
                    <a:cubicBezTo>
                      <a:pt x="116102" y="51626"/>
                      <a:pt x="116102" y="52864"/>
                      <a:pt x="116102" y="54293"/>
                    </a:cubicBezTo>
                    <a:cubicBezTo>
                      <a:pt x="116102" y="55721"/>
                      <a:pt x="116102" y="57340"/>
                      <a:pt x="116102" y="58864"/>
                    </a:cubicBezTo>
                    <a:cubicBezTo>
                      <a:pt x="116102" y="62960"/>
                      <a:pt x="116768" y="67246"/>
                      <a:pt x="117053" y="71533"/>
                    </a:cubicBezTo>
                    <a:cubicBezTo>
                      <a:pt x="117339" y="75819"/>
                      <a:pt x="117053" y="77914"/>
                      <a:pt x="117624" y="81058"/>
                    </a:cubicBezTo>
                    <a:cubicBezTo>
                      <a:pt x="118195" y="84201"/>
                      <a:pt x="117624" y="87821"/>
                      <a:pt x="117624" y="91250"/>
                    </a:cubicBezTo>
                    <a:cubicBezTo>
                      <a:pt x="118871" y="115414"/>
                      <a:pt x="118490" y="139627"/>
                      <a:pt x="116482" y="163735"/>
                    </a:cubicBezTo>
                    <a:close/>
                  </a:path>
                </a:pathLst>
              </a:custGeom>
              <a:solidFill>
                <a:srgbClr val="F7A9A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59" name="Freeform 558">
                <a:extLst>
                  <a:ext uri="{FF2B5EF4-FFF2-40B4-BE49-F238E27FC236}">
                    <a16:creationId xmlns:a16="http://schemas.microsoft.com/office/drawing/2014/main" id="{6C1807A7-AB58-2A74-F4B3-3DFBB04C415F}"/>
                  </a:ext>
                </a:extLst>
              </p:cNvPr>
              <p:cNvSpPr/>
              <p:nvPr/>
            </p:nvSpPr>
            <p:spPr>
              <a:xfrm>
                <a:off x="8215522" y="3494150"/>
                <a:ext cx="115911" cy="141636"/>
              </a:xfrm>
              <a:custGeom>
                <a:avLst/>
                <a:gdLst>
                  <a:gd name="connsiteX0" fmla="*/ 115912 w 115911"/>
                  <a:gd name="connsiteY0" fmla="*/ 50292 h 141636"/>
                  <a:gd name="connsiteX1" fmla="*/ 12181 w 115911"/>
                  <a:gd name="connsiteY1" fmla="*/ 141637 h 141636"/>
                  <a:gd name="connsiteX2" fmla="*/ 0 w 115911"/>
                  <a:gd name="connsiteY2" fmla="*/ 60484 h 141636"/>
                  <a:gd name="connsiteX3" fmla="*/ 98021 w 115911"/>
                  <a:gd name="connsiteY3" fmla="*/ 6953 h 141636"/>
                  <a:gd name="connsiteX4" fmla="*/ 112105 w 115911"/>
                  <a:gd name="connsiteY4" fmla="*/ 0 h 141636"/>
                  <a:gd name="connsiteX5" fmla="*/ 115912 w 115911"/>
                  <a:gd name="connsiteY5" fmla="*/ 50292 h 1416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5911" h="141636">
                    <a:moveTo>
                      <a:pt x="115912" y="50292"/>
                    </a:moveTo>
                    <a:cubicBezTo>
                      <a:pt x="96346" y="94459"/>
                      <a:pt x="58442" y="127835"/>
                      <a:pt x="12181" y="141637"/>
                    </a:cubicBezTo>
                    <a:lnTo>
                      <a:pt x="0" y="60484"/>
                    </a:lnTo>
                    <a:lnTo>
                      <a:pt x="98021" y="6953"/>
                    </a:lnTo>
                    <a:lnTo>
                      <a:pt x="112105" y="0"/>
                    </a:lnTo>
                    <a:cubicBezTo>
                      <a:pt x="112105" y="0"/>
                      <a:pt x="113818" y="22384"/>
                      <a:pt x="115912" y="5029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0" name="Freeform 559">
                <a:extLst>
                  <a:ext uri="{FF2B5EF4-FFF2-40B4-BE49-F238E27FC236}">
                    <a16:creationId xmlns:a16="http://schemas.microsoft.com/office/drawing/2014/main" id="{A5518AD6-F0F1-C786-4D20-98CCB5F21770}"/>
                  </a:ext>
                </a:extLst>
              </p:cNvPr>
              <p:cNvSpPr/>
              <p:nvPr/>
            </p:nvSpPr>
            <p:spPr>
              <a:xfrm>
                <a:off x="8092071" y="3275605"/>
                <a:ext cx="293253" cy="326247"/>
              </a:xfrm>
              <a:custGeom>
                <a:avLst/>
                <a:gdLst>
                  <a:gd name="connsiteX0" fmla="*/ 27049 w 293253"/>
                  <a:gd name="connsiteY0" fmla="*/ 114342 h 326247"/>
                  <a:gd name="connsiteX1" fmla="*/ 59405 w 293253"/>
                  <a:gd name="connsiteY1" fmla="*/ 310176 h 326247"/>
                  <a:gd name="connsiteX2" fmla="*/ 249735 w 293253"/>
                  <a:gd name="connsiteY2" fmla="*/ 241692 h 326247"/>
                  <a:gd name="connsiteX3" fmla="*/ 232320 w 293253"/>
                  <a:gd name="connsiteY3" fmla="*/ 17759 h 326247"/>
                  <a:gd name="connsiteX4" fmla="*/ 27049 w 293253"/>
                  <a:gd name="connsiteY4" fmla="*/ 114342 h 3262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3253" h="326247">
                    <a:moveTo>
                      <a:pt x="27049" y="114342"/>
                    </a:moveTo>
                    <a:cubicBezTo>
                      <a:pt x="-37854" y="242835"/>
                      <a:pt x="30760" y="297318"/>
                      <a:pt x="59405" y="310176"/>
                    </a:cubicBezTo>
                    <a:cubicBezTo>
                      <a:pt x="85099" y="321702"/>
                      <a:pt x="171795" y="362850"/>
                      <a:pt x="249735" y="241692"/>
                    </a:cubicBezTo>
                    <a:cubicBezTo>
                      <a:pt x="327676" y="120534"/>
                      <a:pt x="287801" y="49763"/>
                      <a:pt x="232320" y="17759"/>
                    </a:cubicBezTo>
                    <a:cubicBezTo>
                      <a:pt x="176839" y="-14245"/>
                      <a:pt x="91856" y="-14245"/>
                      <a:pt x="27049" y="114342"/>
                    </a:cubicBezTo>
                    <a:close/>
                  </a:path>
                </a:pathLst>
              </a:custGeom>
              <a:solidFill>
                <a:srgbClr val="F7A9A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1" name="Freeform 560">
                <a:extLst>
                  <a:ext uri="{FF2B5EF4-FFF2-40B4-BE49-F238E27FC236}">
                    <a16:creationId xmlns:a16="http://schemas.microsoft.com/office/drawing/2014/main" id="{340E07B7-D7B0-A31D-6352-0F1222834B23}"/>
                  </a:ext>
                </a:extLst>
              </p:cNvPr>
              <p:cNvSpPr/>
              <p:nvPr/>
            </p:nvSpPr>
            <p:spPr>
              <a:xfrm>
                <a:off x="8135313" y="3353173"/>
                <a:ext cx="26610" cy="14866"/>
              </a:xfrm>
              <a:custGeom>
                <a:avLst/>
                <a:gdLst>
                  <a:gd name="connsiteX0" fmla="*/ 4171 w 26610"/>
                  <a:gd name="connsiteY0" fmla="*/ 12200 h 14866"/>
                  <a:gd name="connsiteX1" fmla="*/ 13688 w 26610"/>
                  <a:gd name="connsiteY1" fmla="*/ 14009 h 14866"/>
                  <a:gd name="connsiteX2" fmla="*/ 23966 w 26610"/>
                  <a:gd name="connsiteY2" fmla="*/ 14009 h 14866"/>
                  <a:gd name="connsiteX3" fmla="*/ 26440 w 26610"/>
                  <a:gd name="connsiteY3" fmla="*/ 8199 h 14866"/>
                  <a:gd name="connsiteX4" fmla="*/ 16067 w 26610"/>
                  <a:gd name="connsiteY4" fmla="*/ 579 h 14866"/>
                  <a:gd name="connsiteX5" fmla="*/ 2744 w 26610"/>
                  <a:gd name="connsiteY5" fmla="*/ 2199 h 14866"/>
                  <a:gd name="connsiteX6" fmla="*/ 708 w 26610"/>
                  <a:gd name="connsiteY6" fmla="*/ 9599 h 14866"/>
                  <a:gd name="connsiteX7" fmla="*/ 4171 w 26610"/>
                  <a:gd name="connsiteY7" fmla="*/ 12200 h 14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6610" h="14866">
                    <a:moveTo>
                      <a:pt x="4171" y="12200"/>
                    </a:moveTo>
                    <a:cubicBezTo>
                      <a:pt x="7303" y="12990"/>
                      <a:pt x="10481" y="13590"/>
                      <a:pt x="13688" y="14009"/>
                    </a:cubicBezTo>
                    <a:cubicBezTo>
                      <a:pt x="17019" y="15153"/>
                      <a:pt x="20635" y="15153"/>
                      <a:pt x="23966" y="14009"/>
                    </a:cubicBezTo>
                    <a:cubicBezTo>
                      <a:pt x="26021" y="12867"/>
                      <a:pt x="27040" y="10476"/>
                      <a:pt x="26440" y="8199"/>
                    </a:cubicBezTo>
                    <a:cubicBezTo>
                      <a:pt x="24575" y="3999"/>
                      <a:pt x="20635" y="1094"/>
                      <a:pt x="16067" y="579"/>
                    </a:cubicBezTo>
                    <a:cubicBezTo>
                      <a:pt x="11575" y="-573"/>
                      <a:pt x="6826" y="8"/>
                      <a:pt x="2744" y="2199"/>
                    </a:cubicBezTo>
                    <a:cubicBezTo>
                      <a:pt x="137" y="3684"/>
                      <a:pt x="-768" y="6999"/>
                      <a:pt x="708" y="9599"/>
                    </a:cubicBezTo>
                    <a:cubicBezTo>
                      <a:pt x="1449" y="10914"/>
                      <a:pt x="2706" y="11847"/>
                      <a:pt x="4171" y="1220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2" name="Freeform 561">
                <a:extLst>
                  <a:ext uri="{FF2B5EF4-FFF2-40B4-BE49-F238E27FC236}">
                    <a16:creationId xmlns:a16="http://schemas.microsoft.com/office/drawing/2014/main" id="{815CF665-22AB-8EE9-20BA-79BEA45EA460}"/>
                  </a:ext>
                </a:extLst>
              </p:cNvPr>
              <p:cNvSpPr/>
              <p:nvPr/>
            </p:nvSpPr>
            <p:spPr>
              <a:xfrm>
                <a:off x="8207553" y="3386436"/>
                <a:ext cx="23654" cy="20298"/>
              </a:xfrm>
              <a:custGeom>
                <a:avLst/>
                <a:gdLst>
                  <a:gd name="connsiteX0" fmla="*/ 15582 w 23654"/>
                  <a:gd name="connsiteY0" fmla="*/ 19608 h 20298"/>
                  <a:gd name="connsiteX1" fmla="*/ 7397 w 23654"/>
                  <a:gd name="connsiteY1" fmla="*/ 13988 h 20298"/>
                  <a:gd name="connsiteX2" fmla="*/ 165 w 23654"/>
                  <a:gd name="connsiteY2" fmla="*/ 6559 h 20298"/>
                  <a:gd name="connsiteX3" fmla="*/ 2639 w 23654"/>
                  <a:gd name="connsiteY3" fmla="*/ 844 h 20298"/>
                  <a:gd name="connsiteX4" fmla="*/ 15296 w 23654"/>
                  <a:gd name="connsiteY4" fmla="*/ 2939 h 20298"/>
                  <a:gd name="connsiteX5" fmla="*/ 23480 w 23654"/>
                  <a:gd name="connsiteY5" fmla="*/ 13512 h 20298"/>
                  <a:gd name="connsiteX6" fmla="*/ 19588 w 23654"/>
                  <a:gd name="connsiteY6" fmla="*/ 20122 h 20298"/>
                  <a:gd name="connsiteX7" fmla="*/ 15582 w 23654"/>
                  <a:gd name="connsiteY7" fmla="*/ 19608 h 20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3654" h="20298">
                    <a:moveTo>
                      <a:pt x="15582" y="19608"/>
                    </a:moveTo>
                    <a:cubicBezTo>
                      <a:pt x="12756" y="17875"/>
                      <a:pt x="10024" y="15998"/>
                      <a:pt x="7397" y="13988"/>
                    </a:cubicBezTo>
                    <a:cubicBezTo>
                      <a:pt x="4257" y="11702"/>
                      <a:pt x="1592" y="10274"/>
                      <a:pt x="165" y="6559"/>
                    </a:cubicBezTo>
                    <a:cubicBezTo>
                      <a:pt x="-425" y="4311"/>
                      <a:pt x="603" y="1949"/>
                      <a:pt x="2639" y="844"/>
                    </a:cubicBezTo>
                    <a:cubicBezTo>
                      <a:pt x="6922" y="-804"/>
                      <a:pt x="11766" y="-4"/>
                      <a:pt x="15296" y="2939"/>
                    </a:cubicBezTo>
                    <a:cubicBezTo>
                      <a:pt x="19208" y="5359"/>
                      <a:pt x="22119" y="9112"/>
                      <a:pt x="23480" y="13512"/>
                    </a:cubicBezTo>
                    <a:cubicBezTo>
                      <a:pt x="24233" y="16417"/>
                      <a:pt x="22481" y="19380"/>
                      <a:pt x="19588" y="20122"/>
                    </a:cubicBezTo>
                    <a:cubicBezTo>
                      <a:pt x="18237" y="20475"/>
                      <a:pt x="16800" y="20294"/>
                      <a:pt x="15582" y="1960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3" name="Freeform 562">
                <a:extLst>
                  <a:ext uri="{FF2B5EF4-FFF2-40B4-BE49-F238E27FC236}">
                    <a16:creationId xmlns:a16="http://schemas.microsoft.com/office/drawing/2014/main" id="{7112FEA5-298D-BA63-08E0-2C630F115E30}"/>
                  </a:ext>
                </a:extLst>
              </p:cNvPr>
              <p:cNvSpPr/>
              <p:nvPr/>
            </p:nvSpPr>
            <p:spPr>
              <a:xfrm>
                <a:off x="8183809" y="3430524"/>
                <a:ext cx="6081" cy="27847"/>
              </a:xfrm>
              <a:custGeom>
                <a:avLst/>
                <a:gdLst>
                  <a:gd name="connsiteX0" fmla="*/ 5827 w 6081"/>
                  <a:gd name="connsiteY0" fmla="*/ 0 h 27847"/>
                  <a:gd name="connsiteX1" fmla="*/ 5827 w 6081"/>
                  <a:gd name="connsiteY1" fmla="*/ 1048 h 27847"/>
                  <a:gd name="connsiteX2" fmla="*/ 4876 w 6081"/>
                  <a:gd name="connsiteY2" fmla="*/ 27337 h 27847"/>
                  <a:gd name="connsiteX3" fmla="*/ 4876 w 6081"/>
                  <a:gd name="connsiteY3" fmla="*/ 27813 h 27847"/>
                  <a:gd name="connsiteX4" fmla="*/ 5827 w 6081"/>
                  <a:gd name="connsiteY4" fmla="*/ 0 h 278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081" h="27847">
                    <a:moveTo>
                      <a:pt x="5827" y="0"/>
                    </a:moveTo>
                    <a:cubicBezTo>
                      <a:pt x="5827" y="0"/>
                      <a:pt x="6398" y="667"/>
                      <a:pt x="5827" y="1048"/>
                    </a:cubicBezTo>
                    <a:cubicBezTo>
                      <a:pt x="1545" y="9906"/>
                      <a:pt x="-1881" y="20764"/>
                      <a:pt x="4876" y="27337"/>
                    </a:cubicBezTo>
                    <a:cubicBezTo>
                      <a:pt x="4876" y="27337"/>
                      <a:pt x="4876" y="28004"/>
                      <a:pt x="4876" y="27813"/>
                    </a:cubicBezTo>
                    <a:cubicBezTo>
                      <a:pt x="-3689" y="22003"/>
                      <a:pt x="593" y="8001"/>
                      <a:pt x="5827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4" name="Freeform 563">
                <a:extLst>
                  <a:ext uri="{FF2B5EF4-FFF2-40B4-BE49-F238E27FC236}">
                    <a16:creationId xmlns:a16="http://schemas.microsoft.com/office/drawing/2014/main" id="{F21E4D90-5289-649B-29DE-AF1537279F5D}"/>
                  </a:ext>
                </a:extLst>
              </p:cNvPr>
              <p:cNvSpPr/>
              <p:nvPr/>
            </p:nvSpPr>
            <p:spPr>
              <a:xfrm>
                <a:off x="8185257" y="3424250"/>
                <a:ext cx="23632" cy="30835"/>
              </a:xfrm>
              <a:custGeom>
                <a:avLst/>
                <a:gdLst>
                  <a:gd name="connsiteX0" fmla="*/ 16751 w 23632"/>
                  <a:gd name="connsiteY0" fmla="*/ 463 h 30835"/>
                  <a:gd name="connsiteX1" fmla="*/ 6093 w 23632"/>
                  <a:gd name="connsiteY1" fmla="*/ 30276 h 30835"/>
                  <a:gd name="connsiteX2" fmla="*/ 16751 w 23632"/>
                  <a:gd name="connsiteY2" fmla="*/ 463 h 308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632" h="30835">
                    <a:moveTo>
                      <a:pt x="16751" y="463"/>
                    </a:moveTo>
                    <a:cubicBezTo>
                      <a:pt x="31597" y="5797"/>
                      <a:pt x="19797" y="35229"/>
                      <a:pt x="6093" y="30276"/>
                    </a:cubicBezTo>
                    <a:cubicBezTo>
                      <a:pt x="-7611" y="25323"/>
                      <a:pt x="4380" y="-4014"/>
                      <a:pt x="16751" y="46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5" name="Freeform 564">
                <a:extLst>
                  <a:ext uri="{FF2B5EF4-FFF2-40B4-BE49-F238E27FC236}">
                    <a16:creationId xmlns:a16="http://schemas.microsoft.com/office/drawing/2014/main" id="{0ECFDB19-AF96-9A9E-2C0A-5748A6B9704C}"/>
                  </a:ext>
                </a:extLst>
              </p:cNvPr>
              <p:cNvSpPr/>
              <p:nvPr/>
            </p:nvSpPr>
            <p:spPr>
              <a:xfrm>
                <a:off x="8203933" y="3428347"/>
                <a:ext cx="20555" cy="15921"/>
              </a:xfrm>
              <a:custGeom>
                <a:avLst/>
                <a:gdLst>
                  <a:gd name="connsiteX0" fmla="*/ 3214 w 20555"/>
                  <a:gd name="connsiteY0" fmla="*/ 652 h 15921"/>
                  <a:gd name="connsiteX1" fmla="*/ 9400 w 20555"/>
                  <a:gd name="connsiteY1" fmla="*/ 8844 h 15921"/>
                  <a:gd name="connsiteX2" fmla="*/ 20344 w 20555"/>
                  <a:gd name="connsiteY2" fmla="*/ 6653 h 15921"/>
                  <a:gd name="connsiteX3" fmla="*/ 20344 w 20555"/>
                  <a:gd name="connsiteY3" fmla="*/ 6653 h 15921"/>
                  <a:gd name="connsiteX4" fmla="*/ 7402 w 20555"/>
                  <a:gd name="connsiteY4" fmla="*/ 15606 h 15921"/>
                  <a:gd name="connsiteX5" fmla="*/ 454 w 20555"/>
                  <a:gd name="connsiteY5" fmla="*/ 1414 h 15921"/>
                  <a:gd name="connsiteX6" fmla="*/ 3214 w 20555"/>
                  <a:gd name="connsiteY6" fmla="*/ 652 h 159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555" h="15921">
                    <a:moveTo>
                      <a:pt x="3214" y="652"/>
                    </a:moveTo>
                    <a:cubicBezTo>
                      <a:pt x="5117" y="3319"/>
                      <a:pt x="6450" y="7320"/>
                      <a:pt x="9400" y="8844"/>
                    </a:cubicBezTo>
                    <a:cubicBezTo>
                      <a:pt x="12350" y="10368"/>
                      <a:pt x="16823" y="8844"/>
                      <a:pt x="20344" y="6653"/>
                    </a:cubicBezTo>
                    <a:cubicBezTo>
                      <a:pt x="20344" y="6653"/>
                      <a:pt x="20820" y="6653"/>
                      <a:pt x="20344" y="6653"/>
                    </a:cubicBezTo>
                    <a:cubicBezTo>
                      <a:pt x="18250" y="12368"/>
                      <a:pt x="13778" y="17226"/>
                      <a:pt x="7402" y="15606"/>
                    </a:cubicBezTo>
                    <a:cubicBezTo>
                      <a:pt x="1796" y="13349"/>
                      <a:pt x="-1202" y="7224"/>
                      <a:pt x="454" y="1414"/>
                    </a:cubicBezTo>
                    <a:cubicBezTo>
                      <a:pt x="930" y="652"/>
                      <a:pt x="2453" y="-872"/>
                      <a:pt x="3214" y="65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6" name="Freeform 565">
                <a:extLst>
                  <a:ext uri="{FF2B5EF4-FFF2-40B4-BE49-F238E27FC236}">
                    <a16:creationId xmlns:a16="http://schemas.microsoft.com/office/drawing/2014/main" id="{1D0CBEFC-2BD3-2D2D-C7F9-59D12C2F8971}"/>
                  </a:ext>
                </a:extLst>
              </p:cNvPr>
              <p:cNvSpPr/>
              <p:nvPr/>
            </p:nvSpPr>
            <p:spPr>
              <a:xfrm>
                <a:off x="8123761" y="3405758"/>
                <a:ext cx="19244" cy="20494"/>
              </a:xfrm>
              <a:custGeom>
                <a:avLst/>
                <a:gdLst>
                  <a:gd name="connsiteX0" fmla="*/ 19244 w 19244"/>
                  <a:gd name="connsiteY0" fmla="*/ 0 h 20494"/>
                  <a:gd name="connsiteX1" fmla="*/ 18293 w 19244"/>
                  <a:gd name="connsiteY1" fmla="*/ 571 h 20494"/>
                  <a:gd name="connsiteX2" fmla="*/ 211 w 19244"/>
                  <a:gd name="connsiteY2" fmla="*/ 19621 h 20494"/>
                  <a:gd name="connsiteX3" fmla="*/ 211 w 19244"/>
                  <a:gd name="connsiteY3" fmla="*/ 20193 h 20494"/>
                  <a:gd name="connsiteX4" fmla="*/ 19244 w 19244"/>
                  <a:gd name="connsiteY4" fmla="*/ 0 h 204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244" h="20494">
                    <a:moveTo>
                      <a:pt x="19244" y="0"/>
                    </a:moveTo>
                    <a:cubicBezTo>
                      <a:pt x="19244" y="0"/>
                      <a:pt x="18388" y="0"/>
                      <a:pt x="18293" y="571"/>
                    </a:cubicBezTo>
                    <a:cubicBezTo>
                      <a:pt x="14963" y="10096"/>
                      <a:pt x="9633" y="19621"/>
                      <a:pt x="211" y="19621"/>
                    </a:cubicBezTo>
                    <a:cubicBezTo>
                      <a:pt x="211" y="19621"/>
                      <a:pt x="-264" y="19621"/>
                      <a:pt x="211" y="20193"/>
                    </a:cubicBezTo>
                    <a:cubicBezTo>
                      <a:pt x="10680" y="22670"/>
                      <a:pt x="17627" y="9334"/>
                      <a:pt x="19244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7" name="Freeform 566">
                <a:extLst>
                  <a:ext uri="{FF2B5EF4-FFF2-40B4-BE49-F238E27FC236}">
                    <a16:creationId xmlns:a16="http://schemas.microsoft.com/office/drawing/2014/main" id="{F78FB502-1616-37A1-43E5-4941CC9A8840}"/>
                  </a:ext>
                </a:extLst>
              </p:cNvPr>
              <p:cNvSpPr/>
              <p:nvPr/>
            </p:nvSpPr>
            <p:spPr>
              <a:xfrm>
                <a:off x="8119370" y="3392023"/>
                <a:ext cx="24057" cy="30570"/>
              </a:xfrm>
              <a:custGeom>
                <a:avLst/>
                <a:gdLst>
                  <a:gd name="connsiteX0" fmla="*/ 19258 w 24057"/>
                  <a:gd name="connsiteY0" fmla="*/ 1067 h 30570"/>
                  <a:gd name="connsiteX1" fmla="*/ 5554 w 24057"/>
                  <a:gd name="connsiteY1" fmla="*/ 29642 h 30570"/>
                  <a:gd name="connsiteX2" fmla="*/ 19258 w 24057"/>
                  <a:gd name="connsiteY2" fmla="*/ 1067 h 30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4057" h="30570">
                    <a:moveTo>
                      <a:pt x="19258" y="1067"/>
                    </a:moveTo>
                    <a:cubicBezTo>
                      <a:pt x="5079" y="-5886"/>
                      <a:pt x="-7674" y="23165"/>
                      <a:pt x="5554" y="29642"/>
                    </a:cubicBezTo>
                    <a:cubicBezTo>
                      <a:pt x="18783" y="36119"/>
                      <a:pt x="31154" y="6782"/>
                      <a:pt x="19258" y="106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8" name="Freeform 567">
                <a:extLst>
                  <a:ext uri="{FF2B5EF4-FFF2-40B4-BE49-F238E27FC236}">
                    <a16:creationId xmlns:a16="http://schemas.microsoft.com/office/drawing/2014/main" id="{D5D8096A-7396-F894-C962-9771F109C2D9}"/>
                  </a:ext>
                </a:extLst>
              </p:cNvPr>
              <p:cNvSpPr/>
              <p:nvPr/>
            </p:nvSpPr>
            <p:spPr>
              <a:xfrm>
                <a:off x="8114561" y="3384137"/>
                <a:ext cx="18030" cy="16647"/>
              </a:xfrm>
              <a:custGeom>
                <a:avLst/>
                <a:gdLst>
                  <a:gd name="connsiteX0" fmla="*/ 17215 w 18030"/>
                  <a:gd name="connsiteY0" fmla="*/ 8192 h 16647"/>
                  <a:gd name="connsiteX1" fmla="*/ 7699 w 18030"/>
                  <a:gd name="connsiteY1" fmla="*/ 9525 h 16647"/>
                  <a:gd name="connsiteX2" fmla="*/ 2751 w 18030"/>
                  <a:gd name="connsiteY2" fmla="*/ 0 h 16647"/>
                  <a:gd name="connsiteX3" fmla="*/ 2180 w 18030"/>
                  <a:gd name="connsiteY3" fmla="*/ 0 h 16647"/>
                  <a:gd name="connsiteX4" fmla="*/ 3702 w 18030"/>
                  <a:gd name="connsiteY4" fmla="*/ 15431 h 16647"/>
                  <a:gd name="connsiteX5" fmla="*/ 17501 w 18030"/>
                  <a:gd name="connsiteY5" fmla="*/ 10382 h 16647"/>
                  <a:gd name="connsiteX6" fmla="*/ 17215 w 18030"/>
                  <a:gd name="connsiteY6" fmla="*/ 8192 h 166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8030" h="16647">
                    <a:moveTo>
                      <a:pt x="17215" y="8192"/>
                    </a:moveTo>
                    <a:cubicBezTo>
                      <a:pt x="14265" y="8192"/>
                      <a:pt x="10744" y="10478"/>
                      <a:pt x="7699" y="9525"/>
                    </a:cubicBezTo>
                    <a:cubicBezTo>
                      <a:pt x="4654" y="8573"/>
                      <a:pt x="3416" y="4096"/>
                      <a:pt x="2751" y="0"/>
                    </a:cubicBezTo>
                    <a:cubicBezTo>
                      <a:pt x="2751" y="0"/>
                      <a:pt x="2751" y="0"/>
                      <a:pt x="2180" y="0"/>
                    </a:cubicBezTo>
                    <a:cubicBezTo>
                      <a:pt x="-1228" y="4801"/>
                      <a:pt x="-580" y="11382"/>
                      <a:pt x="3702" y="15431"/>
                    </a:cubicBezTo>
                    <a:cubicBezTo>
                      <a:pt x="8175" y="18479"/>
                      <a:pt x="13790" y="15431"/>
                      <a:pt x="17501" y="10382"/>
                    </a:cubicBezTo>
                    <a:cubicBezTo>
                      <a:pt x="18453" y="9906"/>
                      <a:pt x="17977" y="8001"/>
                      <a:pt x="17215" y="819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69" name="Freeform 568">
                <a:extLst>
                  <a:ext uri="{FF2B5EF4-FFF2-40B4-BE49-F238E27FC236}">
                    <a16:creationId xmlns:a16="http://schemas.microsoft.com/office/drawing/2014/main" id="{4DB00185-2D8F-259A-B53C-861B2219D609}"/>
                  </a:ext>
                </a:extLst>
              </p:cNvPr>
              <p:cNvSpPr/>
              <p:nvPr/>
            </p:nvSpPr>
            <p:spPr>
              <a:xfrm>
                <a:off x="8142245" y="3497675"/>
                <a:ext cx="20301" cy="9555"/>
              </a:xfrm>
              <a:custGeom>
                <a:avLst/>
                <a:gdLst>
                  <a:gd name="connsiteX0" fmla="*/ 19604 w 20301"/>
                  <a:gd name="connsiteY0" fmla="*/ 3143 h 9555"/>
                  <a:gd name="connsiteX1" fmla="*/ 10088 w 20301"/>
                  <a:gd name="connsiteY1" fmla="*/ 5810 h 9555"/>
                  <a:gd name="connsiteX2" fmla="*/ 571 w 20301"/>
                  <a:gd name="connsiteY2" fmla="*/ 0 h 9555"/>
                  <a:gd name="connsiteX3" fmla="*/ 0 w 20301"/>
                  <a:gd name="connsiteY3" fmla="*/ 0 h 9555"/>
                  <a:gd name="connsiteX4" fmla="*/ 9992 w 20301"/>
                  <a:gd name="connsiteY4" fmla="*/ 9525 h 9555"/>
                  <a:gd name="connsiteX5" fmla="*/ 20080 w 20301"/>
                  <a:gd name="connsiteY5" fmla="*/ 3810 h 9555"/>
                  <a:gd name="connsiteX6" fmla="*/ 19604 w 20301"/>
                  <a:gd name="connsiteY6" fmla="*/ 3143 h 95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301" h="9555">
                    <a:moveTo>
                      <a:pt x="19604" y="3143"/>
                    </a:moveTo>
                    <a:cubicBezTo>
                      <a:pt x="16559" y="4477"/>
                      <a:pt x="13323" y="6763"/>
                      <a:pt x="10088" y="5810"/>
                    </a:cubicBezTo>
                    <a:cubicBezTo>
                      <a:pt x="6528" y="4591"/>
                      <a:pt x="3283" y="2610"/>
                      <a:pt x="571" y="0"/>
                    </a:cubicBezTo>
                    <a:lnTo>
                      <a:pt x="0" y="0"/>
                    </a:lnTo>
                    <a:cubicBezTo>
                      <a:pt x="1285" y="4801"/>
                      <a:pt x="5139" y="8477"/>
                      <a:pt x="9992" y="9525"/>
                    </a:cubicBezTo>
                    <a:cubicBezTo>
                      <a:pt x="14208" y="9849"/>
                      <a:pt x="18195" y="7591"/>
                      <a:pt x="20080" y="3810"/>
                    </a:cubicBezTo>
                    <a:cubicBezTo>
                      <a:pt x="20651" y="3334"/>
                      <a:pt x="19984" y="2953"/>
                      <a:pt x="19604" y="314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0" name="Freeform 569">
                <a:extLst>
                  <a:ext uri="{FF2B5EF4-FFF2-40B4-BE49-F238E27FC236}">
                    <a16:creationId xmlns:a16="http://schemas.microsoft.com/office/drawing/2014/main" id="{57AE6AFB-F0DB-F5D8-226C-53B42CFA34ED}"/>
                  </a:ext>
                </a:extLst>
              </p:cNvPr>
              <p:cNvSpPr/>
              <p:nvPr/>
            </p:nvSpPr>
            <p:spPr>
              <a:xfrm>
                <a:off x="8121077" y="3365512"/>
                <a:ext cx="57198" cy="113671"/>
              </a:xfrm>
              <a:custGeom>
                <a:avLst/>
                <a:gdLst>
                  <a:gd name="connsiteX0" fmla="*/ 16504 w 57198"/>
                  <a:gd name="connsiteY0" fmla="*/ 86824 h 113671"/>
                  <a:gd name="connsiteX1" fmla="*/ 6416 w 57198"/>
                  <a:gd name="connsiteY1" fmla="*/ 105874 h 113671"/>
                  <a:gd name="connsiteX2" fmla="*/ 9652 w 57198"/>
                  <a:gd name="connsiteY2" fmla="*/ 108446 h 113671"/>
                  <a:gd name="connsiteX3" fmla="*/ 9652 w 57198"/>
                  <a:gd name="connsiteY3" fmla="*/ 108446 h 113671"/>
                  <a:gd name="connsiteX4" fmla="*/ 43721 w 57198"/>
                  <a:gd name="connsiteY4" fmla="*/ 109303 h 113671"/>
                  <a:gd name="connsiteX5" fmla="*/ 43150 w 57198"/>
                  <a:gd name="connsiteY5" fmla="*/ 108065 h 113671"/>
                  <a:gd name="connsiteX6" fmla="*/ 12222 w 57198"/>
                  <a:gd name="connsiteY6" fmla="*/ 104446 h 113671"/>
                  <a:gd name="connsiteX7" fmla="*/ 24784 w 57198"/>
                  <a:gd name="connsiteY7" fmla="*/ 82538 h 113671"/>
                  <a:gd name="connsiteX8" fmla="*/ 8891 w 57198"/>
                  <a:gd name="connsiteY8" fmla="*/ 79871 h 113671"/>
                  <a:gd name="connsiteX9" fmla="*/ 57139 w 57198"/>
                  <a:gd name="connsiteY9" fmla="*/ 1290 h 113671"/>
                  <a:gd name="connsiteX10" fmla="*/ 56588 w 57198"/>
                  <a:gd name="connsiteY10" fmla="*/ 61 h 113671"/>
                  <a:gd name="connsiteX11" fmla="*/ 55617 w 57198"/>
                  <a:gd name="connsiteY11" fmla="*/ 242 h 113671"/>
                  <a:gd name="connsiteX12" fmla="*/ 136 w 57198"/>
                  <a:gd name="connsiteY12" fmla="*/ 82538 h 113671"/>
                  <a:gd name="connsiteX13" fmla="*/ 16504 w 57198"/>
                  <a:gd name="connsiteY13" fmla="*/ 86824 h 1136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7198" h="113671">
                    <a:moveTo>
                      <a:pt x="16504" y="86824"/>
                    </a:moveTo>
                    <a:cubicBezTo>
                      <a:pt x="12821" y="92996"/>
                      <a:pt x="9452" y="99359"/>
                      <a:pt x="6416" y="105874"/>
                    </a:cubicBezTo>
                    <a:cubicBezTo>
                      <a:pt x="6416" y="106446"/>
                      <a:pt x="7559" y="107398"/>
                      <a:pt x="9652" y="108446"/>
                    </a:cubicBezTo>
                    <a:lnTo>
                      <a:pt x="9652" y="108446"/>
                    </a:lnTo>
                    <a:cubicBezTo>
                      <a:pt x="19949" y="115094"/>
                      <a:pt x="33101" y="115418"/>
                      <a:pt x="43721" y="109303"/>
                    </a:cubicBezTo>
                    <a:cubicBezTo>
                      <a:pt x="44482" y="109303"/>
                      <a:pt x="43721" y="107875"/>
                      <a:pt x="43150" y="108065"/>
                    </a:cubicBezTo>
                    <a:cubicBezTo>
                      <a:pt x="32720" y="110237"/>
                      <a:pt x="21871" y="108960"/>
                      <a:pt x="12222" y="104446"/>
                    </a:cubicBezTo>
                    <a:cubicBezTo>
                      <a:pt x="12222" y="102541"/>
                      <a:pt x="25735" y="83109"/>
                      <a:pt x="24784" y="82538"/>
                    </a:cubicBezTo>
                    <a:cubicBezTo>
                      <a:pt x="19625" y="80938"/>
                      <a:pt x="14287" y="80042"/>
                      <a:pt x="8891" y="79871"/>
                    </a:cubicBezTo>
                    <a:cubicBezTo>
                      <a:pt x="23736" y="52820"/>
                      <a:pt x="42769" y="28436"/>
                      <a:pt x="57139" y="1290"/>
                    </a:cubicBezTo>
                    <a:cubicBezTo>
                      <a:pt x="57320" y="794"/>
                      <a:pt x="57073" y="251"/>
                      <a:pt x="56588" y="61"/>
                    </a:cubicBezTo>
                    <a:cubicBezTo>
                      <a:pt x="56254" y="-63"/>
                      <a:pt x="55884" y="4"/>
                      <a:pt x="55617" y="242"/>
                    </a:cubicBezTo>
                    <a:cubicBezTo>
                      <a:pt x="34452" y="25779"/>
                      <a:pt x="15876" y="53344"/>
                      <a:pt x="136" y="82538"/>
                    </a:cubicBezTo>
                    <a:cubicBezTo>
                      <a:pt x="-1577" y="86158"/>
                      <a:pt x="13459" y="86824"/>
                      <a:pt x="16504" y="8682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1" name="Freeform 570">
                <a:extLst>
                  <a:ext uri="{FF2B5EF4-FFF2-40B4-BE49-F238E27FC236}">
                    <a16:creationId xmlns:a16="http://schemas.microsoft.com/office/drawing/2014/main" id="{22948AD7-D27B-D170-6E8D-A2F13478AEF4}"/>
                  </a:ext>
                </a:extLst>
              </p:cNvPr>
              <p:cNvSpPr/>
              <p:nvPr/>
            </p:nvSpPr>
            <p:spPr>
              <a:xfrm>
                <a:off x="8133299" y="3469290"/>
                <a:ext cx="32451" cy="25366"/>
              </a:xfrm>
              <a:custGeom>
                <a:avLst/>
                <a:gdLst>
                  <a:gd name="connsiteX0" fmla="*/ 0 w 32451"/>
                  <a:gd name="connsiteY0" fmla="*/ 0 h 25366"/>
                  <a:gd name="connsiteX1" fmla="*/ 7994 w 32451"/>
                  <a:gd name="connsiteY1" fmla="*/ 19050 h 25366"/>
                  <a:gd name="connsiteX2" fmla="*/ 17510 w 32451"/>
                  <a:gd name="connsiteY2" fmla="*/ 24956 h 25366"/>
                  <a:gd name="connsiteX3" fmla="*/ 30929 w 32451"/>
                  <a:gd name="connsiteY3" fmla="*/ 14573 h 25366"/>
                  <a:gd name="connsiteX4" fmla="*/ 32451 w 32451"/>
                  <a:gd name="connsiteY4" fmla="*/ 5048 h 25366"/>
                  <a:gd name="connsiteX5" fmla="*/ 0 w 32451"/>
                  <a:gd name="connsiteY5" fmla="*/ 0 h 253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2451" h="25366">
                    <a:moveTo>
                      <a:pt x="0" y="0"/>
                    </a:moveTo>
                    <a:cubicBezTo>
                      <a:pt x="942" y="6944"/>
                      <a:pt x="3702" y="13516"/>
                      <a:pt x="7994" y="19050"/>
                    </a:cubicBezTo>
                    <a:cubicBezTo>
                      <a:pt x="10439" y="22012"/>
                      <a:pt x="13780" y="24079"/>
                      <a:pt x="17510" y="24956"/>
                    </a:cubicBezTo>
                    <a:cubicBezTo>
                      <a:pt x="25409" y="27051"/>
                      <a:pt x="29121" y="20765"/>
                      <a:pt x="30929" y="14573"/>
                    </a:cubicBezTo>
                    <a:cubicBezTo>
                      <a:pt x="31776" y="11459"/>
                      <a:pt x="32290" y="8268"/>
                      <a:pt x="32451" y="5048"/>
                    </a:cubicBezTo>
                    <a:cubicBezTo>
                      <a:pt x="21374" y="6925"/>
                      <a:pt x="9983" y="5153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2" name="Freeform 571">
                <a:extLst>
                  <a:ext uri="{FF2B5EF4-FFF2-40B4-BE49-F238E27FC236}">
                    <a16:creationId xmlns:a16="http://schemas.microsoft.com/office/drawing/2014/main" id="{F61E817E-C18D-B7CD-07FB-BDBE28338E92}"/>
                  </a:ext>
                </a:extLst>
              </p:cNvPr>
              <p:cNvSpPr/>
              <p:nvPr/>
            </p:nvSpPr>
            <p:spPr>
              <a:xfrm>
                <a:off x="8141293" y="3481526"/>
                <a:ext cx="22935" cy="12845"/>
              </a:xfrm>
              <a:custGeom>
                <a:avLst/>
                <a:gdLst>
                  <a:gd name="connsiteX0" fmla="*/ 0 w 22935"/>
                  <a:gd name="connsiteY0" fmla="*/ 6528 h 12845"/>
                  <a:gd name="connsiteX1" fmla="*/ 9517 w 22935"/>
                  <a:gd name="connsiteY1" fmla="*/ 12434 h 12845"/>
                  <a:gd name="connsiteX2" fmla="*/ 22935 w 22935"/>
                  <a:gd name="connsiteY2" fmla="*/ 2051 h 12845"/>
                  <a:gd name="connsiteX3" fmla="*/ 0 w 22935"/>
                  <a:gd name="connsiteY3" fmla="*/ 6528 h 128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2935" h="12845">
                    <a:moveTo>
                      <a:pt x="0" y="6528"/>
                    </a:moveTo>
                    <a:cubicBezTo>
                      <a:pt x="2437" y="9490"/>
                      <a:pt x="5786" y="11557"/>
                      <a:pt x="9517" y="12434"/>
                    </a:cubicBezTo>
                    <a:cubicBezTo>
                      <a:pt x="17415" y="14529"/>
                      <a:pt x="21127" y="8243"/>
                      <a:pt x="22935" y="2051"/>
                    </a:cubicBezTo>
                    <a:cubicBezTo>
                      <a:pt x="15169" y="-1882"/>
                      <a:pt x="5720" y="-34"/>
                      <a:pt x="0" y="6528"/>
                    </a:cubicBezTo>
                    <a:close/>
                  </a:path>
                </a:pathLst>
              </a:custGeom>
              <a:solidFill>
                <a:srgbClr val="FF98B9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3" name="Freeform 572">
                <a:extLst>
                  <a:ext uri="{FF2B5EF4-FFF2-40B4-BE49-F238E27FC236}">
                    <a16:creationId xmlns:a16="http://schemas.microsoft.com/office/drawing/2014/main" id="{886FE700-DDAB-D920-1514-5973389C6C06}"/>
                  </a:ext>
                </a:extLst>
              </p:cNvPr>
              <p:cNvSpPr/>
              <p:nvPr/>
            </p:nvSpPr>
            <p:spPr>
              <a:xfrm>
                <a:off x="8146634" y="3276316"/>
                <a:ext cx="253347" cy="258974"/>
              </a:xfrm>
              <a:custGeom>
                <a:avLst/>
                <a:gdLst>
                  <a:gd name="connsiteX0" fmla="*/ 162721 w 253347"/>
                  <a:gd name="connsiteY0" fmla="*/ 257458 h 258974"/>
                  <a:gd name="connsiteX1" fmla="*/ 176805 w 253347"/>
                  <a:gd name="connsiteY1" fmla="*/ 181830 h 258974"/>
                  <a:gd name="connsiteX2" fmla="*/ 142736 w 253347"/>
                  <a:gd name="connsiteY2" fmla="*/ 103534 h 258974"/>
                  <a:gd name="connsiteX3" fmla="*/ 146447 w 253347"/>
                  <a:gd name="connsiteY3" fmla="*/ 158303 h 258974"/>
                  <a:gd name="connsiteX4" fmla="*/ 106288 w 253347"/>
                  <a:gd name="connsiteY4" fmla="*/ 22095 h 258974"/>
                  <a:gd name="connsiteX5" fmla="*/ 83 w 253347"/>
                  <a:gd name="connsiteY5" fmla="*/ 64005 h 258974"/>
                  <a:gd name="connsiteX6" fmla="*/ 69269 w 253347"/>
                  <a:gd name="connsiteY6" fmla="*/ 3903 h 258974"/>
                  <a:gd name="connsiteX7" fmla="*/ 214300 w 253347"/>
                  <a:gd name="connsiteY7" fmla="*/ 39526 h 258974"/>
                  <a:gd name="connsiteX8" fmla="*/ 245420 w 253347"/>
                  <a:gd name="connsiteY8" fmla="*/ 188878 h 258974"/>
                  <a:gd name="connsiteX9" fmla="*/ 162721 w 253347"/>
                  <a:gd name="connsiteY9" fmla="*/ 257458 h 258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253347" h="258974">
                    <a:moveTo>
                      <a:pt x="162721" y="257458"/>
                    </a:moveTo>
                    <a:cubicBezTo>
                      <a:pt x="137978" y="239742"/>
                      <a:pt x="176805" y="181830"/>
                      <a:pt x="176805" y="181830"/>
                    </a:cubicBezTo>
                    <a:cubicBezTo>
                      <a:pt x="176805" y="181830"/>
                      <a:pt x="140167" y="144397"/>
                      <a:pt x="142736" y="103534"/>
                    </a:cubicBezTo>
                    <a:cubicBezTo>
                      <a:pt x="142736" y="103534"/>
                      <a:pt x="137026" y="136586"/>
                      <a:pt x="146447" y="158303"/>
                    </a:cubicBezTo>
                    <a:cubicBezTo>
                      <a:pt x="147970" y="162018"/>
                      <a:pt x="68412" y="93343"/>
                      <a:pt x="106288" y="22095"/>
                    </a:cubicBezTo>
                    <a:cubicBezTo>
                      <a:pt x="106288" y="22095"/>
                      <a:pt x="48332" y="78007"/>
                      <a:pt x="83" y="64005"/>
                    </a:cubicBezTo>
                    <a:cubicBezTo>
                      <a:pt x="-2296" y="63243"/>
                      <a:pt x="47000" y="8951"/>
                      <a:pt x="69269" y="3903"/>
                    </a:cubicBezTo>
                    <a:cubicBezTo>
                      <a:pt x="120515" y="-7280"/>
                      <a:pt x="174046" y="5865"/>
                      <a:pt x="214300" y="39526"/>
                    </a:cubicBezTo>
                    <a:cubicBezTo>
                      <a:pt x="261883" y="84008"/>
                      <a:pt x="257315" y="163351"/>
                      <a:pt x="245420" y="188878"/>
                    </a:cubicBezTo>
                    <a:cubicBezTo>
                      <a:pt x="222295" y="238980"/>
                      <a:pt x="174426" y="265840"/>
                      <a:pt x="162721" y="25745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4" name="Freeform 573">
                <a:extLst>
                  <a:ext uri="{FF2B5EF4-FFF2-40B4-BE49-F238E27FC236}">
                    <a16:creationId xmlns:a16="http://schemas.microsoft.com/office/drawing/2014/main" id="{EB1154D2-FD60-6EE7-B5AD-A9A6B385E87C}"/>
                  </a:ext>
                </a:extLst>
              </p:cNvPr>
              <p:cNvSpPr/>
              <p:nvPr/>
            </p:nvSpPr>
            <p:spPr>
              <a:xfrm>
                <a:off x="8235800" y="3291275"/>
                <a:ext cx="54299" cy="144139"/>
              </a:xfrm>
              <a:custGeom>
                <a:avLst/>
                <a:gdLst>
                  <a:gd name="connsiteX0" fmla="*/ 53570 w 54299"/>
                  <a:gd name="connsiteY0" fmla="*/ 142772 h 144139"/>
                  <a:gd name="connsiteX1" fmla="*/ 21500 w 54299"/>
                  <a:gd name="connsiteY1" fmla="*/ 1707 h 144139"/>
                  <a:gd name="connsiteX2" fmla="*/ 20596 w 54299"/>
                  <a:gd name="connsiteY2" fmla="*/ 50 h 144139"/>
                  <a:gd name="connsiteX3" fmla="*/ 19406 w 54299"/>
                  <a:gd name="connsiteY3" fmla="*/ 278 h 144139"/>
                  <a:gd name="connsiteX4" fmla="*/ 53380 w 54299"/>
                  <a:gd name="connsiteY4" fmla="*/ 143915 h 144139"/>
                  <a:gd name="connsiteX5" fmla="*/ 53570 w 54299"/>
                  <a:gd name="connsiteY5" fmla="*/ 142772 h 1441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4299" h="144139">
                    <a:moveTo>
                      <a:pt x="53570" y="142772"/>
                    </a:moveTo>
                    <a:cubicBezTo>
                      <a:pt x="8271" y="108006"/>
                      <a:pt x="-8001" y="52190"/>
                      <a:pt x="21500" y="1707"/>
                    </a:cubicBezTo>
                    <a:cubicBezTo>
                      <a:pt x="21709" y="1002"/>
                      <a:pt x="21300" y="259"/>
                      <a:pt x="20596" y="50"/>
                    </a:cubicBezTo>
                    <a:cubicBezTo>
                      <a:pt x="20186" y="-65"/>
                      <a:pt x="19739" y="21"/>
                      <a:pt x="19406" y="278"/>
                    </a:cubicBezTo>
                    <a:cubicBezTo>
                      <a:pt x="-20754" y="44284"/>
                      <a:pt x="6749" y="116388"/>
                      <a:pt x="53380" y="143915"/>
                    </a:cubicBezTo>
                    <a:cubicBezTo>
                      <a:pt x="54522" y="144582"/>
                      <a:pt x="54617" y="143629"/>
                      <a:pt x="53570" y="14277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5" name="Freeform 574">
                <a:extLst>
                  <a:ext uri="{FF2B5EF4-FFF2-40B4-BE49-F238E27FC236}">
                    <a16:creationId xmlns:a16="http://schemas.microsoft.com/office/drawing/2014/main" id="{80689790-F0FA-2355-9434-8A1CD5D68AE7}"/>
                  </a:ext>
                </a:extLst>
              </p:cNvPr>
              <p:cNvSpPr/>
              <p:nvPr/>
            </p:nvSpPr>
            <p:spPr>
              <a:xfrm>
                <a:off x="8299393" y="3444040"/>
                <a:ext cx="25378" cy="89448"/>
              </a:xfrm>
              <a:custGeom>
                <a:avLst/>
                <a:gdLst>
                  <a:gd name="connsiteX0" fmla="*/ 11675 w 25378"/>
                  <a:gd name="connsiteY0" fmla="*/ 86972 h 89448"/>
                  <a:gd name="connsiteX1" fmla="*/ 25379 w 25378"/>
                  <a:gd name="connsiteY1" fmla="*/ 1248 h 89448"/>
                  <a:gd name="connsiteX2" fmla="*/ 24046 w 25378"/>
                  <a:gd name="connsiteY2" fmla="*/ 295 h 89448"/>
                  <a:gd name="connsiteX3" fmla="*/ 9296 w 25378"/>
                  <a:gd name="connsiteY3" fmla="*/ 88878 h 89448"/>
                  <a:gd name="connsiteX4" fmla="*/ 11437 w 25378"/>
                  <a:gd name="connsiteY4" fmla="*/ 89116 h 89448"/>
                  <a:gd name="connsiteX5" fmla="*/ 11675 w 25378"/>
                  <a:gd name="connsiteY5" fmla="*/ 86972 h 894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5378" h="89448">
                    <a:moveTo>
                      <a:pt x="11675" y="86972"/>
                    </a:moveTo>
                    <a:cubicBezTo>
                      <a:pt x="-4503" y="56207"/>
                      <a:pt x="9201" y="28013"/>
                      <a:pt x="25379" y="1248"/>
                    </a:cubicBezTo>
                    <a:cubicBezTo>
                      <a:pt x="25379" y="390"/>
                      <a:pt x="24617" y="-467"/>
                      <a:pt x="24046" y="295"/>
                    </a:cubicBezTo>
                    <a:cubicBezTo>
                      <a:pt x="5965" y="25346"/>
                      <a:pt x="-11165" y="59636"/>
                      <a:pt x="9296" y="88878"/>
                    </a:cubicBezTo>
                    <a:cubicBezTo>
                      <a:pt x="9819" y="89535"/>
                      <a:pt x="10780" y="89639"/>
                      <a:pt x="11437" y="89116"/>
                    </a:cubicBezTo>
                    <a:cubicBezTo>
                      <a:pt x="12094" y="88592"/>
                      <a:pt x="12198" y="87630"/>
                      <a:pt x="11675" y="8697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6" name="Freeform 575">
                <a:extLst>
                  <a:ext uri="{FF2B5EF4-FFF2-40B4-BE49-F238E27FC236}">
                    <a16:creationId xmlns:a16="http://schemas.microsoft.com/office/drawing/2014/main" id="{B1C5D3D1-AD2D-D2A1-F6B7-C35BE98614DD}"/>
                  </a:ext>
                </a:extLst>
              </p:cNvPr>
              <p:cNvSpPr/>
              <p:nvPr/>
            </p:nvSpPr>
            <p:spPr>
              <a:xfrm>
                <a:off x="8161648" y="3287871"/>
                <a:ext cx="97745" cy="56786"/>
              </a:xfrm>
              <a:custGeom>
                <a:avLst/>
                <a:gdLst>
                  <a:gd name="connsiteX0" fmla="*/ 97745 w 97745"/>
                  <a:gd name="connsiteY0" fmla="*/ 254 h 56786"/>
                  <a:gd name="connsiteX1" fmla="*/ 97270 w 97745"/>
                  <a:gd name="connsiteY1" fmla="*/ 254 h 56786"/>
                  <a:gd name="connsiteX2" fmla="*/ 1152 w 97745"/>
                  <a:gd name="connsiteY2" fmla="*/ 50070 h 56786"/>
                  <a:gd name="connsiteX3" fmla="*/ 20 w 97745"/>
                  <a:gd name="connsiteY3" fmla="*/ 50803 h 56786"/>
                  <a:gd name="connsiteX4" fmla="*/ 296 w 97745"/>
                  <a:gd name="connsiteY4" fmla="*/ 51689 h 56786"/>
                  <a:gd name="connsiteX5" fmla="*/ 97745 w 97745"/>
                  <a:gd name="connsiteY5" fmla="*/ 254 h 567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7745" h="56786">
                    <a:moveTo>
                      <a:pt x="97745" y="254"/>
                    </a:moveTo>
                    <a:cubicBezTo>
                      <a:pt x="97745" y="254"/>
                      <a:pt x="97745" y="-318"/>
                      <a:pt x="97270" y="254"/>
                    </a:cubicBezTo>
                    <a:cubicBezTo>
                      <a:pt x="72812" y="23019"/>
                      <a:pt x="40170" y="66929"/>
                      <a:pt x="1152" y="50070"/>
                    </a:cubicBezTo>
                    <a:cubicBezTo>
                      <a:pt x="638" y="49965"/>
                      <a:pt x="134" y="50289"/>
                      <a:pt x="20" y="50803"/>
                    </a:cubicBezTo>
                    <a:cubicBezTo>
                      <a:pt x="-47" y="51127"/>
                      <a:pt x="58" y="51460"/>
                      <a:pt x="296" y="51689"/>
                    </a:cubicBezTo>
                    <a:cubicBezTo>
                      <a:pt x="36268" y="71215"/>
                      <a:pt x="82043" y="30448"/>
                      <a:pt x="97745" y="25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7" name="Freeform 576">
                <a:extLst>
                  <a:ext uri="{FF2B5EF4-FFF2-40B4-BE49-F238E27FC236}">
                    <a16:creationId xmlns:a16="http://schemas.microsoft.com/office/drawing/2014/main" id="{F10D3858-15AF-0D20-C636-9A217E8FC5AA}"/>
                  </a:ext>
                </a:extLst>
              </p:cNvPr>
              <p:cNvSpPr/>
              <p:nvPr/>
            </p:nvSpPr>
            <p:spPr>
              <a:xfrm>
                <a:off x="7483150" y="3654942"/>
                <a:ext cx="845115" cy="408856"/>
              </a:xfrm>
              <a:custGeom>
                <a:avLst/>
                <a:gdLst>
                  <a:gd name="connsiteX0" fmla="*/ 805745 w 845115"/>
                  <a:gd name="connsiteY0" fmla="*/ 116958 h 408856"/>
                  <a:gd name="connsiteX1" fmla="*/ 414330 w 845115"/>
                  <a:gd name="connsiteY1" fmla="*/ 408232 h 408856"/>
                  <a:gd name="connsiteX2" fmla="*/ 7308 w 845115"/>
                  <a:gd name="connsiteY2" fmla="*/ 250593 h 408856"/>
                  <a:gd name="connsiteX3" fmla="*/ 171849 w 845115"/>
                  <a:gd name="connsiteY3" fmla="*/ 9420 h 408856"/>
                  <a:gd name="connsiteX4" fmla="*/ 438311 w 845115"/>
                  <a:gd name="connsiteY4" fmla="*/ 150676 h 408856"/>
                  <a:gd name="connsiteX5" fmla="*/ 742841 w 845115"/>
                  <a:gd name="connsiteY5" fmla="*/ 17802 h 408856"/>
                  <a:gd name="connsiteX6" fmla="*/ 805745 w 845115"/>
                  <a:gd name="connsiteY6" fmla="*/ 116958 h 408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845115" h="408856">
                    <a:moveTo>
                      <a:pt x="805745" y="116958"/>
                    </a:moveTo>
                    <a:cubicBezTo>
                      <a:pt x="747028" y="190872"/>
                      <a:pt x="503024" y="422424"/>
                      <a:pt x="414330" y="408232"/>
                    </a:cubicBezTo>
                    <a:cubicBezTo>
                      <a:pt x="275293" y="385753"/>
                      <a:pt x="88674" y="287265"/>
                      <a:pt x="7308" y="250593"/>
                    </a:cubicBezTo>
                    <a:cubicBezTo>
                      <a:pt x="-36849" y="230686"/>
                      <a:pt x="131879" y="-27251"/>
                      <a:pt x="171849" y="9420"/>
                    </a:cubicBezTo>
                    <a:cubicBezTo>
                      <a:pt x="223999" y="57045"/>
                      <a:pt x="415757" y="139532"/>
                      <a:pt x="438311" y="150676"/>
                    </a:cubicBezTo>
                    <a:cubicBezTo>
                      <a:pt x="460866" y="161820"/>
                      <a:pt x="622932" y="74476"/>
                      <a:pt x="742841" y="17802"/>
                    </a:cubicBezTo>
                    <a:cubicBezTo>
                      <a:pt x="843620" y="-29823"/>
                      <a:pt x="880069" y="23136"/>
                      <a:pt x="805745" y="116958"/>
                    </a:cubicBezTo>
                    <a:close/>
                  </a:path>
                </a:pathLst>
              </a:custGeom>
              <a:solidFill>
                <a:srgbClr val="F7A9A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8" name="Freeform 577">
                <a:extLst>
                  <a:ext uri="{FF2B5EF4-FFF2-40B4-BE49-F238E27FC236}">
                    <a16:creationId xmlns:a16="http://schemas.microsoft.com/office/drawing/2014/main" id="{2B8EA00A-A95D-1177-2F19-0D512F0FAF7B}"/>
                  </a:ext>
                </a:extLst>
              </p:cNvPr>
              <p:cNvSpPr/>
              <p:nvPr/>
            </p:nvSpPr>
            <p:spPr>
              <a:xfrm>
                <a:off x="7278524" y="3516266"/>
                <a:ext cx="412446" cy="402794"/>
              </a:xfrm>
              <a:custGeom>
                <a:avLst/>
                <a:gdLst>
                  <a:gd name="connsiteX0" fmla="*/ 85744 w 412446"/>
                  <a:gd name="connsiteY0" fmla="*/ 9698 h 402794"/>
                  <a:gd name="connsiteX1" fmla="*/ 75181 w 412446"/>
                  <a:gd name="connsiteY1" fmla="*/ 55132 h 402794"/>
                  <a:gd name="connsiteX2" fmla="*/ 38732 w 412446"/>
                  <a:gd name="connsiteY2" fmla="*/ 74182 h 402794"/>
                  <a:gd name="connsiteX3" fmla="*/ 46060 w 412446"/>
                  <a:gd name="connsiteY3" fmla="*/ 126760 h 402794"/>
                  <a:gd name="connsiteX4" fmla="*/ 10944 w 412446"/>
                  <a:gd name="connsiteY4" fmla="*/ 153240 h 402794"/>
                  <a:gd name="connsiteX5" fmla="*/ 16273 w 412446"/>
                  <a:gd name="connsiteY5" fmla="*/ 210390 h 402794"/>
                  <a:gd name="connsiteX6" fmla="*/ 0 w 412446"/>
                  <a:gd name="connsiteY6" fmla="*/ 253062 h 402794"/>
                  <a:gd name="connsiteX7" fmla="*/ 91930 w 412446"/>
                  <a:gd name="connsiteY7" fmla="*/ 348312 h 402794"/>
                  <a:gd name="connsiteX8" fmla="*/ 268271 w 412446"/>
                  <a:gd name="connsiteY8" fmla="*/ 402795 h 402794"/>
                  <a:gd name="connsiteX9" fmla="*/ 412446 w 412446"/>
                  <a:gd name="connsiteY9" fmla="*/ 195531 h 402794"/>
                  <a:gd name="connsiteX10" fmla="*/ 228492 w 412446"/>
                  <a:gd name="connsiteY10" fmla="*/ 21604 h 402794"/>
                  <a:gd name="connsiteX11" fmla="*/ 85744 w 412446"/>
                  <a:gd name="connsiteY11" fmla="*/ 9698 h 4027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12446" h="402794">
                    <a:moveTo>
                      <a:pt x="85744" y="9698"/>
                    </a:moveTo>
                    <a:cubicBezTo>
                      <a:pt x="73087" y="21147"/>
                      <a:pt x="68871" y="39264"/>
                      <a:pt x="75181" y="55132"/>
                    </a:cubicBezTo>
                    <a:cubicBezTo>
                      <a:pt x="61191" y="57066"/>
                      <a:pt x="48306" y="63790"/>
                      <a:pt x="38732" y="74182"/>
                    </a:cubicBezTo>
                    <a:cubicBezTo>
                      <a:pt x="22935" y="93232"/>
                      <a:pt x="46060" y="126760"/>
                      <a:pt x="46060" y="126760"/>
                    </a:cubicBezTo>
                    <a:cubicBezTo>
                      <a:pt x="31966" y="131866"/>
                      <a:pt x="19728" y="141086"/>
                      <a:pt x="10944" y="153240"/>
                    </a:cubicBezTo>
                    <a:cubicBezTo>
                      <a:pt x="-2379" y="173147"/>
                      <a:pt x="16273" y="210390"/>
                      <a:pt x="16273" y="210390"/>
                    </a:cubicBezTo>
                    <a:cubicBezTo>
                      <a:pt x="5910" y="222201"/>
                      <a:pt x="133" y="237345"/>
                      <a:pt x="0" y="253062"/>
                    </a:cubicBezTo>
                    <a:cubicBezTo>
                      <a:pt x="1427" y="295162"/>
                      <a:pt x="57099" y="327357"/>
                      <a:pt x="91930" y="348312"/>
                    </a:cubicBezTo>
                    <a:cubicBezTo>
                      <a:pt x="126760" y="369267"/>
                      <a:pt x="246097" y="395460"/>
                      <a:pt x="268271" y="402795"/>
                    </a:cubicBezTo>
                    <a:lnTo>
                      <a:pt x="412446" y="195531"/>
                    </a:lnTo>
                    <a:cubicBezTo>
                      <a:pt x="412446" y="195531"/>
                      <a:pt x="355347" y="75230"/>
                      <a:pt x="228492" y="21604"/>
                    </a:cubicBezTo>
                    <a:cubicBezTo>
                      <a:pt x="190902" y="5602"/>
                      <a:pt x="110106" y="-11067"/>
                      <a:pt x="85744" y="9698"/>
                    </a:cubicBezTo>
                    <a:close/>
                  </a:path>
                </a:pathLst>
              </a:custGeom>
              <a:solidFill>
                <a:srgbClr val="F7A9A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79" name="Freeform 578">
                <a:extLst>
                  <a:ext uri="{FF2B5EF4-FFF2-40B4-BE49-F238E27FC236}">
                    <a16:creationId xmlns:a16="http://schemas.microsoft.com/office/drawing/2014/main" id="{80241BF7-B946-BE7C-7DAF-3D20FF0DE8F9}"/>
                  </a:ext>
                </a:extLst>
              </p:cNvPr>
              <p:cNvSpPr/>
              <p:nvPr/>
            </p:nvSpPr>
            <p:spPr>
              <a:xfrm>
                <a:off x="7356629" y="3568731"/>
                <a:ext cx="125462" cy="45776"/>
              </a:xfrm>
              <a:custGeom>
                <a:avLst/>
                <a:gdLst>
                  <a:gd name="connsiteX0" fmla="*/ 787 w 125462"/>
                  <a:gd name="connsiteY0" fmla="*/ 0 h 45776"/>
                  <a:gd name="connsiteX1" fmla="*/ 124978 w 125462"/>
                  <a:gd name="connsiteY1" fmla="*/ 44291 h 45776"/>
                  <a:gd name="connsiteX2" fmla="*/ 125406 w 125462"/>
                  <a:gd name="connsiteY2" fmla="*/ 45291 h 45776"/>
                  <a:gd name="connsiteX3" fmla="*/ 124407 w 125462"/>
                  <a:gd name="connsiteY3" fmla="*/ 45720 h 45776"/>
                  <a:gd name="connsiteX4" fmla="*/ 692 w 125462"/>
                  <a:gd name="connsiteY4" fmla="*/ 2000 h 45776"/>
                  <a:gd name="connsiteX5" fmla="*/ 64 w 125462"/>
                  <a:gd name="connsiteY5" fmla="*/ 657 h 45776"/>
                  <a:gd name="connsiteX6" fmla="*/ 787 w 125462"/>
                  <a:gd name="connsiteY6" fmla="*/ 0 h 4577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5462" h="45776">
                    <a:moveTo>
                      <a:pt x="787" y="0"/>
                    </a:moveTo>
                    <a:cubicBezTo>
                      <a:pt x="44849" y="7048"/>
                      <a:pt x="84438" y="26860"/>
                      <a:pt x="124978" y="44291"/>
                    </a:cubicBezTo>
                    <a:cubicBezTo>
                      <a:pt x="125368" y="44453"/>
                      <a:pt x="125568" y="44901"/>
                      <a:pt x="125406" y="45291"/>
                    </a:cubicBezTo>
                    <a:cubicBezTo>
                      <a:pt x="125244" y="45682"/>
                      <a:pt x="124797" y="45882"/>
                      <a:pt x="124407" y="45720"/>
                    </a:cubicBezTo>
                    <a:cubicBezTo>
                      <a:pt x="84247" y="27813"/>
                      <a:pt x="41042" y="18192"/>
                      <a:pt x="692" y="2000"/>
                    </a:cubicBezTo>
                    <a:cubicBezTo>
                      <a:pt x="150" y="1800"/>
                      <a:pt x="-136" y="1200"/>
                      <a:pt x="64" y="657"/>
                    </a:cubicBezTo>
                    <a:cubicBezTo>
                      <a:pt x="178" y="333"/>
                      <a:pt x="454" y="85"/>
                      <a:pt x="787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0" name="Freeform 579">
                <a:extLst>
                  <a:ext uri="{FF2B5EF4-FFF2-40B4-BE49-F238E27FC236}">
                    <a16:creationId xmlns:a16="http://schemas.microsoft.com/office/drawing/2014/main" id="{DF5E9A09-5D2B-8981-6F26-225A17F09AB4}"/>
                  </a:ext>
                </a:extLst>
              </p:cNvPr>
              <p:cNvSpPr/>
              <p:nvPr/>
            </p:nvSpPr>
            <p:spPr>
              <a:xfrm>
                <a:off x="7325591" y="3640740"/>
                <a:ext cx="115457" cy="59599"/>
              </a:xfrm>
              <a:custGeom>
                <a:avLst/>
                <a:gdLst>
                  <a:gd name="connsiteX0" fmla="*/ 1563 w 115457"/>
                  <a:gd name="connsiteY0" fmla="*/ 0 h 59599"/>
                  <a:gd name="connsiteX1" fmla="*/ 30112 w 115457"/>
                  <a:gd name="connsiteY1" fmla="*/ 11526 h 59599"/>
                  <a:gd name="connsiteX2" fmla="*/ 58662 w 115457"/>
                  <a:gd name="connsiteY2" fmla="*/ 26194 h 59599"/>
                  <a:gd name="connsiteX3" fmla="*/ 115095 w 115457"/>
                  <a:gd name="connsiteY3" fmla="*/ 58103 h 59599"/>
                  <a:gd name="connsiteX4" fmla="*/ 114524 w 115457"/>
                  <a:gd name="connsiteY4" fmla="*/ 59532 h 59599"/>
                  <a:gd name="connsiteX5" fmla="*/ 56854 w 115457"/>
                  <a:gd name="connsiteY5" fmla="*/ 30385 h 59599"/>
                  <a:gd name="connsiteX6" fmla="*/ 27638 w 115457"/>
                  <a:gd name="connsiteY6" fmla="*/ 16669 h 59599"/>
                  <a:gd name="connsiteX7" fmla="*/ 516 w 115457"/>
                  <a:gd name="connsiteY7" fmla="*/ 2667 h 59599"/>
                  <a:gd name="connsiteX8" fmla="*/ 383 w 115457"/>
                  <a:gd name="connsiteY8" fmla="*/ 515 h 59599"/>
                  <a:gd name="connsiteX9" fmla="*/ 1563 w 115457"/>
                  <a:gd name="connsiteY9" fmla="*/ 0 h 595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15457" h="59599">
                    <a:moveTo>
                      <a:pt x="1563" y="0"/>
                    </a:moveTo>
                    <a:cubicBezTo>
                      <a:pt x="11555" y="2544"/>
                      <a:pt x="21157" y="6420"/>
                      <a:pt x="30112" y="11526"/>
                    </a:cubicBezTo>
                    <a:cubicBezTo>
                      <a:pt x="39629" y="16288"/>
                      <a:pt x="49145" y="21051"/>
                      <a:pt x="58662" y="26194"/>
                    </a:cubicBezTo>
                    <a:cubicBezTo>
                      <a:pt x="77695" y="36386"/>
                      <a:pt x="96728" y="46959"/>
                      <a:pt x="115095" y="58103"/>
                    </a:cubicBezTo>
                    <a:cubicBezTo>
                      <a:pt x="115951" y="58579"/>
                      <a:pt x="115095" y="59912"/>
                      <a:pt x="114524" y="59532"/>
                    </a:cubicBezTo>
                    <a:cubicBezTo>
                      <a:pt x="95491" y="49435"/>
                      <a:pt x="76458" y="39624"/>
                      <a:pt x="56854" y="30385"/>
                    </a:cubicBezTo>
                    <a:cubicBezTo>
                      <a:pt x="47337" y="25718"/>
                      <a:pt x="37821" y="20860"/>
                      <a:pt x="27638" y="16669"/>
                    </a:cubicBezTo>
                    <a:cubicBezTo>
                      <a:pt x="18102" y="13040"/>
                      <a:pt x="9005" y="8344"/>
                      <a:pt x="516" y="2667"/>
                    </a:cubicBezTo>
                    <a:cubicBezTo>
                      <a:pt x="-112" y="2115"/>
                      <a:pt x="-179" y="1143"/>
                      <a:pt x="383" y="515"/>
                    </a:cubicBezTo>
                    <a:cubicBezTo>
                      <a:pt x="678" y="181"/>
                      <a:pt x="1115" y="-9"/>
                      <a:pt x="1563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1" name="Freeform 580">
                <a:extLst>
                  <a:ext uri="{FF2B5EF4-FFF2-40B4-BE49-F238E27FC236}">
                    <a16:creationId xmlns:a16="http://schemas.microsoft.com/office/drawing/2014/main" id="{ADBD76A6-80C6-70A2-A328-5AB48A858B53}"/>
                  </a:ext>
                </a:extLst>
              </p:cNvPr>
              <p:cNvSpPr/>
              <p:nvPr/>
            </p:nvSpPr>
            <p:spPr>
              <a:xfrm>
                <a:off x="7295083" y="3727030"/>
                <a:ext cx="103709" cy="55042"/>
              </a:xfrm>
              <a:custGeom>
                <a:avLst/>
                <a:gdLst>
                  <a:gd name="connsiteX0" fmla="*/ 476 w 103709"/>
                  <a:gd name="connsiteY0" fmla="*/ 7 h 55042"/>
                  <a:gd name="connsiteX1" fmla="*/ 25314 w 103709"/>
                  <a:gd name="connsiteY1" fmla="*/ 11722 h 55042"/>
                  <a:gd name="connsiteX2" fmla="*/ 51199 w 103709"/>
                  <a:gd name="connsiteY2" fmla="*/ 26010 h 55042"/>
                  <a:gd name="connsiteX3" fmla="*/ 103349 w 103709"/>
                  <a:gd name="connsiteY3" fmla="*/ 53537 h 55042"/>
                  <a:gd name="connsiteX4" fmla="*/ 102683 w 103709"/>
                  <a:gd name="connsiteY4" fmla="*/ 54966 h 55042"/>
                  <a:gd name="connsiteX5" fmla="*/ 48915 w 103709"/>
                  <a:gd name="connsiteY5" fmla="*/ 28486 h 55042"/>
                  <a:gd name="connsiteX6" fmla="*/ 22649 w 103709"/>
                  <a:gd name="connsiteY6" fmla="*/ 15056 h 55042"/>
                  <a:gd name="connsiteX7" fmla="*/ 0 w 103709"/>
                  <a:gd name="connsiteY7" fmla="*/ 864 h 55042"/>
                  <a:gd name="connsiteX8" fmla="*/ 476 w 103709"/>
                  <a:gd name="connsiteY8" fmla="*/ 7 h 550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3709" h="55042">
                    <a:moveTo>
                      <a:pt x="476" y="7"/>
                    </a:moveTo>
                    <a:cubicBezTo>
                      <a:pt x="9374" y="2436"/>
                      <a:pt x="17777" y="6398"/>
                      <a:pt x="25314" y="11722"/>
                    </a:cubicBezTo>
                    <a:lnTo>
                      <a:pt x="51199" y="26010"/>
                    </a:lnTo>
                    <a:cubicBezTo>
                      <a:pt x="68424" y="35535"/>
                      <a:pt x="85744" y="45060"/>
                      <a:pt x="103349" y="53537"/>
                    </a:cubicBezTo>
                    <a:cubicBezTo>
                      <a:pt x="104206" y="53537"/>
                      <a:pt x="103349" y="55442"/>
                      <a:pt x="102683" y="54966"/>
                    </a:cubicBezTo>
                    <a:cubicBezTo>
                      <a:pt x="84792" y="46108"/>
                      <a:pt x="66711" y="37535"/>
                      <a:pt x="48915" y="28486"/>
                    </a:cubicBezTo>
                    <a:lnTo>
                      <a:pt x="22649" y="15056"/>
                    </a:lnTo>
                    <a:cubicBezTo>
                      <a:pt x="14341" y="11675"/>
                      <a:pt x="6671" y="6865"/>
                      <a:pt x="0" y="864"/>
                    </a:cubicBezTo>
                    <a:cubicBezTo>
                      <a:pt x="0" y="864"/>
                      <a:pt x="0" y="-89"/>
                      <a:pt x="476" y="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2" name="Freeform 581">
                <a:extLst>
                  <a:ext uri="{FF2B5EF4-FFF2-40B4-BE49-F238E27FC236}">
                    <a16:creationId xmlns:a16="http://schemas.microsoft.com/office/drawing/2014/main" id="{878DA375-E75E-F7C7-BAF8-01AA1AD89058}"/>
                  </a:ext>
                </a:extLst>
              </p:cNvPr>
              <p:cNvSpPr/>
              <p:nvPr/>
            </p:nvSpPr>
            <p:spPr>
              <a:xfrm>
                <a:off x="7749592" y="3653026"/>
                <a:ext cx="584916" cy="425300"/>
              </a:xfrm>
              <a:custGeom>
                <a:avLst/>
                <a:gdLst>
                  <a:gd name="connsiteX0" fmla="*/ 104682 w 584916"/>
                  <a:gd name="connsiteY0" fmla="*/ 113253 h 425300"/>
                  <a:gd name="connsiteX1" fmla="*/ 0 w 584916"/>
                  <a:gd name="connsiteY1" fmla="*/ 396146 h 425300"/>
                  <a:gd name="connsiteX2" fmla="*/ 174533 w 584916"/>
                  <a:gd name="connsiteY2" fmla="*/ 421768 h 425300"/>
                  <a:gd name="connsiteX3" fmla="*/ 536161 w 584916"/>
                  <a:gd name="connsiteY3" fmla="*/ 132779 h 425300"/>
                  <a:gd name="connsiteX4" fmla="*/ 471354 w 584916"/>
                  <a:gd name="connsiteY4" fmla="*/ 19051 h 425300"/>
                  <a:gd name="connsiteX5" fmla="*/ 178911 w 584916"/>
                  <a:gd name="connsiteY5" fmla="*/ 144971 h 425300"/>
                  <a:gd name="connsiteX6" fmla="*/ 104682 w 584916"/>
                  <a:gd name="connsiteY6" fmla="*/ 113253 h 425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84916" h="425300">
                    <a:moveTo>
                      <a:pt x="104682" y="113253"/>
                    </a:moveTo>
                    <a:lnTo>
                      <a:pt x="0" y="396146"/>
                    </a:lnTo>
                    <a:cubicBezTo>
                      <a:pt x="0" y="396146"/>
                      <a:pt x="127712" y="437389"/>
                      <a:pt x="174533" y="421768"/>
                    </a:cubicBezTo>
                    <a:cubicBezTo>
                      <a:pt x="221355" y="406147"/>
                      <a:pt x="438807" y="259843"/>
                      <a:pt x="536161" y="132779"/>
                    </a:cubicBezTo>
                    <a:cubicBezTo>
                      <a:pt x="633516" y="5716"/>
                      <a:pt x="571087" y="-25240"/>
                      <a:pt x="471354" y="19051"/>
                    </a:cubicBezTo>
                    <a:cubicBezTo>
                      <a:pt x="371621" y="63342"/>
                      <a:pt x="186524" y="144971"/>
                      <a:pt x="178911" y="144971"/>
                    </a:cubicBezTo>
                    <a:cubicBezTo>
                      <a:pt x="171298" y="144971"/>
                      <a:pt x="104682" y="113253"/>
                      <a:pt x="104682" y="113253"/>
                    </a:cubicBezTo>
                    <a:close/>
                  </a:path>
                </a:pathLst>
              </a:custGeom>
              <a:solidFill>
                <a:schemeClr val="accent2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3" name="Freeform 582">
                <a:extLst>
                  <a:ext uri="{FF2B5EF4-FFF2-40B4-BE49-F238E27FC236}">
                    <a16:creationId xmlns:a16="http://schemas.microsoft.com/office/drawing/2014/main" id="{5F35BB5E-41A7-C908-2181-24A91F0CF161}"/>
                  </a:ext>
                </a:extLst>
              </p:cNvPr>
              <p:cNvSpPr/>
              <p:nvPr/>
            </p:nvSpPr>
            <p:spPr>
              <a:xfrm>
                <a:off x="7810403" y="3695414"/>
                <a:ext cx="518174" cy="349186"/>
              </a:xfrm>
              <a:custGeom>
                <a:avLst/>
                <a:gdLst>
                  <a:gd name="connsiteX0" fmla="*/ 127426 w 518174"/>
                  <a:gd name="connsiteY0" fmla="*/ 190786 h 349186"/>
                  <a:gd name="connsiteX1" fmla="*/ 105443 w 518174"/>
                  <a:gd name="connsiteY1" fmla="*/ 192405 h 349186"/>
                  <a:gd name="connsiteX2" fmla="*/ 127141 w 518174"/>
                  <a:gd name="connsiteY2" fmla="*/ 196501 h 349186"/>
                  <a:gd name="connsiteX3" fmla="*/ 149124 w 518174"/>
                  <a:gd name="connsiteY3" fmla="*/ 194881 h 349186"/>
                  <a:gd name="connsiteX4" fmla="*/ 127426 w 518174"/>
                  <a:gd name="connsiteY4" fmla="*/ 190786 h 349186"/>
                  <a:gd name="connsiteX5" fmla="*/ 380090 w 518174"/>
                  <a:gd name="connsiteY5" fmla="*/ 132588 h 349186"/>
                  <a:gd name="connsiteX6" fmla="*/ 362104 w 518174"/>
                  <a:gd name="connsiteY6" fmla="*/ 129635 h 349186"/>
                  <a:gd name="connsiteX7" fmla="*/ 343737 w 518174"/>
                  <a:gd name="connsiteY7" fmla="*/ 130588 h 349186"/>
                  <a:gd name="connsiteX8" fmla="*/ 343737 w 518174"/>
                  <a:gd name="connsiteY8" fmla="*/ 132493 h 349186"/>
                  <a:gd name="connsiteX9" fmla="*/ 361818 w 518174"/>
                  <a:gd name="connsiteY9" fmla="*/ 135350 h 349186"/>
                  <a:gd name="connsiteX10" fmla="*/ 378758 w 518174"/>
                  <a:gd name="connsiteY10" fmla="*/ 134683 h 349186"/>
                  <a:gd name="connsiteX11" fmla="*/ 383801 w 518174"/>
                  <a:gd name="connsiteY11" fmla="*/ 133731 h 349186"/>
                  <a:gd name="connsiteX12" fmla="*/ 124381 w 518174"/>
                  <a:gd name="connsiteY12" fmla="*/ 305467 h 349186"/>
                  <a:gd name="connsiteX13" fmla="*/ 120289 w 518174"/>
                  <a:gd name="connsiteY13" fmla="*/ 327184 h 349186"/>
                  <a:gd name="connsiteX14" fmla="*/ 121907 w 518174"/>
                  <a:gd name="connsiteY14" fmla="*/ 349187 h 349186"/>
                  <a:gd name="connsiteX15" fmla="*/ 125999 w 518174"/>
                  <a:gd name="connsiteY15" fmla="*/ 327470 h 349186"/>
                  <a:gd name="connsiteX16" fmla="*/ 124381 w 518174"/>
                  <a:gd name="connsiteY16" fmla="*/ 305657 h 349186"/>
                  <a:gd name="connsiteX17" fmla="*/ 351921 w 518174"/>
                  <a:gd name="connsiteY17" fmla="*/ 2381 h 349186"/>
                  <a:gd name="connsiteX18" fmla="*/ 347068 w 518174"/>
                  <a:gd name="connsiteY18" fmla="*/ 4572 h 349186"/>
                  <a:gd name="connsiteX19" fmla="*/ 346401 w 518174"/>
                  <a:gd name="connsiteY19" fmla="*/ 10668 h 349186"/>
                  <a:gd name="connsiteX20" fmla="*/ 346401 w 518174"/>
                  <a:gd name="connsiteY20" fmla="*/ 12668 h 349186"/>
                  <a:gd name="connsiteX21" fmla="*/ 348114 w 518174"/>
                  <a:gd name="connsiteY21" fmla="*/ 34766 h 349186"/>
                  <a:gd name="connsiteX22" fmla="*/ 352112 w 518174"/>
                  <a:gd name="connsiteY22" fmla="*/ 13049 h 349186"/>
                  <a:gd name="connsiteX23" fmla="*/ 352112 w 518174"/>
                  <a:gd name="connsiteY23" fmla="*/ 7906 h 349186"/>
                  <a:gd name="connsiteX24" fmla="*/ 351921 w 518174"/>
                  <a:gd name="connsiteY24" fmla="*/ 2572 h 349186"/>
                  <a:gd name="connsiteX25" fmla="*/ 27122 w 518174"/>
                  <a:gd name="connsiteY25" fmla="*/ 276511 h 349186"/>
                  <a:gd name="connsiteX26" fmla="*/ 18938 w 518174"/>
                  <a:gd name="connsiteY26" fmla="*/ 282226 h 349186"/>
                  <a:gd name="connsiteX27" fmla="*/ 14465 w 518174"/>
                  <a:gd name="connsiteY27" fmla="*/ 285940 h 349186"/>
                  <a:gd name="connsiteX28" fmla="*/ 0 w 518174"/>
                  <a:gd name="connsiteY28" fmla="*/ 302705 h 349186"/>
                  <a:gd name="connsiteX29" fmla="*/ 15417 w 518174"/>
                  <a:gd name="connsiteY29" fmla="*/ 292608 h 349186"/>
                  <a:gd name="connsiteX30" fmla="*/ 18272 w 518174"/>
                  <a:gd name="connsiteY30" fmla="*/ 290227 h 349186"/>
                  <a:gd name="connsiteX31" fmla="*/ 24077 w 518174"/>
                  <a:gd name="connsiteY31" fmla="*/ 284512 h 349186"/>
                  <a:gd name="connsiteX32" fmla="*/ 32642 w 518174"/>
                  <a:gd name="connsiteY32" fmla="*/ 273558 h 349186"/>
                  <a:gd name="connsiteX33" fmla="*/ 27122 w 518174"/>
                  <a:gd name="connsiteY33" fmla="*/ 276511 h 349186"/>
                  <a:gd name="connsiteX34" fmla="*/ 259326 w 518174"/>
                  <a:gd name="connsiteY34" fmla="*/ 221266 h 349186"/>
                  <a:gd name="connsiteX35" fmla="*/ 244955 w 518174"/>
                  <a:gd name="connsiteY35" fmla="*/ 238030 h 349186"/>
                  <a:gd name="connsiteX36" fmla="*/ 277597 w 518174"/>
                  <a:gd name="connsiteY36" fmla="*/ 208883 h 349186"/>
                  <a:gd name="connsiteX37" fmla="*/ 259135 w 518174"/>
                  <a:gd name="connsiteY37" fmla="*/ 220789 h 349186"/>
                  <a:gd name="connsiteX38" fmla="*/ 51389 w 518174"/>
                  <a:gd name="connsiteY38" fmla="*/ 116491 h 349186"/>
                  <a:gd name="connsiteX39" fmla="*/ 50533 w 518174"/>
                  <a:gd name="connsiteY39" fmla="*/ 115443 h 349186"/>
                  <a:gd name="connsiteX40" fmla="*/ 48248 w 518174"/>
                  <a:gd name="connsiteY40" fmla="*/ 113062 h 349186"/>
                  <a:gd name="connsiteX41" fmla="*/ 45204 w 518174"/>
                  <a:gd name="connsiteY41" fmla="*/ 110014 h 349186"/>
                  <a:gd name="connsiteX42" fmla="*/ 33784 w 518174"/>
                  <a:gd name="connsiteY42" fmla="*/ 100965 h 349186"/>
                  <a:gd name="connsiteX43" fmla="*/ 41206 w 518174"/>
                  <a:gd name="connsiteY43" fmla="*/ 112871 h 349186"/>
                  <a:gd name="connsiteX44" fmla="*/ 43871 w 518174"/>
                  <a:gd name="connsiteY44" fmla="*/ 116300 h 349186"/>
                  <a:gd name="connsiteX45" fmla="*/ 46250 w 518174"/>
                  <a:gd name="connsiteY45" fmla="*/ 119158 h 349186"/>
                  <a:gd name="connsiteX46" fmla="*/ 46821 w 518174"/>
                  <a:gd name="connsiteY46" fmla="*/ 119729 h 349186"/>
                  <a:gd name="connsiteX47" fmla="*/ 62999 w 518174"/>
                  <a:gd name="connsiteY47" fmla="*/ 133636 h 349186"/>
                  <a:gd name="connsiteX48" fmla="*/ 51199 w 518174"/>
                  <a:gd name="connsiteY48" fmla="*/ 115538 h 349186"/>
                  <a:gd name="connsiteX49" fmla="*/ 227540 w 518174"/>
                  <a:gd name="connsiteY49" fmla="*/ 118301 h 349186"/>
                  <a:gd name="connsiteX50" fmla="*/ 210886 w 518174"/>
                  <a:gd name="connsiteY50" fmla="*/ 103918 h 349186"/>
                  <a:gd name="connsiteX51" fmla="*/ 223258 w 518174"/>
                  <a:gd name="connsiteY51" fmla="*/ 122111 h 349186"/>
                  <a:gd name="connsiteX52" fmla="*/ 240007 w 518174"/>
                  <a:gd name="connsiteY52" fmla="*/ 136588 h 349186"/>
                  <a:gd name="connsiteX53" fmla="*/ 226969 w 518174"/>
                  <a:gd name="connsiteY53" fmla="*/ 117348 h 349186"/>
                  <a:gd name="connsiteX54" fmla="*/ 514558 w 518174"/>
                  <a:gd name="connsiteY54" fmla="*/ 14954 h 349186"/>
                  <a:gd name="connsiteX55" fmla="*/ 514083 w 518174"/>
                  <a:gd name="connsiteY55" fmla="*/ 14383 h 349186"/>
                  <a:gd name="connsiteX56" fmla="*/ 497524 w 518174"/>
                  <a:gd name="connsiteY56" fmla="*/ 0 h 349186"/>
                  <a:gd name="connsiteX57" fmla="*/ 509895 w 518174"/>
                  <a:gd name="connsiteY57" fmla="*/ 18193 h 349186"/>
                  <a:gd name="connsiteX58" fmla="*/ 512465 w 518174"/>
                  <a:gd name="connsiteY58" fmla="*/ 20955 h 349186"/>
                  <a:gd name="connsiteX59" fmla="*/ 516272 w 518174"/>
                  <a:gd name="connsiteY59" fmla="*/ 24574 h 349186"/>
                  <a:gd name="connsiteX60" fmla="*/ 517414 w 518174"/>
                  <a:gd name="connsiteY60" fmla="*/ 21907 h 349186"/>
                  <a:gd name="connsiteX61" fmla="*/ 518175 w 518174"/>
                  <a:gd name="connsiteY61" fmla="*/ 19431 h 349186"/>
                  <a:gd name="connsiteX62" fmla="*/ 514369 w 518174"/>
                  <a:gd name="connsiteY62" fmla="*/ 14002 h 3491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518174" h="349186">
                    <a:moveTo>
                      <a:pt x="127426" y="190786"/>
                    </a:moveTo>
                    <a:cubicBezTo>
                      <a:pt x="120060" y="190290"/>
                      <a:pt x="112656" y="190833"/>
                      <a:pt x="105443" y="192405"/>
                    </a:cubicBezTo>
                    <a:cubicBezTo>
                      <a:pt x="112438" y="194824"/>
                      <a:pt x="119746" y="196205"/>
                      <a:pt x="127141" y="196501"/>
                    </a:cubicBezTo>
                    <a:cubicBezTo>
                      <a:pt x="134506" y="197006"/>
                      <a:pt x="141910" y="196463"/>
                      <a:pt x="149124" y="194881"/>
                    </a:cubicBezTo>
                    <a:cubicBezTo>
                      <a:pt x="142120" y="192491"/>
                      <a:pt x="134821" y="191119"/>
                      <a:pt x="127426" y="190786"/>
                    </a:cubicBezTo>
                    <a:close/>
                    <a:moveTo>
                      <a:pt x="380090" y="132588"/>
                    </a:moveTo>
                    <a:cubicBezTo>
                      <a:pt x="374228" y="130893"/>
                      <a:pt x="368195" y="129902"/>
                      <a:pt x="362104" y="129635"/>
                    </a:cubicBezTo>
                    <a:cubicBezTo>
                      <a:pt x="355966" y="129292"/>
                      <a:pt x="349809" y="129616"/>
                      <a:pt x="343737" y="130588"/>
                    </a:cubicBezTo>
                    <a:cubicBezTo>
                      <a:pt x="343642" y="131216"/>
                      <a:pt x="343642" y="131864"/>
                      <a:pt x="343737" y="132493"/>
                    </a:cubicBezTo>
                    <a:cubicBezTo>
                      <a:pt x="349637" y="134112"/>
                      <a:pt x="355709" y="135064"/>
                      <a:pt x="361818" y="135350"/>
                    </a:cubicBezTo>
                    <a:cubicBezTo>
                      <a:pt x="367471" y="135646"/>
                      <a:pt x="373143" y="135426"/>
                      <a:pt x="378758" y="134683"/>
                    </a:cubicBezTo>
                    <a:cubicBezTo>
                      <a:pt x="380376" y="134683"/>
                      <a:pt x="382088" y="134112"/>
                      <a:pt x="383801" y="133731"/>
                    </a:cubicBezTo>
                    <a:close/>
                    <a:moveTo>
                      <a:pt x="124381" y="305467"/>
                    </a:moveTo>
                    <a:cubicBezTo>
                      <a:pt x="122049" y="312487"/>
                      <a:pt x="120670" y="319792"/>
                      <a:pt x="120289" y="327184"/>
                    </a:cubicBezTo>
                    <a:cubicBezTo>
                      <a:pt x="119784" y="334556"/>
                      <a:pt x="120327" y="341967"/>
                      <a:pt x="121907" y="349187"/>
                    </a:cubicBezTo>
                    <a:cubicBezTo>
                      <a:pt x="124334" y="342195"/>
                      <a:pt x="125713" y="334871"/>
                      <a:pt x="125999" y="327470"/>
                    </a:cubicBezTo>
                    <a:cubicBezTo>
                      <a:pt x="126475" y="320154"/>
                      <a:pt x="125932" y="312820"/>
                      <a:pt x="124381" y="305657"/>
                    </a:cubicBezTo>
                    <a:close/>
                    <a:moveTo>
                      <a:pt x="351921" y="2381"/>
                    </a:moveTo>
                    <a:lnTo>
                      <a:pt x="347068" y="4572"/>
                    </a:lnTo>
                    <a:cubicBezTo>
                      <a:pt x="347068" y="6668"/>
                      <a:pt x="347068" y="8668"/>
                      <a:pt x="346401" y="10668"/>
                    </a:cubicBezTo>
                    <a:cubicBezTo>
                      <a:pt x="345735" y="12668"/>
                      <a:pt x="346401" y="12002"/>
                      <a:pt x="346401" y="12668"/>
                    </a:cubicBezTo>
                    <a:cubicBezTo>
                      <a:pt x="345897" y="20079"/>
                      <a:pt x="346468" y="27527"/>
                      <a:pt x="348114" y="34766"/>
                    </a:cubicBezTo>
                    <a:cubicBezTo>
                      <a:pt x="350408" y="27737"/>
                      <a:pt x="351750" y="20431"/>
                      <a:pt x="352112" y="13049"/>
                    </a:cubicBezTo>
                    <a:cubicBezTo>
                      <a:pt x="352112" y="11335"/>
                      <a:pt x="352112" y="9525"/>
                      <a:pt x="352112" y="7906"/>
                    </a:cubicBezTo>
                    <a:cubicBezTo>
                      <a:pt x="352112" y="6287"/>
                      <a:pt x="352016" y="4381"/>
                      <a:pt x="351921" y="2572"/>
                    </a:cubicBezTo>
                    <a:close/>
                    <a:moveTo>
                      <a:pt x="27122" y="276511"/>
                    </a:moveTo>
                    <a:cubicBezTo>
                      <a:pt x="24257" y="278216"/>
                      <a:pt x="21526" y="280130"/>
                      <a:pt x="18938" y="282226"/>
                    </a:cubicBezTo>
                    <a:lnTo>
                      <a:pt x="14465" y="285940"/>
                    </a:lnTo>
                    <a:cubicBezTo>
                      <a:pt x="8907" y="290846"/>
                      <a:pt x="4044" y="296485"/>
                      <a:pt x="0" y="302705"/>
                    </a:cubicBezTo>
                    <a:cubicBezTo>
                      <a:pt x="5567" y="300047"/>
                      <a:pt x="10754" y="296656"/>
                      <a:pt x="15417" y="292608"/>
                    </a:cubicBezTo>
                    <a:lnTo>
                      <a:pt x="18272" y="290227"/>
                    </a:lnTo>
                    <a:cubicBezTo>
                      <a:pt x="20270" y="288417"/>
                      <a:pt x="22173" y="286512"/>
                      <a:pt x="24077" y="284512"/>
                    </a:cubicBezTo>
                    <a:cubicBezTo>
                      <a:pt x="27312" y="281178"/>
                      <a:pt x="30186" y="277501"/>
                      <a:pt x="32642" y="273558"/>
                    </a:cubicBezTo>
                    <a:cubicBezTo>
                      <a:pt x="30738" y="274425"/>
                      <a:pt x="28902" y="275415"/>
                      <a:pt x="27122" y="276511"/>
                    </a:cubicBezTo>
                    <a:close/>
                    <a:moveTo>
                      <a:pt x="259326" y="221266"/>
                    </a:moveTo>
                    <a:cubicBezTo>
                      <a:pt x="253767" y="226152"/>
                      <a:pt x="248933" y="231791"/>
                      <a:pt x="244955" y="238030"/>
                    </a:cubicBezTo>
                    <a:cubicBezTo>
                      <a:pt x="258145" y="231257"/>
                      <a:pt x="269375" y="221228"/>
                      <a:pt x="277597" y="208883"/>
                    </a:cubicBezTo>
                    <a:cubicBezTo>
                      <a:pt x="270898" y="211941"/>
                      <a:pt x="264683" y="215951"/>
                      <a:pt x="259135" y="220789"/>
                    </a:cubicBezTo>
                    <a:close/>
                    <a:moveTo>
                      <a:pt x="51389" y="116491"/>
                    </a:moveTo>
                    <a:lnTo>
                      <a:pt x="50533" y="115443"/>
                    </a:lnTo>
                    <a:lnTo>
                      <a:pt x="48248" y="113062"/>
                    </a:lnTo>
                    <a:cubicBezTo>
                      <a:pt x="47297" y="112014"/>
                      <a:pt x="46250" y="110966"/>
                      <a:pt x="45204" y="110014"/>
                    </a:cubicBezTo>
                    <a:cubicBezTo>
                      <a:pt x="41787" y="106537"/>
                      <a:pt x="37952" y="103499"/>
                      <a:pt x="33784" y="100965"/>
                    </a:cubicBezTo>
                    <a:cubicBezTo>
                      <a:pt x="35772" y="105223"/>
                      <a:pt x="38266" y="109214"/>
                      <a:pt x="41206" y="112871"/>
                    </a:cubicBezTo>
                    <a:cubicBezTo>
                      <a:pt x="42015" y="114081"/>
                      <a:pt x="42900" y="115224"/>
                      <a:pt x="43871" y="116300"/>
                    </a:cubicBezTo>
                    <a:lnTo>
                      <a:pt x="46250" y="119158"/>
                    </a:lnTo>
                    <a:lnTo>
                      <a:pt x="46821" y="119729"/>
                    </a:lnTo>
                    <a:cubicBezTo>
                      <a:pt x="51484" y="125149"/>
                      <a:pt x="56937" y="129835"/>
                      <a:pt x="62999" y="133636"/>
                    </a:cubicBezTo>
                    <a:cubicBezTo>
                      <a:pt x="59963" y="127063"/>
                      <a:pt x="55995" y="120968"/>
                      <a:pt x="51199" y="115538"/>
                    </a:cubicBezTo>
                    <a:close/>
                    <a:moveTo>
                      <a:pt x="227540" y="118301"/>
                    </a:moveTo>
                    <a:cubicBezTo>
                      <a:pt x="222667" y="112766"/>
                      <a:pt x="217062" y="107928"/>
                      <a:pt x="210886" y="103918"/>
                    </a:cubicBezTo>
                    <a:cubicBezTo>
                      <a:pt x="214112" y="110547"/>
                      <a:pt x="218280" y="116681"/>
                      <a:pt x="223258" y="122111"/>
                    </a:cubicBezTo>
                    <a:cubicBezTo>
                      <a:pt x="228111" y="127721"/>
                      <a:pt x="233755" y="132597"/>
                      <a:pt x="240007" y="136588"/>
                    </a:cubicBezTo>
                    <a:cubicBezTo>
                      <a:pt x="236629" y="129569"/>
                      <a:pt x="232232" y="123092"/>
                      <a:pt x="226969" y="117348"/>
                    </a:cubicBezTo>
                    <a:close/>
                    <a:moveTo>
                      <a:pt x="514558" y="14954"/>
                    </a:moveTo>
                    <a:lnTo>
                      <a:pt x="514083" y="14383"/>
                    </a:lnTo>
                    <a:cubicBezTo>
                      <a:pt x="509296" y="8801"/>
                      <a:pt x="503719" y="3962"/>
                      <a:pt x="497524" y="0"/>
                    </a:cubicBezTo>
                    <a:cubicBezTo>
                      <a:pt x="500760" y="6620"/>
                      <a:pt x="504928" y="12745"/>
                      <a:pt x="509895" y="18193"/>
                    </a:cubicBezTo>
                    <a:lnTo>
                      <a:pt x="512465" y="20955"/>
                    </a:lnTo>
                    <a:cubicBezTo>
                      <a:pt x="513702" y="22193"/>
                      <a:pt x="514939" y="23431"/>
                      <a:pt x="516272" y="24574"/>
                    </a:cubicBezTo>
                    <a:lnTo>
                      <a:pt x="517414" y="21907"/>
                    </a:lnTo>
                    <a:cubicBezTo>
                      <a:pt x="517709" y="21098"/>
                      <a:pt x="517966" y="20269"/>
                      <a:pt x="518175" y="19431"/>
                    </a:cubicBezTo>
                    <a:cubicBezTo>
                      <a:pt x="517014" y="17545"/>
                      <a:pt x="515739" y="15735"/>
                      <a:pt x="514369" y="14002"/>
                    </a:cubicBez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4" name="Freeform 583">
                <a:extLst>
                  <a:ext uri="{FF2B5EF4-FFF2-40B4-BE49-F238E27FC236}">
                    <a16:creationId xmlns:a16="http://schemas.microsoft.com/office/drawing/2014/main" id="{3F888A44-5A19-29C0-6DF7-CC70ACFF8929}"/>
                  </a:ext>
                </a:extLst>
              </p:cNvPr>
              <p:cNvSpPr/>
              <p:nvPr/>
            </p:nvSpPr>
            <p:spPr>
              <a:xfrm>
                <a:off x="7807588" y="3806578"/>
                <a:ext cx="86883" cy="236567"/>
              </a:xfrm>
              <a:custGeom>
                <a:avLst/>
                <a:gdLst>
                  <a:gd name="connsiteX0" fmla="*/ 55 w 86883"/>
                  <a:gd name="connsiteY0" fmla="*/ 235546 h 236567"/>
                  <a:gd name="connsiteX1" fmla="*/ 85704 w 86883"/>
                  <a:gd name="connsiteY1" fmla="*/ 279 h 236567"/>
                  <a:gd name="connsiteX2" fmla="*/ 86846 w 86883"/>
                  <a:gd name="connsiteY2" fmla="*/ 850 h 236567"/>
                  <a:gd name="connsiteX3" fmla="*/ 1197 w 86883"/>
                  <a:gd name="connsiteY3" fmla="*/ 236022 h 236567"/>
                  <a:gd name="connsiteX4" fmla="*/ 55 w 86883"/>
                  <a:gd name="connsiteY4" fmla="*/ 235546 h 2365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6883" h="236567">
                    <a:moveTo>
                      <a:pt x="55" y="235546"/>
                    </a:moveTo>
                    <a:cubicBezTo>
                      <a:pt x="25941" y="156298"/>
                      <a:pt x="52301" y="76764"/>
                      <a:pt x="85704" y="279"/>
                    </a:cubicBezTo>
                    <a:cubicBezTo>
                      <a:pt x="85704" y="-388"/>
                      <a:pt x="87132" y="279"/>
                      <a:pt x="86846" y="850"/>
                    </a:cubicBezTo>
                    <a:cubicBezTo>
                      <a:pt x="63531" y="80860"/>
                      <a:pt x="32507" y="158679"/>
                      <a:pt x="1197" y="236022"/>
                    </a:cubicBezTo>
                    <a:cubicBezTo>
                      <a:pt x="1388" y="236975"/>
                      <a:pt x="-325" y="236594"/>
                      <a:pt x="55" y="23554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5" name="Freeform 584">
                <a:extLst>
                  <a:ext uri="{FF2B5EF4-FFF2-40B4-BE49-F238E27FC236}">
                    <a16:creationId xmlns:a16="http://schemas.microsoft.com/office/drawing/2014/main" id="{A633A747-D1BA-22A2-C38E-AC631A995C19}"/>
                  </a:ext>
                </a:extLst>
              </p:cNvPr>
              <p:cNvSpPr/>
              <p:nvPr/>
            </p:nvSpPr>
            <p:spPr>
              <a:xfrm>
                <a:off x="8056901" y="3826383"/>
                <a:ext cx="198210" cy="168454"/>
              </a:xfrm>
              <a:custGeom>
                <a:avLst/>
                <a:gdLst>
                  <a:gd name="connsiteX0" fmla="*/ 266 w 198210"/>
                  <a:gd name="connsiteY0" fmla="*/ 167069 h 168454"/>
                  <a:gd name="connsiteX1" fmla="*/ 197639 w 198210"/>
                  <a:gd name="connsiteY1" fmla="*/ 0 h 168454"/>
                  <a:gd name="connsiteX2" fmla="*/ 198210 w 198210"/>
                  <a:gd name="connsiteY2" fmla="*/ 571 h 168454"/>
                  <a:gd name="connsiteX3" fmla="*/ 155671 w 198210"/>
                  <a:gd name="connsiteY3" fmla="*/ 44196 h 168454"/>
                  <a:gd name="connsiteX4" fmla="*/ 175465 w 198210"/>
                  <a:gd name="connsiteY4" fmla="*/ 31813 h 168454"/>
                  <a:gd name="connsiteX5" fmla="*/ 176132 w 198210"/>
                  <a:gd name="connsiteY5" fmla="*/ 32671 h 168454"/>
                  <a:gd name="connsiteX6" fmla="*/ 158526 w 198210"/>
                  <a:gd name="connsiteY6" fmla="*/ 45339 h 168454"/>
                  <a:gd name="connsiteX7" fmla="*/ 148248 w 198210"/>
                  <a:gd name="connsiteY7" fmla="*/ 51054 h 168454"/>
                  <a:gd name="connsiteX8" fmla="*/ 1218 w 198210"/>
                  <a:gd name="connsiteY8" fmla="*/ 168307 h 168454"/>
                  <a:gd name="connsiteX9" fmla="*/ 266 w 198210"/>
                  <a:gd name="connsiteY9" fmla="*/ 167069 h 1684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98210" h="168454">
                    <a:moveTo>
                      <a:pt x="266" y="167069"/>
                    </a:moveTo>
                    <a:cubicBezTo>
                      <a:pt x="36524" y="134588"/>
                      <a:pt x="160620" y="31623"/>
                      <a:pt x="197639" y="0"/>
                    </a:cubicBezTo>
                    <a:lnTo>
                      <a:pt x="198210" y="571"/>
                    </a:lnTo>
                    <a:cubicBezTo>
                      <a:pt x="184811" y="15859"/>
                      <a:pt x="170612" y="30413"/>
                      <a:pt x="155671" y="44196"/>
                    </a:cubicBezTo>
                    <a:cubicBezTo>
                      <a:pt x="162237" y="40005"/>
                      <a:pt x="168709" y="35623"/>
                      <a:pt x="175465" y="31813"/>
                    </a:cubicBezTo>
                    <a:cubicBezTo>
                      <a:pt x="176036" y="31813"/>
                      <a:pt x="176703" y="31813"/>
                      <a:pt x="176132" y="32671"/>
                    </a:cubicBezTo>
                    <a:cubicBezTo>
                      <a:pt x="170698" y="37462"/>
                      <a:pt x="164798" y="41710"/>
                      <a:pt x="158526" y="45339"/>
                    </a:cubicBezTo>
                    <a:cubicBezTo>
                      <a:pt x="155195" y="47339"/>
                      <a:pt x="151674" y="49149"/>
                      <a:pt x="148248" y="51054"/>
                    </a:cubicBezTo>
                    <a:cubicBezTo>
                      <a:pt x="113608" y="91154"/>
                      <a:pt x="21297" y="153162"/>
                      <a:pt x="1218" y="168307"/>
                    </a:cubicBezTo>
                    <a:cubicBezTo>
                      <a:pt x="551" y="168878"/>
                      <a:pt x="-495" y="167640"/>
                      <a:pt x="266" y="16706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6" name="Freeform 585">
                <a:extLst>
                  <a:ext uri="{FF2B5EF4-FFF2-40B4-BE49-F238E27FC236}">
                    <a16:creationId xmlns:a16="http://schemas.microsoft.com/office/drawing/2014/main" id="{67277BC4-247F-E016-20C5-49373017C94D}"/>
                  </a:ext>
                </a:extLst>
              </p:cNvPr>
              <p:cNvSpPr/>
              <p:nvPr/>
            </p:nvSpPr>
            <p:spPr>
              <a:xfrm>
                <a:off x="8143862" y="3301365"/>
                <a:ext cx="333161" cy="679578"/>
              </a:xfrm>
              <a:custGeom>
                <a:avLst/>
                <a:gdLst>
                  <a:gd name="connsiteX0" fmla="*/ 200228 w 333161"/>
                  <a:gd name="connsiteY0" fmla="*/ 0 h 679578"/>
                  <a:gd name="connsiteX1" fmla="*/ 328891 w 333161"/>
                  <a:gd name="connsiteY1" fmla="*/ 280035 h 679578"/>
                  <a:gd name="connsiteX2" fmla="*/ 255329 w 333161"/>
                  <a:gd name="connsiteY2" fmla="*/ 661702 h 679578"/>
                  <a:gd name="connsiteX3" fmla="*/ 0 w 333161"/>
                  <a:gd name="connsiteY3" fmla="*/ 625602 h 679578"/>
                  <a:gd name="connsiteX4" fmla="*/ 161781 w 333161"/>
                  <a:gd name="connsiteY4" fmla="*/ 256508 h 679578"/>
                  <a:gd name="connsiteX5" fmla="*/ 152836 w 333161"/>
                  <a:gd name="connsiteY5" fmla="*/ 25432 h 6795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3161" h="679578">
                    <a:moveTo>
                      <a:pt x="200228" y="0"/>
                    </a:moveTo>
                    <a:cubicBezTo>
                      <a:pt x="255138" y="24670"/>
                      <a:pt x="312713" y="80010"/>
                      <a:pt x="328891" y="280035"/>
                    </a:cubicBezTo>
                    <a:cubicBezTo>
                      <a:pt x="345070" y="480060"/>
                      <a:pt x="314141" y="626840"/>
                      <a:pt x="255329" y="661702"/>
                    </a:cubicBezTo>
                    <a:cubicBezTo>
                      <a:pt x="196517" y="696563"/>
                      <a:pt x="68519" y="678275"/>
                      <a:pt x="0" y="625602"/>
                    </a:cubicBezTo>
                    <a:cubicBezTo>
                      <a:pt x="0" y="625602"/>
                      <a:pt x="141035" y="475964"/>
                      <a:pt x="161781" y="256508"/>
                    </a:cubicBezTo>
                    <a:cubicBezTo>
                      <a:pt x="168348" y="186404"/>
                      <a:pt x="125618" y="76486"/>
                      <a:pt x="152836" y="2543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7" name="Freeform 586">
                <a:extLst>
                  <a:ext uri="{FF2B5EF4-FFF2-40B4-BE49-F238E27FC236}">
                    <a16:creationId xmlns:a16="http://schemas.microsoft.com/office/drawing/2014/main" id="{F6EDA7E1-21AC-C006-2F2A-E4A780B04C89}"/>
                  </a:ext>
                </a:extLst>
              </p:cNvPr>
              <p:cNvSpPr/>
              <p:nvPr/>
            </p:nvSpPr>
            <p:spPr>
              <a:xfrm>
                <a:off x="8135444" y="3374824"/>
                <a:ext cx="174081" cy="542859"/>
              </a:xfrm>
              <a:custGeom>
                <a:avLst/>
                <a:gdLst>
                  <a:gd name="connsiteX0" fmla="*/ 139 w 174081"/>
                  <a:gd name="connsiteY0" fmla="*/ 541570 h 542859"/>
                  <a:gd name="connsiteX1" fmla="*/ 30021 w 174081"/>
                  <a:gd name="connsiteY1" fmla="*/ 493945 h 542859"/>
                  <a:gd name="connsiteX2" fmla="*/ 59237 w 174081"/>
                  <a:gd name="connsiteY2" fmla="*/ 446891 h 542859"/>
                  <a:gd name="connsiteX3" fmla="*/ 111959 w 174081"/>
                  <a:gd name="connsiteY3" fmla="*/ 348403 h 542859"/>
                  <a:gd name="connsiteX4" fmla="*/ 166298 w 174081"/>
                  <a:gd name="connsiteY4" fmla="*/ 133995 h 542859"/>
                  <a:gd name="connsiteX5" fmla="*/ 160303 w 174081"/>
                  <a:gd name="connsiteY5" fmla="*/ 645 h 542859"/>
                  <a:gd name="connsiteX6" fmla="*/ 161730 w 174081"/>
                  <a:gd name="connsiteY6" fmla="*/ 645 h 542859"/>
                  <a:gd name="connsiteX7" fmla="*/ 162872 w 174081"/>
                  <a:gd name="connsiteY7" fmla="*/ 233531 h 542859"/>
                  <a:gd name="connsiteX8" fmla="*/ 75130 w 174081"/>
                  <a:gd name="connsiteY8" fmla="*/ 438223 h 542859"/>
                  <a:gd name="connsiteX9" fmla="*/ 40775 w 174081"/>
                  <a:gd name="connsiteY9" fmla="*/ 490611 h 542859"/>
                  <a:gd name="connsiteX10" fmla="*/ 1472 w 174081"/>
                  <a:gd name="connsiteY10" fmla="*/ 542713 h 542859"/>
                  <a:gd name="connsiteX11" fmla="*/ 139 w 174081"/>
                  <a:gd name="connsiteY11" fmla="*/ 541570 h 5428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4081" h="542859">
                    <a:moveTo>
                      <a:pt x="139" y="541570"/>
                    </a:moveTo>
                    <a:cubicBezTo>
                      <a:pt x="10512" y="525853"/>
                      <a:pt x="19934" y="509470"/>
                      <a:pt x="30021" y="493945"/>
                    </a:cubicBezTo>
                    <a:cubicBezTo>
                      <a:pt x="40109" y="478419"/>
                      <a:pt x="49721" y="462703"/>
                      <a:pt x="59237" y="446891"/>
                    </a:cubicBezTo>
                    <a:cubicBezTo>
                      <a:pt x="78708" y="415116"/>
                      <a:pt x="96314" y="382235"/>
                      <a:pt x="111959" y="348403"/>
                    </a:cubicBezTo>
                    <a:cubicBezTo>
                      <a:pt x="143953" y="281194"/>
                      <a:pt x="162425" y="208338"/>
                      <a:pt x="166298" y="133995"/>
                    </a:cubicBezTo>
                    <a:cubicBezTo>
                      <a:pt x="167821" y="89323"/>
                      <a:pt x="162872" y="45317"/>
                      <a:pt x="160303" y="645"/>
                    </a:cubicBezTo>
                    <a:cubicBezTo>
                      <a:pt x="160303" y="-117"/>
                      <a:pt x="161635" y="-308"/>
                      <a:pt x="161730" y="645"/>
                    </a:cubicBezTo>
                    <a:cubicBezTo>
                      <a:pt x="174863" y="77607"/>
                      <a:pt x="180763" y="156855"/>
                      <a:pt x="162872" y="233531"/>
                    </a:cubicBezTo>
                    <a:cubicBezTo>
                      <a:pt x="144828" y="306045"/>
                      <a:pt x="115194" y="375168"/>
                      <a:pt x="75130" y="438223"/>
                    </a:cubicBezTo>
                    <a:cubicBezTo>
                      <a:pt x="64281" y="456131"/>
                      <a:pt x="52765" y="473561"/>
                      <a:pt x="40775" y="490611"/>
                    </a:cubicBezTo>
                    <a:cubicBezTo>
                      <a:pt x="28784" y="507661"/>
                      <a:pt x="14509" y="525282"/>
                      <a:pt x="1472" y="542713"/>
                    </a:cubicBezTo>
                    <a:cubicBezTo>
                      <a:pt x="901" y="543189"/>
                      <a:pt x="-432" y="542427"/>
                      <a:pt x="139" y="54157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8" name="Freeform 587">
                <a:extLst>
                  <a:ext uri="{FF2B5EF4-FFF2-40B4-BE49-F238E27FC236}">
                    <a16:creationId xmlns:a16="http://schemas.microsoft.com/office/drawing/2014/main" id="{F6004BCF-8C60-8440-E571-ECC96D1F7418}"/>
                  </a:ext>
                </a:extLst>
              </p:cNvPr>
              <p:cNvSpPr/>
              <p:nvPr/>
            </p:nvSpPr>
            <p:spPr>
              <a:xfrm>
                <a:off x="8401042" y="3358383"/>
                <a:ext cx="94088" cy="592409"/>
              </a:xfrm>
              <a:custGeom>
                <a:avLst/>
                <a:gdLst>
                  <a:gd name="connsiteX0" fmla="*/ 147 w 94088"/>
                  <a:gd name="connsiteY0" fmla="*/ 1179 h 592409"/>
                  <a:gd name="connsiteX1" fmla="*/ 1384 w 94088"/>
                  <a:gd name="connsiteY1" fmla="*/ 227 h 592409"/>
                  <a:gd name="connsiteX2" fmla="*/ 83702 w 94088"/>
                  <a:gd name="connsiteY2" fmla="*/ 216063 h 592409"/>
                  <a:gd name="connsiteX3" fmla="*/ 78278 w 94088"/>
                  <a:gd name="connsiteY3" fmla="*/ 472381 h 592409"/>
                  <a:gd name="connsiteX4" fmla="*/ 57056 w 94088"/>
                  <a:gd name="connsiteY4" fmla="*/ 536008 h 592409"/>
                  <a:gd name="connsiteX5" fmla="*/ 24509 w 94088"/>
                  <a:gd name="connsiteY5" fmla="*/ 592015 h 592409"/>
                  <a:gd name="connsiteX6" fmla="*/ 23272 w 94088"/>
                  <a:gd name="connsiteY6" fmla="*/ 591063 h 592409"/>
                  <a:gd name="connsiteX7" fmla="*/ 51822 w 94088"/>
                  <a:gd name="connsiteY7" fmla="*/ 537818 h 592409"/>
                  <a:gd name="connsiteX8" fmla="*/ 67334 w 94088"/>
                  <a:gd name="connsiteY8" fmla="*/ 483049 h 592409"/>
                  <a:gd name="connsiteX9" fmla="*/ 82275 w 94088"/>
                  <a:gd name="connsiteY9" fmla="*/ 358081 h 592409"/>
                  <a:gd name="connsiteX10" fmla="*/ 53725 w 94088"/>
                  <a:gd name="connsiteY10" fmla="*/ 116813 h 592409"/>
                  <a:gd name="connsiteX11" fmla="*/ 147 w 94088"/>
                  <a:gd name="connsiteY11" fmla="*/ 1179 h 5924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94088" h="592409">
                    <a:moveTo>
                      <a:pt x="147" y="1179"/>
                    </a:moveTo>
                    <a:cubicBezTo>
                      <a:pt x="-424" y="512"/>
                      <a:pt x="813" y="-440"/>
                      <a:pt x="1384" y="227"/>
                    </a:cubicBezTo>
                    <a:cubicBezTo>
                      <a:pt x="50870" y="60996"/>
                      <a:pt x="70855" y="140244"/>
                      <a:pt x="83702" y="216063"/>
                    </a:cubicBezTo>
                    <a:cubicBezTo>
                      <a:pt x="99186" y="300998"/>
                      <a:pt x="97339" y="388180"/>
                      <a:pt x="78278" y="472381"/>
                    </a:cubicBezTo>
                    <a:cubicBezTo>
                      <a:pt x="73120" y="494184"/>
                      <a:pt x="66011" y="515472"/>
                      <a:pt x="57056" y="536008"/>
                    </a:cubicBezTo>
                    <a:cubicBezTo>
                      <a:pt x="47882" y="555601"/>
                      <a:pt x="36995" y="574346"/>
                      <a:pt x="24509" y="592015"/>
                    </a:cubicBezTo>
                    <a:cubicBezTo>
                      <a:pt x="23938" y="592967"/>
                      <a:pt x="22511" y="592015"/>
                      <a:pt x="23272" y="591063"/>
                    </a:cubicBezTo>
                    <a:cubicBezTo>
                      <a:pt x="35682" y="575022"/>
                      <a:pt x="45332" y="557029"/>
                      <a:pt x="51822" y="537818"/>
                    </a:cubicBezTo>
                    <a:cubicBezTo>
                      <a:pt x="58274" y="519949"/>
                      <a:pt x="63461" y="501651"/>
                      <a:pt x="67334" y="483049"/>
                    </a:cubicBezTo>
                    <a:cubicBezTo>
                      <a:pt x="76394" y="441987"/>
                      <a:pt x="81399" y="400124"/>
                      <a:pt x="82275" y="358081"/>
                    </a:cubicBezTo>
                    <a:cubicBezTo>
                      <a:pt x="84568" y="276699"/>
                      <a:pt x="74957" y="195413"/>
                      <a:pt x="53725" y="116813"/>
                    </a:cubicBezTo>
                    <a:cubicBezTo>
                      <a:pt x="42838" y="75398"/>
                      <a:pt x="24700" y="36250"/>
                      <a:pt x="147" y="117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89" name="Freeform 588">
                <a:extLst>
                  <a:ext uri="{FF2B5EF4-FFF2-40B4-BE49-F238E27FC236}">
                    <a16:creationId xmlns:a16="http://schemas.microsoft.com/office/drawing/2014/main" id="{16327C7E-FC64-5527-3FA2-8E60D7AB2045}"/>
                  </a:ext>
                </a:extLst>
              </p:cNvPr>
              <p:cNvSpPr/>
              <p:nvPr/>
            </p:nvSpPr>
            <p:spPr>
              <a:xfrm>
                <a:off x="8405281" y="3357114"/>
                <a:ext cx="102168" cy="575107"/>
              </a:xfrm>
              <a:custGeom>
                <a:avLst/>
                <a:gdLst>
                  <a:gd name="connsiteX0" fmla="*/ 45775 w 102168"/>
                  <a:gd name="connsiteY0" fmla="*/ 520132 h 575107"/>
                  <a:gd name="connsiteX1" fmla="*/ 66711 w 102168"/>
                  <a:gd name="connsiteY1" fmla="*/ 464316 h 575107"/>
                  <a:gd name="connsiteX2" fmla="*/ 90407 w 102168"/>
                  <a:gd name="connsiteY2" fmla="*/ 348587 h 575107"/>
                  <a:gd name="connsiteX3" fmla="*/ 60335 w 102168"/>
                  <a:gd name="connsiteY3" fmla="*/ 118463 h 575107"/>
                  <a:gd name="connsiteX4" fmla="*/ 0 w 102168"/>
                  <a:gd name="connsiteY4" fmla="*/ 1020 h 575107"/>
                  <a:gd name="connsiteX5" fmla="*/ 1047 w 102168"/>
                  <a:gd name="connsiteY5" fmla="*/ 258 h 575107"/>
                  <a:gd name="connsiteX6" fmla="*/ 78226 w 102168"/>
                  <a:gd name="connsiteY6" fmla="*/ 452886 h 575107"/>
                  <a:gd name="connsiteX7" fmla="*/ 53198 w 102168"/>
                  <a:gd name="connsiteY7" fmla="*/ 514036 h 575107"/>
                  <a:gd name="connsiteX8" fmla="*/ 18843 w 102168"/>
                  <a:gd name="connsiteY8" fmla="*/ 574710 h 575107"/>
                  <a:gd name="connsiteX9" fmla="*/ 17511 w 102168"/>
                  <a:gd name="connsiteY9" fmla="*/ 573853 h 575107"/>
                  <a:gd name="connsiteX10" fmla="*/ 45775 w 102168"/>
                  <a:gd name="connsiteY10" fmla="*/ 520132 h 5751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168" h="575107">
                    <a:moveTo>
                      <a:pt x="45775" y="520132"/>
                    </a:moveTo>
                    <a:cubicBezTo>
                      <a:pt x="53731" y="501911"/>
                      <a:pt x="60725" y="483280"/>
                      <a:pt x="66711" y="464316"/>
                    </a:cubicBezTo>
                    <a:cubicBezTo>
                      <a:pt x="78578" y="426663"/>
                      <a:pt x="86525" y="387877"/>
                      <a:pt x="90407" y="348587"/>
                    </a:cubicBezTo>
                    <a:cubicBezTo>
                      <a:pt x="97878" y="270587"/>
                      <a:pt x="87591" y="191910"/>
                      <a:pt x="60335" y="118463"/>
                    </a:cubicBezTo>
                    <a:cubicBezTo>
                      <a:pt x="44719" y="77162"/>
                      <a:pt x="24477" y="37767"/>
                      <a:pt x="0" y="1020"/>
                    </a:cubicBezTo>
                    <a:cubicBezTo>
                      <a:pt x="0" y="353"/>
                      <a:pt x="571" y="-409"/>
                      <a:pt x="1047" y="258"/>
                    </a:cubicBezTo>
                    <a:cubicBezTo>
                      <a:pt x="99172" y="129426"/>
                      <a:pt x="127997" y="298457"/>
                      <a:pt x="78226" y="452886"/>
                    </a:cubicBezTo>
                    <a:cubicBezTo>
                      <a:pt x="71260" y="473803"/>
                      <a:pt x="62895" y="494234"/>
                      <a:pt x="53198" y="514036"/>
                    </a:cubicBezTo>
                    <a:cubicBezTo>
                      <a:pt x="43015" y="534991"/>
                      <a:pt x="30263" y="554422"/>
                      <a:pt x="18843" y="574710"/>
                    </a:cubicBezTo>
                    <a:cubicBezTo>
                      <a:pt x="18843" y="575663"/>
                      <a:pt x="16940" y="574710"/>
                      <a:pt x="17511" y="573853"/>
                    </a:cubicBezTo>
                    <a:cubicBezTo>
                      <a:pt x="28702" y="556937"/>
                      <a:pt x="38171" y="538934"/>
                      <a:pt x="45775" y="52013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0" name="Freeform 589">
                <a:extLst>
                  <a:ext uri="{FF2B5EF4-FFF2-40B4-BE49-F238E27FC236}">
                    <a16:creationId xmlns:a16="http://schemas.microsoft.com/office/drawing/2014/main" id="{9BFCA116-F12A-244A-D7E8-A442F215D597}"/>
                  </a:ext>
                </a:extLst>
              </p:cNvPr>
              <p:cNvSpPr/>
              <p:nvPr/>
            </p:nvSpPr>
            <p:spPr>
              <a:xfrm>
                <a:off x="8284897" y="3439619"/>
                <a:ext cx="72255" cy="86458"/>
              </a:xfrm>
              <a:custGeom>
                <a:avLst/>
                <a:gdLst>
                  <a:gd name="connsiteX0" fmla="*/ 11420 w 72255"/>
                  <a:gd name="connsiteY0" fmla="*/ 31195 h 86458"/>
                  <a:gd name="connsiteX1" fmla="*/ 66045 w 72255"/>
                  <a:gd name="connsiteY1" fmla="*/ 2620 h 86458"/>
                  <a:gd name="connsiteX2" fmla="*/ 31309 w 72255"/>
                  <a:gd name="connsiteY2" fmla="*/ 85106 h 86458"/>
                  <a:gd name="connsiteX3" fmla="*/ 304 w 72255"/>
                  <a:gd name="connsiteY3" fmla="*/ 70057 h 86458"/>
                  <a:gd name="connsiteX4" fmla="*/ 0 w 72255"/>
                  <a:gd name="connsiteY4" fmla="*/ 69104 h 86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2255" h="86458">
                    <a:moveTo>
                      <a:pt x="11420" y="31195"/>
                    </a:moveTo>
                    <a:cubicBezTo>
                      <a:pt x="11420" y="31195"/>
                      <a:pt x="46821" y="-10715"/>
                      <a:pt x="66045" y="2620"/>
                    </a:cubicBezTo>
                    <a:cubicBezTo>
                      <a:pt x="85268" y="15955"/>
                      <a:pt x="55957" y="78344"/>
                      <a:pt x="31309" y="85106"/>
                    </a:cubicBezTo>
                    <a:cubicBezTo>
                      <a:pt x="18595" y="89516"/>
                      <a:pt x="4720" y="82782"/>
                      <a:pt x="304" y="70057"/>
                    </a:cubicBezTo>
                    <a:cubicBezTo>
                      <a:pt x="200" y="69743"/>
                      <a:pt x="95" y="69428"/>
                      <a:pt x="0" y="69104"/>
                    </a:cubicBezTo>
                    <a:close/>
                  </a:path>
                </a:pathLst>
              </a:custGeom>
              <a:solidFill>
                <a:srgbClr val="F7A9A0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1" name="Freeform 590">
                <a:extLst>
                  <a:ext uri="{FF2B5EF4-FFF2-40B4-BE49-F238E27FC236}">
                    <a16:creationId xmlns:a16="http://schemas.microsoft.com/office/drawing/2014/main" id="{E7C53D76-BF56-330B-D521-A25FDAE6A843}"/>
                  </a:ext>
                </a:extLst>
              </p:cNvPr>
              <p:cNvSpPr/>
              <p:nvPr/>
            </p:nvSpPr>
            <p:spPr>
              <a:xfrm>
                <a:off x="8297636" y="3459765"/>
                <a:ext cx="44265" cy="51936"/>
              </a:xfrm>
              <a:custGeom>
                <a:avLst/>
                <a:gdLst>
                  <a:gd name="connsiteX0" fmla="*/ 44266 w 44265"/>
                  <a:gd name="connsiteY0" fmla="*/ 0 h 51936"/>
                  <a:gd name="connsiteX1" fmla="*/ 44266 w 44265"/>
                  <a:gd name="connsiteY1" fmla="*/ 571 h 51936"/>
                  <a:gd name="connsiteX2" fmla="*/ 9054 w 44265"/>
                  <a:gd name="connsiteY2" fmla="*/ 36100 h 51936"/>
                  <a:gd name="connsiteX3" fmla="*/ 27745 w 44265"/>
                  <a:gd name="connsiteY3" fmla="*/ 32804 h 51936"/>
                  <a:gd name="connsiteX4" fmla="*/ 29420 w 44265"/>
                  <a:gd name="connsiteY4" fmla="*/ 34195 h 51936"/>
                  <a:gd name="connsiteX5" fmla="*/ 28944 w 44265"/>
                  <a:gd name="connsiteY5" fmla="*/ 35052 h 51936"/>
                  <a:gd name="connsiteX6" fmla="*/ 12005 w 44265"/>
                  <a:gd name="connsiteY6" fmla="*/ 38767 h 51936"/>
                  <a:gd name="connsiteX7" fmla="*/ 2964 w 44265"/>
                  <a:gd name="connsiteY7" fmla="*/ 51340 h 51936"/>
                  <a:gd name="connsiteX8" fmla="*/ 109 w 44265"/>
                  <a:gd name="connsiteY8" fmla="*/ 50101 h 51936"/>
                  <a:gd name="connsiteX9" fmla="*/ 109 w 44265"/>
                  <a:gd name="connsiteY9" fmla="*/ 50101 h 51936"/>
                  <a:gd name="connsiteX10" fmla="*/ 44266 w 44265"/>
                  <a:gd name="connsiteY10" fmla="*/ 0 h 519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44265" h="51936">
                    <a:moveTo>
                      <a:pt x="44266" y="0"/>
                    </a:moveTo>
                    <a:lnTo>
                      <a:pt x="44266" y="571"/>
                    </a:lnTo>
                    <a:cubicBezTo>
                      <a:pt x="28040" y="6906"/>
                      <a:pt x="15250" y="19812"/>
                      <a:pt x="9054" y="36100"/>
                    </a:cubicBezTo>
                    <a:cubicBezTo>
                      <a:pt x="13309" y="30023"/>
                      <a:pt x="21673" y="28546"/>
                      <a:pt x="27745" y="32804"/>
                    </a:cubicBezTo>
                    <a:cubicBezTo>
                      <a:pt x="28335" y="33223"/>
                      <a:pt x="28897" y="33690"/>
                      <a:pt x="29420" y="34195"/>
                    </a:cubicBezTo>
                    <a:cubicBezTo>
                      <a:pt x="29420" y="34195"/>
                      <a:pt x="29420" y="35242"/>
                      <a:pt x="28944" y="35052"/>
                    </a:cubicBezTo>
                    <a:cubicBezTo>
                      <a:pt x="23082" y="32575"/>
                      <a:pt x="16296" y="34061"/>
                      <a:pt x="12005" y="38767"/>
                    </a:cubicBezTo>
                    <a:cubicBezTo>
                      <a:pt x="8560" y="42634"/>
                      <a:pt x="5533" y="46844"/>
                      <a:pt x="2964" y="51340"/>
                    </a:cubicBezTo>
                    <a:cubicBezTo>
                      <a:pt x="2012" y="52768"/>
                      <a:pt x="-557" y="51340"/>
                      <a:pt x="109" y="50101"/>
                    </a:cubicBezTo>
                    <a:lnTo>
                      <a:pt x="109" y="50101"/>
                    </a:lnTo>
                    <a:cubicBezTo>
                      <a:pt x="2108" y="28384"/>
                      <a:pt x="21426" y="0"/>
                      <a:pt x="44266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592" name="Graphic 3">
              <a:extLst>
                <a:ext uri="{FF2B5EF4-FFF2-40B4-BE49-F238E27FC236}">
                  <a16:creationId xmlns:a16="http://schemas.microsoft.com/office/drawing/2014/main" id="{F9073F97-F52E-BFE7-A6E4-BC30E15D8998}"/>
                </a:ext>
              </a:extLst>
            </p:cNvPr>
            <p:cNvGrpSpPr/>
            <p:nvPr/>
          </p:nvGrpSpPr>
          <p:grpSpPr>
            <a:xfrm>
              <a:off x="3141497" y="2078450"/>
              <a:ext cx="4676234" cy="2840640"/>
              <a:chOff x="3141497" y="2078450"/>
              <a:chExt cx="4676234" cy="2840640"/>
            </a:xfrm>
          </p:grpSpPr>
          <p:sp>
            <p:nvSpPr>
              <p:cNvPr id="593" name="Freeform 592">
                <a:extLst>
                  <a:ext uri="{FF2B5EF4-FFF2-40B4-BE49-F238E27FC236}">
                    <a16:creationId xmlns:a16="http://schemas.microsoft.com/office/drawing/2014/main" id="{CA59057B-EA43-86C7-3913-44BCA89D9CBF}"/>
                  </a:ext>
                </a:extLst>
              </p:cNvPr>
              <p:cNvSpPr/>
              <p:nvPr/>
            </p:nvSpPr>
            <p:spPr>
              <a:xfrm>
                <a:off x="3624651" y="2078450"/>
                <a:ext cx="3709925" cy="2483834"/>
              </a:xfrm>
              <a:custGeom>
                <a:avLst/>
                <a:gdLst>
                  <a:gd name="connsiteX0" fmla="*/ 0 w 3709925"/>
                  <a:gd name="connsiteY0" fmla="*/ 0 h 2483834"/>
                  <a:gd name="connsiteX1" fmla="*/ 3709925 w 3709925"/>
                  <a:gd name="connsiteY1" fmla="*/ 0 h 2483834"/>
                  <a:gd name="connsiteX2" fmla="*/ 3709925 w 3709925"/>
                  <a:gd name="connsiteY2" fmla="*/ 2483834 h 2483834"/>
                  <a:gd name="connsiteX3" fmla="*/ 0 w 3709925"/>
                  <a:gd name="connsiteY3" fmla="*/ 2483834 h 24838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709925" h="2483834">
                    <a:moveTo>
                      <a:pt x="0" y="0"/>
                    </a:moveTo>
                    <a:lnTo>
                      <a:pt x="3709925" y="0"/>
                    </a:lnTo>
                    <a:lnTo>
                      <a:pt x="3709925" y="2483834"/>
                    </a:lnTo>
                    <a:lnTo>
                      <a:pt x="0" y="2483834"/>
                    </a:lnTo>
                    <a:close/>
                  </a:path>
                </a:pathLst>
              </a:custGeom>
              <a:solidFill>
                <a:srgbClr val="DBDBD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4" name="Freeform 593">
                <a:extLst>
                  <a:ext uri="{FF2B5EF4-FFF2-40B4-BE49-F238E27FC236}">
                    <a16:creationId xmlns:a16="http://schemas.microsoft.com/office/drawing/2014/main" id="{FFCAE893-73F6-56B5-3897-035AF512340B}"/>
                  </a:ext>
                </a:extLst>
              </p:cNvPr>
              <p:cNvSpPr/>
              <p:nvPr/>
            </p:nvSpPr>
            <p:spPr>
              <a:xfrm>
                <a:off x="3651583" y="2108739"/>
                <a:ext cx="3655966" cy="2423255"/>
              </a:xfrm>
              <a:custGeom>
                <a:avLst/>
                <a:gdLst>
                  <a:gd name="connsiteX0" fmla="*/ 0 w 3655966"/>
                  <a:gd name="connsiteY0" fmla="*/ 0 h 2423255"/>
                  <a:gd name="connsiteX1" fmla="*/ 3655967 w 3655966"/>
                  <a:gd name="connsiteY1" fmla="*/ 0 h 2423255"/>
                  <a:gd name="connsiteX2" fmla="*/ 3655967 w 3655966"/>
                  <a:gd name="connsiteY2" fmla="*/ 2423255 h 2423255"/>
                  <a:gd name="connsiteX3" fmla="*/ 0 w 3655966"/>
                  <a:gd name="connsiteY3" fmla="*/ 2423255 h 24232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655966" h="2423255">
                    <a:moveTo>
                      <a:pt x="0" y="0"/>
                    </a:moveTo>
                    <a:lnTo>
                      <a:pt x="3655967" y="0"/>
                    </a:lnTo>
                    <a:lnTo>
                      <a:pt x="3655967" y="2423255"/>
                    </a:lnTo>
                    <a:lnTo>
                      <a:pt x="0" y="2423255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5" name="Freeform 594">
                <a:extLst>
                  <a:ext uri="{FF2B5EF4-FFF2-40B4-BE49-F238E27FC236}">
                    <a16:creationId xmlns:a16="http://schemas.microsoft.com/office/drawing/2014/main" id="{D1399FF9-AADE-ADAA-1205-2D3D08C47362}"/>
                  </a:ext>
                </a:extLst>
              </p:cNvPr>
              <p:cNvSpPr/>
              <p:nvPr/>
            </p:nvSpPr>
            <p:spPr>
              <a:xfrm>
                <a:off x="3141497" y="4748593"/>
                <a:ext cx="4676234" cy="170497"/>
              </a:xfrm>
              <a:custGeom>
                <a:avLst/>
                <a:gdLst>
                  <a:gd name="connsiteX0" fmla="*/ 0 w 4676234"/>
                  <a:gd name="connsiteY0" fmla="*/ 0 h 170497"/>
                  <a:gd name="connsiteX1" fmla="*/ 4676234 w 4676234"/>
                  <a:gd name="connsiteY1" fmla="*/ 0 h 170497"/>
                  <a:gd name="connsiteX2" fmla="*/ 4676234 w 4676234"/>
                  <a:gd name="connsiteY2" fmla="*/ 170498 h 170497"/>
                  <a:gd name="connsiteX3" fmla="*/ 0 w 4676234"/>
                  <a:gd name="connsiteY3" fmla="*/ 170498 h 1704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676234" h="170497">
                    <a:moveTo>
                      <a:pt x="0" y="0"/>
                    </a:moveTo>
                    <a:lnTo>
                      <a:pt x="4676234" y="0"/>
                    </a:lnTo>
                    <a:lnTo>
                      <a:pt x="4676234" y="170498"/>
                    </a:lnTo>
                    <a:lnTo>
                      <a:pt x="0" y="170498"/>
                    </a:ln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6" name="Freeform 595">
                <a:extLst>
                  <a:ext uri="{FF2B5EF4-FFF2-40B4-BE49-F238E27FC236}">
                    <a16:creationId xmlns:a16="http://schemas.microsoft.com/office/drawing/2014/main" id="{92173344-4D1F-C9CE-AE81-E30DD8427AAA}"/>
                  </a:ext>
                </a:extLst>
              </p:cNvPr>
              <p:cNvSpPr/>
              <p:nvPr/>
            </p:nvSpPr>
            <p:spPr>
              <a:xfrm>
                <a:off x="3141497" y="4562284"/>
                <a:ext cx="4676233" cy="186308"/>
              </a:xfrm>
              <a:custGeom>
                <a:avLst/>
                <a:gdLst>
                  <a:gd name="connsiteX0" fmla="*/ 0 w 4676233"/>
                  <a:gd name="connsiteY0" fmla="*/ 186309 h 186308"/>
                  <a:gd name="connsiteX1" fmla="*/ 483154 w 4676233"/>
                  <a:gd name="connsiteY1" fmla="*/ 0 h 186308"/>
                  <a:gd name="connsiteX2" fmla="*/ 4193080 w 4676233"/>
                  <a:gd name="connsiteY2" fmla="*/ 0 h 186308"/>
                  <a:gd name="connsiteX3" fmla="*/ 4676234 w 4676233"/>
                  <a:gd name="connsiteY3" fmla="*/ 186309 h 186308"/>
                  <a:gd name="connsiteX4" fmla="*/ 0 w 4676233"/>
                  <a:gd name="connsiteY4" fmla="*/ 186309 h 1863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676233" h="186308">
                    <a:moveTo>
                      <a:pt x="0" y="186309"/>
                    </a:moveTo>
                    <a:lnTo>
                      <a:pt x="483154" y="0"/>
                    </a:lnTo>
                    <a:lnTo>
                      <a:pt x="4193080" y="0"/>
                    </a:lnTo>
                    <a:lnTo>
                      <a:pt x="4676234" y="186309"/>
                    </a:lnTo>
                    <a:lnTo>
                      <a:pt x="0" y="186309"/>
                    </a:lnTo>
                    <a:close/>
                  </a:path>
                </a:pathLst>
              </a:custGeom>
              <a:solidFill>
                <a:srgbClr val="DBDBDB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7" name="Freeform 596">
                <a:extLst>
                  <a:ext uri="{FF2B5EF4-FFF2-40B4-BE49-F238E27FC236}">
                    <a16:creationId xmlns:a16="http://schemas.microsoft.com/office/drawing/2014/main" id="{19EF2EC6-77FB-25DD-1AD5-35A80CA6156E}"/>
                  </a:ext>
                </a:extLst>
              </p:cNvPr>
              <p:cNvSpPr/>
              <p:nvPr/>
            </p:nvSpPr>
            <p:spPr>
              <a:xfrm>
                <a:off x="3667856" y="4562284"/>
                <a:ext cx="3623515" cy="120205"/>
              </a:xfrm>
              <a:custGeom>
                <a:avLst/>
                <a:gdLst>
                  <a:gd name="connsiteX0" fmla="*/ 0 w 3623515"/>
                  <a:gd name="connsiteY0" fmla="*/ 120205 h 120205"/>
                  <a:gd name="connsiteX1" fmla="*/ 311762 w 3623515"/>
                  <a:gd name="connsiteY1" fmla="*/ 0 h 120205"/>
                  <a:gd name="connsiteX2" fmla="*/ 3311754 w 3623515"/>
                  <a:gd name="connsiteY2" fmla="*/ 0 h 120205"/>
                  <a:gd name="connsiteX3" fmla="*/ 3623515 w 3623515"/>
                  <a:gd name="connsiteY3" fmla="*/ 120205 h 120205"/>
                  <a:gd name="connsiteX4" fmla="*/ 0 w 3623515"/>
                  <a:gd name="connsiteY4" fmla="*/ 120205 h 120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623515" h="120205">
                    <a:moveTo>
                      <a:pt x="0" y="120205"/>
                    </a:moveTo>
                    <a:lnTo>
                      <a:pt x="311762" y="0"/>
                    </a:lnTo>
                    <a:lnTo>
                      <a:pt x="3311754" y="0"/>
                    </a:lnTo>
                    <a:lnTo>
                      <a:pt x="3623515" y="120205"/>
                    </a:lnTo>
                    <a:lnTo>
                      <a:pt x="0" y="120205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8" name="Freeform 597">
                <a:extLst>
                  <a:ext uri="{FF2B5EF4-FFF2-40B4-BE49-F238E27FC236}">
                    <a16:creationId xmlns:a16="http://schemas.microsoft.com/office/drawing/2014/main" id="{EC556460-BF50-EBB8-3943-BC68C8904714}"/>
                  </a:ext>
                </a:extLst>
              </p:cNvPr>
              <p:cNvSpPr/>
              <p:nvPr/>
            </p:nvSpPr>
            <p:spPr>
              <a:xfrm>
                <a:off x="3858282" y="2292858"/>
                <a:ext cx="3242758" cy="2055018"/>
              </a:xfrm>
              <a:custGeom>
                <a:avLst/>
                <a:gdLst>
                  <a:gd name="connsiteX0" fmla="*/ 0 w 3242758"/>
                  <a:gd name="connsiteY0" fmla="*/ 0 h 2055018"/>
                  <a:gd name="connsiteX1" fmla="*/ 3242759 w 3242758"/>
                  <a:gd name="connsiteY1" fmla="*/ 0 h 2055018"/>
                  <a:gd name="connsiteX2" fmla="*/ 3242759 w 3242758"/>
                  <a:gd name="connsiteY2" fmla="*/ 2055019 h 2055018"/>
                  <a:gd name="connsiteX3" fmla="*/ 0 w 3242758"/>
                  <a:gd name="connsiteY3" fmla="*/ 2055019 h 20550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42758" h="2055018">
                    <a:moveTo>
                      <a:pt x="0" y="0"/>
                    </a:moveTo>
                    <a:lnTo>
                      <a:pt x="3242759" y="0"/>
                    </a:lnTo>
                    <a:lnTo>
                      <a:pt x="3242759" y="2055019"/>
                    </a:lnTo>
                    <a:lnTo>
                      <a:pt x="0" y="2055019"/>
                    </a:ln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599" name="Freeform 598">
                <a:extLst>
                  <a:ext uri="{FF2B5EF4-FFF2-40B4-BE49-F238E27FC236}">
                    <a16:creationId xmlns:a16="http://schemas.microsoft.com/office/drawing/2014/main" id="{0E449145-1E43-7526-E31F-17C66C9887D2}"/>
                  </a:ext>
                </a:extLst>
              </p:cNvPr>
              <p:cNvSpPr/>
              <p:nvPr/>
            </p:nvSpPr>
            <p:spPr>
              <a:xfrm>
                <a:off x="3858282" y="2371915"/>
                <a:ext cx="3242758" cy="505682"/>
              </a:xfrm>
              <a:custGeom>
                <a:avLst/>
                <a:gdLst>
                  <a:gd name="connsiteX0" fmla="*/ 0 w 3242758"/>
                  <a:gd name="connsiteY0" fmla="*/ 0 h 505682"/>
                  <a:gd name="connsiteX1" fmla="*/ 3242759 w 3242758"/>
                  <a:gd name="connsiteY1" fmla="*/ 0 h 505682"/>
                  <a:gd name="connsiteX2" fmla="*/ 3242759 w 3242758"/>
                  <a:gd name="connsiteY2" fmla="*/ 505682 h 505682"/>
                  <a:gd name="connsiteX3" fmla="*/ 0 w 3242758"/>
                  <a:gd name="connsiteY3" fmla="*/ 505682 h 5056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42758" h="505682">
                    <a:moveTo>
                      <a:pt x="0" y="0"/>
                    </a:moveTo>
                    <a:lnTo>
                      <a:pt x="3242759" y="0"/>
                    </a:lnTo>
                    <a:lnTo>
                      <a:pt x="3242759" y="505682"/>
                    </a:lnTo>
                    <a:lnTo>
                      <a:pt x="0" y="505682"/>
                    </a:lnTo>
                    <a:close/>
                  </a:path>
                </a:pathLst>
              </a:custGeom>
              <a:solidFill>
                <a:schemeClr val="accent2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0" name="Freeform 599">
                <a:extLst>
                  <a:ext uri="{FF2B5EF4-FFF2-40B4-BE49-F238E27FC236}">
                    <a16:creationId xmlns:a16="http://schemas.microsoft.com/office/drawing/2014/main" id="{DC79FB38-3346-AB6A-25F0-243FF676205B}"/>
                  </a:ext>
                </a:extLst>
              </p:cNvPr>
              <p:cNvSpPr/>
              <p:nvPr/>
            </p:nvSpPr>
            <p:spPr>
              <a:xfrm>
                <a:off x="6142821" y="2470118"/>
                <a:ext cx="789015" cy="105441"/>
              </a:xfrm>
              <a:custGeom>
                <a:avLst/>
                <a:gdLst>
                  <a:gd name="connsiteX0" fmla="*/ 0 w 789015"/>
                  <a:gd name="connsiteY0" fmla="*/ 0 h 105441"/>
                  <a:gd name="connsiteX1" fmla="*/ 789016 w 789015"/>
                  <a:gd name="connsiteY1" fmla="*/ 0 h 105441"/>
                  <a:gd name="connsiteX2" fmla="*/ 789016 w 789015"/>
                  <a:gd name="connsiteY2" fmla="*/ 105442 h 105441"/>
                  <a:gd name="connsiteX3" fmla="*/ 0 w 789015"/>
                  <a:gd name="connsiteY3" fmla="*/ 105442 h 105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9015" h="105441">
                    <a:moveTo>
                      <a:pt x="0" y="0"/>
                    </a:moveTo>
                    <a:lnTo>
                      <a:pt x="789016" y="0"/>
                    </a:lnTo>
                    <a:lnTo>
                      <a:pt x="789016" y="105442"/>
                    </a:lnTo>
                    <a:lnTo>
                      <a:pt x="0" y="105442"/>
                    </a:ln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1" name="Freeform 600">
                <a:extLst>
                  <a:ext uri="{FF2B5EF4-FFF2-40B4-BE49-F238E27FC236}">
                    <a16:creationId xmlns:a16="http://schemas.microsoft.com/office/drawing/2014/main" id="{96E2F413-D03D-E56C-E500-12E2B445BB71}"/>
                  </a:ext>
                </a:extLst>
              </p:cNvPr>
              <p:cNvSpPr/>
              <p:nvPr/>
            </p:nvSpPr>
            <p:spPr>
              <a:xfrm>
                <a:off x="6141679" y="2468975"/>
                <a:ext cx="791204" cy="107632"/>
              </a:xfrm>
              <a:custGeom>
                <a:avLst/>
                <a:gdLst>
                  <a:gd name="connsiteX0" fmla="*/ 791205 w 791204"/>
                  <a:gd name="connsiteY0" fmla="*/ 107632 h 107632"/>
                  <a:gd name="connsiteX1" fmla="*/ 0 w 791204"/>
                  <a:gd name="connsiteY1" fmla="*/ 107632 h 107632"/>
                  <a:gd name="connsiteX2" fmla="*/ 0 w 791204"/>
                  <a:gd name="connsiteY2" fmla="*/ 0 h 107632"/>
                  <a:gd name="connsiteX3" fmla="*/ 791205 w 791204"/>
                  <a:gd name="connsiteY3" fmla="*/ 0 h 107632"/>
                  <a:gd name="connsiteX4" fmla="*/ 1903 w 791204"/>
                  <a:gd name="connsiteY4" fmla="*/ 105442 h 107632"/>
                  <a:gd name="connsiteX5" fmla="*/ 788826 w 791204"/>
                  <a:gd name="connsiteY5" fmla="*/ 105442 h 107632"/>
                  <a:gd name="connsiteX6" fmla="*/ 788826 w 791204"/>
                  <a:gd name="connsiteY6" fmla="*/ 2191 h 107632"/>
                  <a:gd name="connsiteX7" fmla="*/ 1903 w 791204"/>
                  <a:gd name="connsiteY7" fmla="*/ 2191 h 107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791204" h="107632">
                    <a:moveTo>
                      <a:pt x="791205" y="107632"/>
                    </a:moveTo>
                    <a:lnTo>
                      <a:pt x="0" y="107632"/>
                    </a:lnTo>
                    <a:lnTo>
                      <a:pt x="0" y="0"/>
                    </a:lnTo>
                    <a:lnTo>
                      <a:pt x="791205" y="0"/>
                    </a:lnTo>
                    <a:close/>
                    <a:moveTo>
                      <a:pt x="1903" y="105442"/>
                    </a:moveTo>
                    <a:lnTo>
                      <a:pt x="788826" y="105442"/>
                    </a:lnTo>
                    <a:lnTo>
                      <a:pt x="788826" y="2191"/>
                    </a:lnTo>
                    <a:lnTo>
                      <a:pt x="1903" y="2191"/>
                    </a:ln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2" name="Freeform 601">
                <a:extLst>
                  <a:ext uri="{FF2B5EF4-FFF2-40B4-BE49-F238E27FC236}">
                    <a16:creationId xmlns:a16="http://schemas.microsoft.com/office/drawing/2014/main" id="{579D4696-A609-6D53-5A48-3C38D558ADB3}"/>
                  </a:ext>
                </a:extLst>
              </p:cNvPr>
              <p:cNvSpPr/>
              <p:nvPr/>
            </p:nvSpPr>
            <p:spPr>
              <a:xfrm>
                <a:off x="6825442" y="2468975"/>
                <a:ext cx="107536" cy="107632"/>
              </a:xfrm>
              <a:custGeom>
                <a:avLst/>
                <a:gdLst>
                  <a:gd name="connsiteX0" fmla="*/ 0 w 107536"/>
                  <a:gd name="connsiteY0" fmla="*/ 0 h 107632"/>
                  <a:gd name="connsiteX1" fmla="*/ 107537 w 107536"/>
                  <a:gd name="connsiteY1" fmla="*/ 0 h 107632"/>
                  <a:gd name="connsiteX2" fmla="*/ 107537 w 107536"/>
                  <a:gd name="connsiteY2" fmla="*/ 107633 h 107632"/>
                  <a:gd name="connsiteX3" fmla="*/ 0 w 107536"/>
                  <a:gd name="connsiteY3" fmla="*/ 107633 h 107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07536" h="107632">
                    <a:moveTo>
                      <a:pt x="0" y="0"/>
                    </a:moveTo>
                    <a:lnTo>
                      <a:pt x="107537" y="0"/>
                    </a:lnTo>
                    <a:lnTo>
                      <a:pt x="107537" y="107633"/>
                    </a:lnTo>
                    <a:lnTo>
                      <a:pt x="0" y="107633"/>
                    </a:lnTo>
                    <a:close/>
                  </a:path>
                </a:pathLst>
              </a:custGeom>
              <a:solidFill>
                <a:srgbClr val="455A64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3" name="Freeform 602">
                <a:extLst>
                  <a:ext uri="{FF2B5EF4-FFF2-40B4-BE49-F238E27FC236}">
                    <a16:creationId xmlns:a16="http://schemas.microsoft.com/office/drawing/2014/main" id="{D21D8486-B211-35B1-2305-F2052D984C71}"/>
                  </a:ext>
                </a:extLst>
              </p:cNvPr>
              <p:cNvSpPr/>
              <p:nvPr/>
            </p:nvSpPr>
            <p:spPr>
              <a:xfrm>
                <a:off x="6878449" y="2518981"/>
                <a:ext cx="34069" cy="41147"/>
              </a:xfrm>
              <a:custGeom>
                <a:avLst/>
                <a:gdLst>
                  <a:gd name="connsiteX0" fmla="*/ 34069 w 34069"/>
                  <a:gd name="connsiteY0" fmla="*/ 33718 h 41147"/>
                  <a:gd name="connsiteX1" fmla="*/ 24553 w 34069"/>
                  <a:gd name="connsiteY1" fmla="*/ 41148 h 41147"/>
                  <a:gd name="connsiteX2" fmla="*/ 6566 w 34069"/>
                  <a:gd name="connsiteY2" fmla="*/ 17335 h 41147"/>
                  <a:gd name="connsiteX3" fmla="*/ 0 w 34069"/>
                  <a:gd name="connsiteY3" fmla="*/ 8572 h 41147"/>
                  <a:gd name="connsiteX4" fmla="*/ 3711 w 34069"/>
                  <a:gd name="connsiteY4" fmla="*/ 6477 h 41147"/>
                  <a:gd name="connsiteX5" fmla="*/ 8755 w 34069"/>
                  <a:gd name="connsiteY5" fmla="*/ 0 h 41147"/>
                  <a:gd name="connsiteX6" fmla="*/ 15702 w 34069"/>
                  <a:gd name="connsiteY6" fmla="*/ 9525 h 41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4069" h="41147">
                    <a:moveTo>
                      <a:pt x="34069" y="33718"/>
                    </a:moveTo>
                    <a:lnTo>
                      <a:pt x="24553" y="41148"/>
                    </a:lnTo>
                    <a:lnTo>
                      <a:pt x="6566" y="17335"/>
                    </a:lnTo>
                    <a:lnTo>
                      <a:pt x="0" y="8572"/>
                    </a:lnTo>
                    <a:cubicBezTo>
                      <a:pt x="1323" y="8039"/>
                      <a:pt x="2569" y="7334"/>
                      <a:pt x="3711" y="6477"/>
                    </a:cubicBezTo>
                    <a:cubicBezTo>
                      <a:pt x="5910" y="4782"/>
                      <a:pt x="7651" y="2553"/>
                      <a:pt x="8755" y="0"/>
                    </a:cubicBezTo>
                    <a:lnTo>
                      <a:pt x="15702" y="9525"/>
                    </a:ln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4" name="Freeform 603">
                <a:extLst>
                  <a:ext uri="{FF2B5EF4-FFF2-40B4-BE49-F238E27FC236}">
                    <a16:creationId xmlns:a16="http://schemas.microsoft.com/office/drawing/2014/main" id="{A6FF4353-56F3-A25E-DB37-51B57383C54E}"/>
                  </a:ext>
                </a:extLst>
              </p:cNvPr>
              <p:cNvSpPr/>
              <p:nvPr/>
            </p:nvSpPr>
            <p:spPr>
              <a:xfrm>
                <a:off x="6845824" y="2485889"/>
                <a:ext cx="53022" cy="53149"/>
              </a:xfrm>
              <a:custGeom>
                <a:avLst/>
                <a:gdLst>
                  <a:gd name="connsiteX0" fmla="*/ 47566 w 53022"/>
                  <a:gd name="connsiteY0" fmla="*/ 10327 h 53149"/>
                  <a:gd name="connsiteX1" fmla="*/ 10318 w 53022"/>
                  <a:gd name="connsiteY1" fmla="*/ 5545 h 53149"/>
                  <a:gd name="connsiteX2" fmla="*/ 5540 w 53022"/>
                  <a:gd name="connsiteY2" fmla="*/ 42817 h 53149"/>
                  <a:gd name="connsiteX3" fmla="*/ 39001 w 53022"/>
                  <a:gd name="connsiteY3" fmla="*/ 50046 h 53149"/>
                  <a:gd name="connsiteX4" fmla="*/ 42617 w 53022"/>
                  <a:gd name="connsiteY4" fmla="*/ 47665 h 53149"/>
                  <a:gd name="connsiteX5" fmla="*/ 48137 w 53022"/>
                  <a:gd name="connsiteY5" fmla="*/ 41950 h 53149"/>
                  <a:gd name="connsiteX6" fmla="*/ 47566 w 53022"/>
                  <a:gd name="connsiteY6" fmla="*/ 10327 h 53149"/>
                  <a:gd name="connsiteX7" fmla="*/ 36146 w 53022"/>
                  <a:gd name="connsiteY7" fmla="*/ 38902 h 53149"/>
                  <a:gd name="connsiteX8" fmla="*/ 13867 w 53022"/>
                  <a:gd name="connsiteY8" fmla="*/ 35959 h 53149"/>
                  <a:gd name="connsiteX9" fmla="*/ 16799 w 53022"/>
                  <a:gd name="connsiteY9" fmla="*/ 13661 h 53149"/>
                  <a:gd name="connsiteX10" fmla="*/ 39086 w 53022"/>
                  <a:gd name="connsiteY10" fmla="*/ 16604 h 53149"/>
                  <a:gd name="connsiteX11" fmla="*/ 39096 w 53022"/>
                  <a:gd name="connsiteY11" fmla="*/ 16613 h 53149"/>
                  <a:gd name="connsiteX12" fmla="*/ 41189 w 53022"/>
                  <a:gd name="connsiteY12" fmla="*/ 32425 h 53149"/>
                  <a:gd name="connsiteX13" fmla="*/ 36146 w 53022"/>
                  <a:gd name="connsiteY13" fmla="*/ 39188 h 5314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53022" h="53149">
                    <a:moveTo>
                      <a:pt x="47566" y="10327"/>
                    </a:moveTo>
                    <a:cubicBezTo>
                      <a:pt x="38601" y="-1284"/>
                      <a:pt x="21928" y="-3427"/>
                      <a:pt x="10318" y="5545"/>
                    </a:cubicBezTo>
                    <a:cubicBezTo>
                      <a:pt x="-1283" y="14518"/>
                      <a:pt x="-3424" y="31206"/>
                      <a:pt x="5540" y="42817"/>
                    </a:cubicBezTo>
                    <a:cubicBezTo>
                      <a:pt x="13449" y="53066"/>
                      <a:pt x="27581" y="56114"/>
                      <a:pt x="39001" y="50046"/>
                    </a:cubicBezTo>
                    <a:cubicBezTo>
                      <a:pt x="40238" y="49284"/>
                      <a:pt x="41475" y="48522"/>
                      <a:pt x="42617" y="47665"/>
                    </a:cubicBezTo>
                    <a:cubicBezTo>
                      <a:pt x="44739" y="46055"/>
                      <a:pt x="46595" y="44122"/>
                      <a:pt x="48137" y="41950"/>
                    </a:cubicBezTo>
                    <a:cubicBezTo>
                      <a:pt x="54855" y="32416"/>
                      <a:pt x="54627" y="19614"/>
                      <a:pt x="47566" y="10327"/>
                    </a:cubicBezTo>
                    <a:close/>
                    <a:moveTo>
                      <a:pt x="36146" y="38902"/>
                    </a:moveTo>
                    <a:cubicBezTo>
                      <a:pt x="29180" y="44246"/>
                      <a:pt x="19206" y="42931"/>
                      <a:pt x="13867" y="35959"/>
                    </a:cubicBezTo>
                    <a:cubicBezTo>
                      <a:pt x="8519" y="28987"/>
                      <a:pt x="9842" y="19004"/>
                      <a:pt x="16799" y="13661"/>
                    </a:cubicBezTo>
                    <a:cubicBezTo>
                      <a:pt x="23765" y="8308"/>
                      <a:pt x="33748" y="9632"/>
                      <a:pt x="39086" y="16604"/>
                    </a:cubicBezTo>
                    <a:cubicBezTo>
                      <a:pt x="39086" y="16604"/>
                      <a:pt x="39096" y="16613"/>
                      <a:pt x="39096" y="16613"/>
                    </a:cubicBezTo>
                    <a:cubicBezTo>
                      <a:pt x="42569" y="21128"/>
                      <a:pt x="43369" y="27158"/>
                      <a:pt x="41189" y="32425"/>
                    </a:cubicBezTo>
                    <a:cubicBezTo>
                      <a:pt x="40124" y="35083"/>
                      <a:pt x="38382" y="37407"/>
                      <a:pt x="36146" y="39188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5" name="Freeform 604">
                <a:extLst>
                  <a:ext uri="{FF2B5EF4-FFF2-40B4-BE49-F238E27FC236}">
                    <a16:creationId xmlns:a16="http://schemas.microsoft.com/office/drawing/2014/main" id="{31355F76-4A8A-DAF0-22C3-75BE0555F436}"/>
                  </a:ext>
                </a:extLst>
              </p:cNvPr>
              <p:cNvSpPr/>
              <p:nvPr/>
            </p:nvSpPr>
            <p:spPr>
              <a:xfrm>
                <a:off x="6164804" y="2490787"/>
                <a:ext cx="5614" cy="64007"/>
              </a:xfrm>
              <a:custGeom>
                <a:avLst/>
                <a:gdLst>
                  <a:gd name="connsiteX0" fmla="*/ 0 w 5614"/>
                  <a:gd name="connsiteY0" fmla="*/ 0 h 64007"/>
                  <a:gd name="connsiteX1" fmla="*/ 5615 w 5614"/>
                  <a:gd name="connsiteY1" fmla="*/ 0 h 64007"/>
                  <a:gd name="connsiteX2" fmla="*/ 5615 w 5614"/>
                  <a:gd name="connsiteY2" fmla="*/ 64008 h 64007"/>
                  <a:gd name="connsiteX3" fmla="*/ 0 w 5614"/>
                  <a:gd name="connsiteY3" fmla="*/ 64008 h 64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14" h="64007">
                    <a:moveTo>
                      <a:pt x="0" y="0"/>
                    </a:moveTo>
                    <a:lnTo>
                      <a:pt x="5615" y="0"/>
                    </a:lnTo>
                    <a:lnTo>
                      <a:pt x="5615" y="64008"/>
                    </a:lnTo>
                    <a:lnTo>
                      <a:pt x="0" y="64008"/>
                    </a:ln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6" name="Freeform 605">
                <a:extLst>
                  <a:ext uri="{FF2B5EF4-FFF2-40B4-BE49-F238E27FC236}">
                    <a16:creationId xmlns:a16="http://schemas.microsoft.com/office/drawing/2014/main" id="{25F5DAD9-8795-7ED2-BA92-4D757AE20152}"/>
                  </a:ext>
                </a:extLst>
              </p:cNvPr>
              <p:cNvSpPr/>
              <p:nvPr/>
            </p:nvSpPr>
            <p:spPr>
              <a:xfrm>
                <a:off x="4285955" y="2470118"/>
                <a:ext cx="1817277" cy="105441"/>
              </a:xfrm>
              <a:custGeom>
                <a:avLst/>
                <a:gdLst>
                  <a:gd name="connsiteX0" fmla="*/ 0 w 1817277"/>
                  <a:gd name="connsiteY0" fmla="*/ 0 h 105441"/>
                  <a:gd name="connsiteX1" fmla="*/ 1817277 w 1817277"/>
                  <a:gd name="connsiteY1" fmla="*/ 0 h 105441"/>
                  <a:gd name="connsiteX2" fmla="*/ 1817277 w 1817277"/>
                  <a:gd name="connsiteY2" fmla="*/ 105442 h 105441"/>
                  <a:gd name="connsiteX3" fmla="*/ 0 w 1817277"/>
                  <a:gd name="connsiteY3" fmla="*/ 105442 h 1054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817277" h="105441">
                    <a:moveTo>
                      <a:pt x="0" y="0"/>
                    </a:moveTo>
                    <a:lnTo>
                      <a:pt x="1817277" y="0"/>
                    </a:lnTo>
                    <a:lnTo>
                      <a:pt x="1817277" y="105442"/>
                    </a:lnTo>
                    <a:lnTo>
                      <a:pt x="0" y="105442"/>
                    </a:ln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7" name="Freeform 606">
                <a:extLst>
                  <a:ext uri="{FF2B5EF4-FFF2-40B4-BE49-F238E27FC236}">
                    <a16:creationId xmlns:a16="http://schemas.microsoft.com/office/drawing/2014/main" id="{3EC09838-7125-BFFC-54C9-17DF271C19D6}"/>
                  </a:ext>
                </a:extLst>
              </p:cNvPr>
              <p:cNvSpPr/>
              <p:nvPr/>
            </p:nvSpPr>
            <p:spPr>
              <a:xfrm>
                <a:off x="4284813" y="2468975"/>
                <a:ext cx="1819466" cy="107632"/>
              </a:xfrm>
              <a:custGeom>
                <a:avLst/>
                <a:gdLst>
                  <a:gd name="connsiteX0" fmla="*/ 1819466 w 1819466"/>
                  <a:gd name="connsiteY0" fmla="*/ 107632 h 107632"/>
                  <a:gd name="connsiteX1" fmla="*/ 0 w 1819466"/>
                  <a:gd name="connsiteY1" fmla="*/ 107632 h 107632"/>
                  <a:gd name="connsiteX2" fmla="*/ 0 w 1819466"/>
                  <a:gd name="connsiteY2" fmla="*/ 0 h 107632"/>
                  <a:gd name="connsiteX3" fmla="*/ 1819466 w 1819466"/>
                  <a:gd name="connsiteY3" fmla="*/ 0 h 107632"/>
                  <a:gd name="connsiteX4" fmla="*/ 1808 w 1819466"/>
                  <a:gd name="connsiteY4" fmla="*/ 105442 h 107632"/>
                  <a:gd name="connsiteX5" fmla="*/ 1817277 w 1819466"/>
                  <a:gd name="connsiteY5" fmla="*/ 105442 h 107632"/>
                  <a:gd name="connsiteX6" fmla="*/ 1817277 w 1819466"/>
                  <a:gd name="connsiteY6" fmla="*/ 2191 h 107632"/>
                  <a:gd name="connsiteX7" fmla="*/ 2189 w 1819466"/>
                  <a:gd name="connsiteY7" fmla="*/ 2191 h 1076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819466" h="107632">
                    <a:moveTo>
                      <a:pt x="1819466" y="107632"/>
                    </a:moveTo>
                    <a:lnTo>
                      <a:pt x="0" y="107632"/>
                    </a:lnTo>
                    <a:lnTo>
                      <a:pt x="0" y="0"/>
                    </a:lnTo>
                    <a:lnTo>
                      <a:pt x="1819466" y="0"/>
                    </a:lnTo>
                    <a:close/>
                    <a:moveTo>
                      <a:pt x="1808" y="105442"/>
                    </a:moveTo>
                    <a:lnTo>
                      <a:pt x="1817277" y="105442"/>
                    </a:lnTo>
                    <a:lnTo>
                      <a:pt x="1817277" y="2191"/>
                    </a:lnTo>
                    <a:lnTo>
                      <a:pt x="2189" y="2191"/>
                    </a:ln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8" name="Freeform 607">
                <a:extLst>
                  <a:ext uri="{FF2B5EF4-FFF2-40B4-BE49-F238E27FC236}">
                    <a16:creationId xmlns:a16="http://schemas.microsoft.com/office/drawing/2014/main" id="{51F132E4-D3CD-CBE1-D4BA-F765130AE580}"/>
                  </a:ext>
                </a:extLst>
              </p:cNvPr>
              <p:cNvSpPr/>
              <p:nvPr/>
            </p:nvSpPr>
            <p:spPr>
              <a:xfrm>
                <a:off x="4307938" y="2490787"/>
                <a:ext cx="5614" cy="64007"/>
              </a:xfrm>
              <a:custGeom>
                <a:avLst/>
                <a:gdLst>
                  <a:gd name="connsiteX0" fmla="*/ 0 w 5614"/>
                  <a:gd name="connsiteY0" fmla="*/ 0 h 64007"/>
                  <a:gd name="connsiteX1" fmla="*/ 5615 w 5614"/>
                  <a:gd name="connsiteY1" fmla="*/ 0 h 64007"/>
                  <a:gd name="connsiteX2" fmla="*/ 5615 w 5614"/>
                  <a:gd name="connsiteY2" fmla="*/ 64008 h 64007"/>
                  <a:gd name="connsiteX3" fmla="*/ 0 w 5614"/>
                  <a:gd name="connsiteY3" fmla="*/ 64008 h 640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614" h="64007">
                    <a:moveTo>
                      <a:pt x="0" y="0"/>
                    </a:moveTo>
                    <a:lnTo>
                      <a:pt x="5615" y="0"/>
                    </a:lnTo>
                    <a:lnTo>
                      <a:pt x="5615" y="64008"/>
                    </a:lnTo>
                    <a:lnTo>
                      <a:pt x="0" y="64008"/>
                    </a:ln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09" name="Freeform 608">
                <a:extLst>
                  <a:ext uri="{FF2B5EF4-FFF2-40B4-BE49-F238E27FC236}">
                    <a16:creationId xmlns:a16="http://schemas.microsoft.com/office/drawing/2014/main" id="{E42221B9-7E90-0AC2-8A2F-425DD215F7BD}"/>
                  </a:ext>
                </a:extLst>
              </p:cNvPr>
              <p:cNvSpPr/>
              <p:nvPr/>
            </p:nvSpPr>
            <p:spPr>
              <a:xfrm>
                <a:off x="4048803" y="2486787"/>
                <a:ext cx="44251" cy="72104"/>
              </a:xfrm>
              <a:custGeom>
                <a:avLst/>
                <a:gdLst>
                  <a:gd name="connsiteX0" fmla="*/ 38352 w 44251"/>
                  <a:gd name="connsiteY0" fmla="*/ 72104 h 72104"/>
                  <a:gd name="connsiteX1" fmla="*/ 0 w 44251"/>
                  <a:gd name="connsiteY1" fmla="*/ 36767 h 72104"/>
                  <a:gd name="connsiteX2" fmla="*/ 38256 w 44251"/>
                  <a:gd name="connsiteY2" fmla="*/ 0 h 72104"/>
                  <a:gd name="connsiteX3" fmla="*/ 44252 w 44251"/>
                  <a:gd name="connsiteY3" fmla="*/ 6191 h 72104"/>
                  <a:gd name="connsiteX4" fmla="*/ 12562 w 44251"/>
                  <a:gd name="connsiteY4" fmla="*/ 36576 h 72104"/>
                  <a:gd name="connsiteX5" fmla="*/ 44157 w 44251"/>
                  <a:gd name="connsiteY5" fmla="*/ 65722 h 72104"/>
                  <a:gd name="connsiteX6" fmla="*/ 38352 w 44251"/>
                  <a:gd name="connsiteY6" fmla="*/ 72104 h 72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51" h="72104">
                    <a:moveTo>
                      <a:pt x="38352" y="72104"/>
                    </a:moveTo>
                    <a:lnTo>
                      <a:pt x="0" y="36767"/>
                    </a:lnTo>
                    <a:lnTo>
                      <a:pt x="38256" y="0"/>
                    </a:lnTo>
                    <a:lnTo>
                      <a:pt x="44252" y="6191"/>
                    </a:lnTo>
                    <a:lnTo>
                      <a:pt x="12562" y="36576"/>
                    </a:lnTo>
                    <a:lnTo>
                      <a:pt x="44157" y="65722"/>
                    </a:lnTo>
                    <a:lnTo>
                      <a:pt x="38352" y="72104"/>
                    </a:ln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0" name="Freeform 609">
                <a:extLst>
                  <a:ext uri="{FF2B5EF4-FFF2-40B4-BE49-F238E27FC236}">
                    <a16:creationId xmlns:a16="http://schemas.microsoft.com/office/drawing/2014/main" id="{E19D9EB8-0A25-044C-91D2-E800A68DF847}"/>
                  </a:ext>
                </a:extLst>
              </p:cNvPr>
              <p:cNvSpPr/>
              <p:nvPr/>
            </p:nvSpPr>
            <p:spPr>
              <a:xfrm>
                <a:off x="4173850" y="2486691"/>
                <a:ext cx="44251" cy="72104"/>
              </a:xfrm>
              <a:custGeom>
                <a:avLst/>
                <a:gdLst>
                  <a:gd name="connsiteX0" fmla="*/ 5900 w 44251"/>
                  <a:gd name="connsiteY0" fmla="*/ 0 h 72104"/>
                  <a:gd name="connsiteX1" fmla="*/ 44252 w 44251"/>
                  <a:gd name="connsiteY1" fmla="*/ 35338 h 72104"/>
                  <a:gd name="connsiteX2" fmla="*/ 5900 w 44251"/>
                  <a:gd name="connsiteY2" fmla="*/ 72104 h 72104"/>
                  <a:gd name="connsiteX3" fmla="*/ 0 w 44251"/>
                  <a:gd name="connsiteY3" fmla="*/ 65913 h 72104"/>
                  <a:gd name="connsiteX4" fmla="*/ 31690 w 44251"/>
                  <a:gd name="connsiteY4" fmla="*/ 35528 h 72104"/>
                  <a:gd name="connsiteX5" fmla="*/ 95 w 44251"/>
                  <a:gd name="connsiteY5" fmla="*/ 6382 h 72104"/>
                  <a:gd name="connsiteX6" fmla="*/ 5900 w 44251"/>
                  <a:gd name="connsiteY6" fmla="*/ 0 h 72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4251" h="72104">
                    <a:moveTo>
                      <a:pt x="5900" y="0"/>
                    </a:moveTo>
                    <a:lnTo>
                      <a:pt x="44252" y="35338"/>
                    </a:lnTo>
                    <a:lnTo>
                      <a:pt x="5900" y="72104"/>
                    </a:lnTo>
                    <a:lnTo>
                      <a:pt x="0" y="65913"/>
                    </a:lnTo>
                    <a:lnTo>
                      <a:pt x="31690" y="35528"/>
                    </a:lnTo>
                    <a:lnTo>
                      <a:pt x="95" y="6382"/>
                    </a:lnTo>
                    <a:lnTo>
                      <a:pt x="5900" y="0"/>
                    </a:ln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1" name="Freeform 610">
                <a:extLst>
                  <a:ext uri="{FF2B5EF4-FFF2-40B4-BE49-F238E27FC236}">
                    <a16:creationId xmlns:a16="http://schemas.microsoft.com/office/drawing/2014/main" id="{FD109C3B-709C-B109-5C7A-BC40CF79309D}"/>
                  </a:ext>
                </a:extLst>
              </p:cNvPr>
              <p:cNvSpPr/>
              <p:nvPr/>
            </p:nvSpPr>
            <p:spPr>
              <a:xfrm>
                <a:off x="3858282" y="2292858"/>
                <a:ext cx="3242758" cy="79057"/>
              </a:xfrm>
              <a:custGeom>
                <a:avLst/>
                <a:gdLst>
                  <a:gd name="connsiteX0" fmla="*/ 0 w 3242758"/>
                  <a:gd name="connsiteY0" fmla="*/ 0 h 79057"/>
                  <a:gd name="connsiteX1" fmla="*/ 3242759 w 3242758"/>
                  <a:gd name="connsiteY1" fmla="*/ 0 h 79057"/>
                  <a:gd name="connsiteX2" fmla="*/ 3242759 w 3242758"/>
                  <a:gd name="connsiteY2" fmla="*/ 79058 h 79057"/>
                  <a:gd name="connsiteX3" fmla="*/ 0 w 3242758"/>
                  <a:gd name="connsiteY3" fmla="*/ 79058 h 79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242758" h="79057">
                    <a:moveTo>
                      <a:pt x="0" y="0"/>
                    </a:moveTo>
                    <a:lnTo>
                      <a:pt x="3242759" y="0"/>
                    </a:lnTo>
                    <a:lnTo>
                      <a:pt x="3242759" y="79058"/>
                    </a:lnTo>
                    <a:lnTo>
                      <a:pt x="0" y="79058"/>
                    </a:lnTo>
                    <a:close/>
                  </a:path>
                </a:pathLst>
              </a:custGeom>
              <a:solidFill>
                <a:srgbClr val="455A64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2" name="Freeform 611">
                <a:extLst>
                  <a:ext uri="{FF2B5EF4-FFF2-40B4-BE49-F238E27FC236}">
                    <a16:creationId xmlns:a16="http://schemas.microsoft.com/office/drawing/2014/main" id="{534590D6-A2F7-1317-B35A-964887A8C3D1}"/>
                  </a:ext>
                </a:extLst>
              </p:cNvPr>
              <p:cNvSpPr/>
              <p:nvPr/>
            </p:nvSpPr>
            <p:spPr>
              <a:xfrm>
                <a:off x="3902724" y="2317432"/>
                <a:ext cx="29881" cy="29908"/>
              </a:xfrm>
              <a:custGeom>
                <a:avLst/>
                <a:gdLst>
                  <a:gd name="connsiteX0" fmla="*/ 29882 w 29881"/>
                  <a:gd name="connsiteY0" fmla="*/ 14954 h 29908"/>
                  <a:gd name="connsiteX1" fmla="*/ 14941 w 29881"/>
                  <a:gd name="connsiteY1" fmla="*/ 29908 h 29908"/>
                  <a:gd name="connsiteX2" fmla="*/ 0 w 29881"/>
                  <a:gd name="connsiteY2" fmla="*/ 14954 h 29908"/>
                  <a:gd name="connsiteX3" fmla="*/ 14941 w 29881"/>
                  <a:gd name="connsiteY3" fmla="*/ 0 h 29908"/>
                  <a:gd name="connsiteX4" fmla="*/ 29882 w 29881"/>
                  <a:gd name="connsiteY4" fmla="*/ 14954 h 29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881" h="29908">
                    <a:moveTo>
                      <a:pt x="29882" y="14954"/>
                    </a:moveTo>
                    <a:cubicBezTo>
                      <a:pt x="29882" y="23212"/>
                      <a:pt x="23192" y="29908"/>
                      <a:pt x="14941" y="29908"/>
                    </a:cubicBezTo>
                    <a:cubicBezTo>
                      <a:pt x="6690" y="29908"/>
                      <a:pt x="0" y="23212"/>
                      <a:pt x="0" y="14954"/>
                    </a:cubicBezTo>
                    <a:cubicBezTo>
                      <a:pt x="0" y="6696"/>
                      <a:pt x="6690" y="0"/>
                      <a:pt x="14941" y="0"/>
                    </a:cubicBezTo>
                    <a:cubicBezTo>
                      <a:pt x="23192" y="0"/>
                      <a:pt x="29882" y="6696"/>
                      <a:pt x="29882" y="14954"/>
                    </a:cubicBezTo>
                    <a:close/>
                  </a:path>
                </a:pathLst>
              </a:custGeom>
              <a:solidFill>
                <a:srgbClr val="C7C7C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3" name="Freeform 612">
                <a:extLst>
                  <a:ext uri="{FF2B5EF4-FFF2-40B4-BE49-F238E27FC236}">
                    <a16:creationId xmlns:a16="http://schemas.microsoft.com/office/drawing/2014/main" id="{16EC4344-A518-D747-1EF6-CAE8E2B77ED4}"/>
                  </a:ext>
                </a:extLst>
              </p:cNvPr>
              <p:cNvSpPr/>
              <p:nvPr/>
            </p:nvSpPr>
            <p:spPr>
              <a:xfrm>
                <a:off x="3963630" y="2317432"/>
                <a:ext cx="30072" cy="30099"/>
              </a:xfrm>
              <a:custGeom>
                <a:avLst/>
                <a:gdLst>
                  <a:gd name="connsiteX0" fmla="*/ 30073 w 30072"/>
                  <a:gd name="connsiteY0" fmla="*/ 14955 h 30099"/>
                  <a:gd name="connsiteX1" fmla="*/ 15132 w 30072"/>
                  <a:gd name="connsiteY1" fmla="*/ 30099 h 30099"/>
                  <a:gd name="connsiteX2" fmla="*/ 0 w 30072"/>
                  <a:gd name="connsiteY2" fmla="*/ 15145 h 30099"/>
                  <a:gd name="connsiteX3" fmla="*/ 14941 w 30072"/>
                  <a:gd name="connsiteY3" fmla="*/ 0 h 30099"/>
                  <a:gd name="connsiteX4" fmla="*/ 15036 w 30072"/>
                  <a:gd name="connsiteY4" fmla="*/ 0 h 30099"/>
                  <a:gd name="connsiteX5" fmla="*/ 30073 w 30072"/>
                  <a:gd name="connsiteY5" fmla="*/ 14859 h 30099"/>
                  <a:gd name="connsiteX6" fmla="*/ 30073 w 30072"/>
                  <a:gd name="connsiteY6" fmla="*/ 14955 h 300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30072" h="30099">
                    <a:moveTo>
                      <a:pt x="30073" y="14955"/>
                    </a:moveTo>
                    <a:cubicBezTo>
                      <a:pt x="30130" y="23270"/>
                      <a:pt x="23440" y="30042"/>
                      <a:pt x="15132" y="30099"/>
                    </a:cubicBezTo>
                    <a:cubicBezTo>
                      <a:pt x="6824" y="30147"/>
                      <a:pt x="57" y="23460"/>
                      <a:pt x="0" y="15145"/>
                    </a:cubicBezTo>
                    <a:cubicBezTo>
                      <a:pt x="-47" y="6830"/>
                      <a:pt x="6633" y="57"/>
                      <a:pt x="14941" y="0"/>
                    </a:cubicBezTo>
                    <a:cubicBezTo>
                      <a:pt x="14970" y="0"/>
                      <a:pt x="15008" y="0"/>
                      <a:pt x="15036" y="0"/>
                    </a:cubicBezTo>
                    <a:cubicBezTo>
                      <a:pt x="23287" y="-57"/>
                      <a:pt x="30015" y="6601"/>
                      <a:pt x="30073" y="14859"/>
                    </a:cubicBezTo>
                    <a:cubicBezTo>
                      <a:pt x="30073" y="14888"/>
                      <a:pt x="30073" y="14926"/>
                      <a:pt x="30073" y="14955"/>
                    </a:cubicBezTo>
                    <a:close/>
                  </a:path>
                </a:pathLst>
              </a:custGeom>
              <a:solidFill>
                <a:srgbClr val="FFFFF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14" name="Freeform 613">
                <a:extLst>
                  <a:ext uri="{FF2B5EF4-FFF2-40B4-BE49-F238E27FC236}">
                    <a16:creationId xmlns:a16="http://schemas.microsoft.com/office/drawing/2014/main" id="{B2704D90-00C6-1FBA-F944-B3989DFB48DD}"/>
                  </a:ext>
                </a:extLst>
              </p:cNvPr>
              <p:cNvSpPr/>
              <p:nvPr/>
            </p:nvSpPr>
            <p:spPr>
              <a:xfrm>
                <a:off x="4024821" y="2317432"/>
                <a:ext cx="29881" cy="29908"/>
              </a:xfrm>
              <a:custGeom>
                <a:avLst/>
                <a:gdLst>
                  <a:gd name="connsiteX0" fmla="*/ 29882 w 29881"/>
                  <a:gd name="connsiteY0" fmla="*/ 14954 h 29908"/>
                  <a:gd name="connsiteX1" fmla="*/ 14941 w 29881"/>
                  <a:gd name="connsiteY1" fmla="*/ 29909 h 29908"/>
                  <a:gd name="connsiteX2" fmla="*/ 0 w 29881"/>
                  <a:gd name="connsiteY2" fmla="*/ 14954 h 29908"/>
                  <a:gd name="connsiteX3" fmla="*/ 14941 w 29881"/>
                  <a:gd name="connsiteY3" fmla="*/ 0 h 29908"/>
                  <a:gd name="connsiteX4" fmla="*/ 29882 w 29881"/>
                  <a:gd name="connsiteY4" fmla="*/ 14954 h 299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9881" h="29908">
                    <a:moveTo>
                      <a:pt x="29882" y="14954"/>
                    </a:moveTo>
                    <a:cubicBezTo>
                      <a:pt x="29882" y="23213"/>
                      <a:pt x="23193" y="29909"/>
                      <a:pt x="14941" y="29909"/>
                    </a:cubicBezTo>
                    <a:cubicBezTo>
                      <a:pt x="6689" y="29909"/>
                      <a:pt x="0" y="23213"/>
                      <a:pt x="0" y="14954"/>
                    </a:cubicBezTo>
                    <a:cubicBezTo>
                      <a:pt x="0" y="6695"/>
                      <a:pt x="6689" y="0"/>
                      <a:pt x="14941" y="0"/>
                    </a:cubicBezTo>
                    <a:cubicBezTo>
                      <a:pt x="23192" y="0"/>
                      <a:pt x="29882" y="6695"/>
                      <a:pt x="29882" y="14954"/>
                    </a:cubicBezTo>
                    <a:close/>
                  </a:path>
                </a:pathLst>
              </a:custGeom>
              <a:solidFill>
                <a:srgbClr val="FFC727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615" name="Graphic 3">
                <a:extLst>
                  <a:ext uri="{FF2B5EF4-FFF2-40B4-BE49-F238E27FC236}">
                    <a16:creationId xmlns:a16="http://schemas.microsoft.com/office/drawing/2014/main" id="{A0CC0DE4-4A8F-B418-EB05-11DCD2582E5B}"/>
                  </a:ext>
                </a:extLst>
              </p:cNvPr>
              <p:cNvGrpSpPr/>
              <p:nvPr/>
            </p:nvGrpSpPr>
            <p:grpSpPr>
              <a:xfrm>
                <a:off x="4578581" y="2778460"/>
                <a:ext cx="692608" cy="693171"/>
                <a:chOff x="4578581" y="2778460"/>
                <a:chExt cx="692608" cy="693171"/>
              </a:xfrm>
            </p:grpSpPr>
            <p:sp>
              <p:nvSpPr>
                <p:cNvPr id="616" name="Freeform 615">
                  <a:extLst>
                    <a:ext uri="{FF2B5EF4-FFF2-40B4-BE49-F238E27FC236}">
                      <a16:creationId xmlns:a16="http://schemas.microsoft.com/office/drawing/2014/main" id="{41279EE2-8822-7EF3-77F6-986D66BBB3C9}"/>
                    </a:ext>
                  </a:extLst>
                </p:cNvPr>
                <p:cNvSpPr/>
                <p:nvPr/>
              </p:nvSpPr>
              <p:spPr>
                <a:xfrm>
                  <a:off x="4578581" y="2778460"/>
                  <a:ext cx="692608" cy="693171"/>
                </a:xfrm>
                <a:custGeom>
                  <a:avLst/>
                  <a:gdLst>
                    <a:gd name="connsiteX0" fmla="*/ 676918 w 692608"/>
                    <a:gd name="connsiteY0" fmla="*/ 243726 h 693171"/>
                    <a:gd name="connsiteX1" fmla="*/ 449045 w 692608"/>
                    <a:gd name="connsiteY1" fmla="*/ 677466 h 693171"/>
                    <a:gd name="connsiteX2" fmla="*/ 15690 w 692608"/>
                    <a:gd name="connsiteY2" fmla="*/ 449400 h 693171"/>
                    <a:gd name="connsiteX3" fmla="*/ 242203 w 692608"/>
                    <a:gd name="connsiteY3" fmla="*/ 16079 h 693171"/>
                    <a:gd name="connsiteX4" fmla="*/ 676604 w 692608"/>
                    <a:gd name="connsiteY4" fmla="*/ 242736 h 693171"/>
                    <a:gd name="connsiteX5" fmla="*/ 676918 w 692608"/>
                    <a:gd name="connsiteY5" fmla="*/ 243726 h 6931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608" h="693171">
                      <a:moveTo>
                        <a:pt x="676918" y="243726"/>
                      </a:moveTo>
                      <a:cubicBezTo>
                        <a:pt x="733665" y="426483"/>
                        <a:pt x="631639" y="620678"/>
                        <a:pt x="449045" y="677466"/>
                      </a:cubicBezTo>
                      <a:cubicBezTo>
                        <a:pt x="266451" y="734264"/>
                        <a:pt x="72437" y="632156"/>
                        <a:pt x="15690" y="449400"/>
                      </a:cubicBezTo>
                      <a:cubicBezTo>
                        <a:pt x="-40895" y="267177"/>
                        <a:pt x="60371" y="73458"/>
                        <a:pt x="242203" y="16079"/>
                      </a:cubicBezTo>
                      <a:cubicBezTo>
                        <a:pt x="424692" y="-41395"/>
                        <a:pt x="619181" y="60084"/>
                        <a:pt x="676604" y="242736"/>
                      </a:cubicBezTo>
                      <a:cubicBezTo>
                        <a:pt x="676709" y="243060"/>
                        <a:pt x="676814" y="243393"/>
                        <a:pt x="676918" y="243726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7" name="Freeform 616">
                  <a:extLst>
                    <a:ext uri="{FF2B5EF4-FFF2-40B4-BE49-F238E27FC236}">
                      <a16:creationId xmlns:a16="http://schemas.microsoft.com/office/drawing/2014/main" id="{F84B7EBB-048A-539D-264D-B29F8F122EEC}"/>
                    </a:ext>
                  </a:extLst>
                </p:cNvPr>
                <p:cNvSpPr/>
                <p:nvPr/>
              </p:nvSpPr>
              <p:spPr>
                <a:xfrm>
                  <a:off x="4603185" y="2803145"/>
                  <a:ext cx="643348" cy="643870"/>
                </a:xfrm>
                <a:custGeom>
                  <a:avLst/>
                  <a:gdLst>
                    <a:gd name="connsiteX0" fmla="*/ 418303 w 643348"/>
                    <a:gd name="connsiteY0" fmla="*/ 628903 h 643870"/>
                    <a:gd name="connsiteX1" fmla="*/ 14954 w 643348"/>
                    <a:gd name="connsiteY1" fmla="*/ 418676 h 643870"/>
                    <a:gd name="connsiteX2" fmla="*/ 224994 w 643348"/>
                    <a:gd name="connsiteY2" fmla="*/ 14969 h 643870"/>
                    <a:gd name="connsiteX3" fmla="*/ 628343 w 643348"/>
                    <a:gd name="connsiteY3" fmla="*/ 225195 h 643870"/>
                    <a:gd name="connsiteX4" fmla="*/ 628714 w 643348"/>
                    <a:gd name="connsiteY4" fmla="*/ 226376 h 643870"/>
                    <a:gd name="connsiteX5" fmla="*/ 418303 w 643348"/>
                    <a:gd name="connsiteY5" fmla="*/ 628903 h 643870"/>
                    <a:gd name="connsiteX6" fmla="*/ 599117 w 643348"/>
                    <a:gd name="connsiteY6" fmla="*/ 241140 h 643870"/>
                    <a:gd name="connsiteX7" fmla="*/ 241391 w 643348"/>
                    <a:gd name="connsiteY7" fmla="*/ 44639 h 643870"/>
                    <a:gd name="connsiteX8" fmla="*/ 45065 w 643348"/>
                    <a:gd name="connsiteY8" fmla="*/ 402684 h 643870"/>
                    <a:gd name="connsiteX9" fmla="*/ 400127 w 643348"/>
                    <a:gd name="connsiteY9" fmla="*/ 599946 h 643870"/>
                    <a:gd name="connsiteX10" fmla="*/ 599327 w 643348"/>
                    <a:gd name="connsiteY10" fmla="*/ 243188 h 643870"/>
                    <a:gd name="connsiteX11" fmla="*/ 598737 w 643348"/>
                    <a:gd name="connsiteY11" fmla="*/ 241140 h 6438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43348" h="643870">
                      <a:moveTo>
                        <a:pt x="418303" y="628903"/>
                      </a:moveTo>
                      <a:cubicBezTo>
                        <a:pt x="248918" y="682328"/>
                        <a:pt x="68333" y="588212"/>
                        <a:pt x="14954" y="418676"/>
                      </a:cubicBezTo>
                      <a:cubicBezTo>
                        <a:pt x="-38424" y="249141"/>
                        <a:pt x="55619" y="68394"/>
                        <a:pt x="224994" y="14969"/>
                      </a:cubicBezTo>
                      <a:cubicBezTo>
                        <a:pt x="394379" y="-38457"/>
                        <a:pt x="574964" y="55659"/>
                        <a:pt x="628343" y="225195"/>
                      </a:cubicBezTo>
                      <a:cubicBezTo>
                        <a:pt x="628466" y="225585"/>
                        <a:pt x="628590" y="225985"/>
                        <a:pt x="628714" y="226376"/>
                      </a:cubicBezTo>
                      <a:cubicBezTo>
                        <a:pt x="681416" y="395664"/>
                        <a:pt x="587298" y="575705"/>
                        <a:pt x="418303" y="628903"/>
                      </a:cubicBezTo>
                      <a:close/>
                      <a:moveTo>
                        <a:pt x="599117" y="241140"/>
                      </a:moveTo>
                      <a:cubicBezTo>
                        <a:pt x="554552" y="88006"/>
                        <a:pt x="394388" y="33"/>
                        <a:pt x="241391" y="44639"/>
                      </a:cubicBezTo>
                      <a:cubicBezTo>
                        <a:pt x="88394" y="89244"/>
                        <a:pt x="499" y="249550"/>
                        <a:pt x="45065" y="402684"/>
                      </a:cubicBezTo>
                      <a:cubicBezTo>
                        <a:pt x="89326" y="554779"/>
                        <a:pt x="247748" y="642790"/>
                        <a:pt x="400127" y="599946"/>
                      </a:cubicBezTo>
                      <a:cubicBezTo>
                        <a:pt x="553562" y="556484"/>
                        <a:pt x="642741" y="396759"/>
                        <a:pt x="599327" y="243188"/>
                      </a:cubicBezTo>
                      <a:cubicBezTo>
                        <a:pt x="599127" y="242502"/>
                        <a:pt x="598937" y="241816"/>
                        <a:pt x="598737" y="241140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8" name="Freeform 617">
                  <a:extLst>
                    <a:ext uri="{FF2B5EF4-FFF2-40B4-BE49-F238E27FC236}">
                      <a16:creationId xmlns:a16="http://schemas.microsoft.com/office/drawing/2014/main" id="{44B097EC-9D76-71DB-BEAF-903D7C131607}"/>
                    </a:ext>
                  </a:extLst>
                </p:cNvPr>
                <p:cNvSpPr/>
                <p:nvPr/>
              </p:nvSpPr>
              <p:spPr>
                <a:xfrm>
                  <a:off x="4746745" y="2922174"/>
                  <a:ext cx="337704" cy="414147"/>
                </a:xfrm>
                <a:custGeom>
                  <a:avLst/>
                  <a:gdLst>
                    <a:gd name="connsiteX0" fmla="*/ 115911 w 337704"/>
                    <a:gd name="connsiteY0" fmla="*/ 10001 h 414147"/>
                    <a:gd name="connsiteX1" fmla="*/ 147506 w 337704"/>
                    <a:gd name="connsiteY1" fmla="*/ 0 h 414147"/>
                    <a:gd name="connsiteX2" fmla="*/ 150361 w 337704"/>
                    <a:gd name="connsiteY2" fmla="*/ 9525 h 414147"/>
                    <a:gd name="connsiteX3" fmla="*/ 161876 w 337704"/>
                    <a:gd name="connsiteY3" fmla="*/ 46482 h 414147"/>
                    <a:gd name="connsiteX4" fmla="*/ 169870 w 337704"/>
                    <a:gd name="connsiteY4" fmla="*/ 50959 h 414147"/>
                    <a:gd name="connsiteX5" fmla="*/ 210982 w 337704"/>
                    <a:gd name="connsiteY5" fmla="*/ 46196 h 414147"/>
                    <a:gd name="connsiteX6" fmla="*/ 277597 w 337704"/>
                    <a:gd name="connsiteY6" fmla="*/ 100394 h 414147"/>
                    <a:gd name="connsiteX7" fmla="*/ 281118 w 337704"/>
                    <a:gd name="connsiteY7" fmla="*/ 119444 h 414147"/>
                    <a:gd name="connsiteX8" fmla="*/ 265130 w 337704"/>
                    <a:gd name="connsiteY8" fmla="*/ 161830 h 414147"/>
                    <a:gd name="connsiteX9" fmla="*/ 256280 w 337704"/>
                    <a:gd name="connsiteY9" fmla="*/ 170498 h 414147"/>
                    <a:gd name="connsiteX10" fmla="*/ 272458 w 337704"/>
                    <a:gd name="connsiteY10" fmla="*/ 172022 h 414147"/>
                    <a:gd name="connsiteX11" fmla="*/ 330985 w 337704"/>
                    <a:gd name="connsiteY11" fmla="*/ 221075 h 414147"/>
                    <a:gd name="connsiteX12" fmla="*/ 337647 w 337704"/>
                    <a:gd name="connsiteY12" fmla="*/ 260699 h 414147"/>
                    <a:gd name="connsiteX13" fmla="*/ 314807 w 337704"/>
                    <a:gd name="connsiteY13" fmla="*/ 307753 h 414147"/>
                    <a:gd name="connsiteX14" fmla="*/ 260467 w 337704"/>
                    <a:gd name="connsiteY14" fmla="*/ 337947 h 414147"/>
                    <a:gd name="connsiteX15" fmla="*/ 256090 w 337704"/>
                    <a:gd name="connsiteY15" fmla="*/ 346329 h 414147"/>
                    <a:gd name="connsiteX16" fmla="*/ 267415 w 337704"/>
                    <a:gd name="connsiteY16" fmla="*/ 382715 h 414147"/>
                    <a:gd name="connsiteX17" fmla="*/ 264940 w 337704"/>
                    <a:gd name="connsiteY17" fmla="*/ 388620 h 414147"/>
                    <a:gd name="connsiteX18" fmla="*/ 237818 w 337704"/>
                    <a:gd name="connsiteY18" fmla="*/ 397193 h 414147"/>
                    <a:gd name="connsiteX19" fmla="*/ 234297 w 337704"/>
                    <a:gd name="connsiteY19" fmla="*/ 385858 h 414147"/>
                    <a:gd name="connsiteX20" fmla="*/ 224780 w 337704"/>
                    <a:gd name="connsiteY20" fmla="*/ 355092 h 414147"/>
                    <a:gd name="connsiteX21" fmla="*/ 218595 w 337704"/>
                    <a:gd name="connsiteY21" fmla="*/ 351568 h 414147"/>
                    <a:gd name="connsiteX22" fmla="*/ 200228 w 337704"/>
                    <a:gd name="connsiteY22" fmla="*/ 357473 h 414147"/>
                    <a:gd name="connsiteX23" fmla="*/ 214978 w 337704"/>
                    <a:gd name="connsiteY23" fmla="*/ 404146 h 414147"/>
                    <a:gd name="connsiteX24" fmla="*/ 183384 w 337704"/>
                    <a:gd name="connsiteY24" fmla="*/ 414147 h 414147"/>
                    <a:gd name="connsiteX25" fmla="*/ 168633 w 337704"/>
                    <a:gd name="connsiteY25" fmla="*/ 367475 h 414147"/>
                    <a:gd name="connsiteX26" fmla="*/ 90312 w 337704"/>
                    <a:gd name="connsiteY26" fmla="*/ 392240 h 414147"/>
                    <a:gd name="connsiteX27" fmla="*/ 73563 w 337704"/>
                    <a:gd name="connsiteY27" fmla="*/ 339090 h 414147"/>
                    <a:gd name="connsiteX28" fmla="*/ 96688 w 337704"/>
                    <a:gd name="connsiteY28" fmla="*/ 331851 h 414147"/>
                    <a:gd name="connsiteX29" fmla="*/ 39589 w 337704"/>
                    <a:gd name="connsiteY29" fmla="*/ 149638 h 414147"/>
                    <a:gd name="connsiteX30" fmla="*/ 16654 w 337704"/>
                    <a:gd name="connsiteY30" fmla="*/ 156877 h 414147"/>
                    <a:gd name="connsiteX31" fmla="*/ 0 w 337704"/>
                    <a:gd name="connsiteY31" fmla="*/ 104013 h 414147"/>
                    <a:gd name="connsiteX32" fmla="*/ 77940 w 337704"/>
                    <a:gd name="connsiteY32" fmla="*/ 79343 h 414147"/>
                    <a:gd name="connsiteX33" fmla="*/ 61667 w 337704"/>
                    <a:gd name="connsiteY33" fmla="*/ 27718 h 414147"/>
                    <a:gd name="connsiteX34" fmla="*/ 93072 w 337704"/>
                    <a:gd name="connsiteY34" fmla="*/ 18193 h 414147"/>
                    <a:gd name="connsiteX35" fmla="*/ 109059 w 337704"/>
                    <a:gd name="connsiteY35" fmla="*/ 69152 h 414147"/>
                    <a:gd name="connsiteX36" fmla="*/ 132280 w 337704"/>
                    <a:gd name="connsiteY36" fmla="*/ 61817 h 414147"/>
                    <a:gd name="connsiteX37" fmla="*/ 115911 w 337704"/>
                    <a:gd name="connsiteY37" fmla="*/ 10001 h 414147"/>
                    <a:gd name="connsiteX38" fmla="*/ 179291 w 337704"/>
                    <a:gd name="connsiteY38" fmla="*/ 225552 h 414147"/>
                    <a:gd name="connsiteX39" fmla="*/ 163589 w 337704"/>
                    <a:gd name="connsiteY39" fmla="*/ 230410 h 414147"/>
                    <a:gd name="connsiteX40" fmla="*/ 160544 w 337704"/>
                    <a:gd name="connsiteY40" fmla="*/ 236411 h 414147"/>
                    <a:gd name="connsiteX41" fmla="*/ 180433 w 337704"/>
                    <a:gd name="connsiteY41" fmla="*/ 299561 h 414147"/>
                    <a:gd name="connsiteX42" fmla="*/ 187285 w 337704"/>
                    <a:gd name="connsiteY42" fmla="*/ 302895 h 414147"/>
                    <a:gd name="connsiteX43" fmla="*/ 214598 w 337704"/>
                    <a:gd name="connsiteY43" fmla="*/ 294132 h 414147"/>
                    <a:gd name="connsiteX44" fmla="*/ 239436 w 337704"/>
                    <a:gd name="connsiteY44" fmla="*/ 254127 h 414147"/>
                    <a:gd name="connsiteX45" fmla="*/ 201627 w 337704"/>
                    <a:gd name="connsiteY45" fmla="*/ 219656 h 414147"/>
                    <a:gd name="connsiteX46" fmla="*/ 189855 w 337704"/>
                    <a:gd name="connsiteY46" fmla="*/ 222218 h 414147"/>
                    <a:gd name="connsiteX47" fmla="*/ 134754 w 337704"/>
                    <a:gd name="connsiteY47" fmla="*/ 154400 h 414147"/>
                    <a:gd name="connsiteX48" fmla="*/ 143224 w 337704"/>
                    <a:gd name="connsiteY48" fmla="*/ 181261 h 414147"/>
                    <a:gd name="connsiteX49" fmla="*/ 148648 w 337704"/>
                    <a:gd name="connsiteY49" fmla="*/ 184309 h 414147"/>
                    <a:gd name="connsiteX50" fmla="*/ 177198 w 337704"/>
                    <a:gd name="connsiteY50" fmla="*/ 174784 h 414147"/>
                    <a:gd name="connsiteX51" fmla="*/ 191473 w 337704"/>
                    <a:gd name="connsiteY51" fmla="*/ 150971 h 414147"/>
                    <a:gd name="connsiteX52" fmla="*/ 186429 w 337704"/>
                    <a:gd name="connsiteY52" fmla="*/ 131255 h 414147"/>
                    <a:gd name="connsiteX53" fmla="*/ 151265 w 337704"/>
                    <a:gd name="connsiteY53" fmla="*/ 114938 h 414147"/>
                    <a:gd name="connsiteX54" fmla="*/ 150932 w 337704"/>
                    <a:gd name="connsiteY54" fmla="*/ 115062 h 414147"/>
                    <a:gd name="connsiteX55" fmla="*/ 129615 w 337704"/>
                    <a:gd name="connsiteY55" fmla="*/ 121730 h 414147"/>
                    <a:gd name="connsiteX56" fmla="*/ 126570 w 337704"/>
                    <a:gd name="connsiteY56" fmla="*/ 127635 h 414147"/>
                    <a:gd name="connsiteX57" fmla="*/ 134754 w 337704"/>
                    <a:gd name="connsiteY57" fmla="*/ 154400 h 41414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337704" h="414147">
                      <a:moveTo>
                        <a:pt x="115911" y="10001"/>
                      </a:moveTo>
                      <a:lnTo>
                        <a:pt x="147506" y="0"/>
                      </a:lnTo>
                      <a:lnTo>
                        <a:pt x="150361" y="9525"/>
                      </a:lnTo>
                      <a:cubicBezTo>
                        <a:pt x="154263" y="21908"/>
                        <a:pt x="158260" y="34100"/>
                        <a:pt x="161876" y="46482"/>
                      </a:cubicBezTo>
                      <a:cubicBezTo>
                        <a:pt x="163304" y="51149"/>
                        <a:pt x="165207" y="51721"/>
                        <a:pt x="169870" y="50959"/>
                      </a:cubicBezTo>
                      <a:cubicBezTo>
                        <a:pt x="183412" y="48197"/>
                        <a:pt x="197164" y="46596"/>
                        <a:pt x="210982" y="46196"/>
                      </a:cubicBezTo>
                      <a:cubicBezTo>
                        <a:pt x="246383" y="46196"/>
                        <a:pt x="269603" y="65913"/>
                        <a:pt x="277597" y="100394"/>
                      </a:cubicBezTo>
                      <a:cubicBezTo>
                        <a:pt x="279196" y="106661"/>
                        <a:pt x="280367" y="113024"/>
                        <a:pt x="281118" y="119444"/>
                      </a:cubicBezTo>
                      <a:cubicBezTo>
                        <a:pt x="282670" y="135293"/>
                        <a:pt x="276760" y="150962"/>
                        <a:pt x="265130" y="161830"/>
                      </a:cubicBezTo>
                      <a:lnTo>
                        <a:pt x="256280" y="170498"/>
                      </a:lnTo>
                      <a:cubicBezTo>
                        <a:pt x="262180" y="170974"/>
                        <a:pt x="267319" y="171260"/>
                        <a:pt x="272458" y="172022"/>
                      </a:cubicBezTo>
                      <a:cubicBezTo>
                        <a:pt x="300037" y="175127"/>
                        <a:pt x="323096" y="194443"/>
                        <a:pt x="330985" y="221075"/>
                      </a:cubicBezTo>
                      <a:cubicBezTo>
                        <a:pt x="335839" y="233706"/>
                        <a:pt x="338103" y="247174"/>
                        <a:pt x="337647" y="260699"/>
                      </a:cubicBezTo>
                      <a:cubicBezTo>
                        <a:pt x="336752" y="278844"/>
                        <a:pt x="328511" y="295837"/>
                        <a:pt x="314807" y="307753"/>
                      </a:cubicBezTo>
                      <a:cubicBezTo>
                        <a:pt x="298905" y="321364"/>
                        <a:pt x="280424" y="331642"/>
                        <a:pt x="260467" y="337947"/>
                      </a:cubicBezTo>
                      <a:cubicBezTo>
                        <a:pt x="255804" y="339662"/>
                        <a:pt x="254377" y="341281"/>
                        <a:pt x="256090" y="346329"/>
                      </a:cubicBezTo>
                      <a:cubicBezTo>
                        <a:pt x="260182" y="358331"/>
                        <a:pt x="263513" y="370618"/>
                        <a:pt x="267415" y="382715"/>
                      </a:cubicBezTo>
                      <a:cubicBezTo>
                        <a:pt x="268366" y="385763"/>
                        <a:pt x="268081" y="387668"/>
                        <a:pt x="264940" y="388620"/>
                      </a:cubicBezTo>
                      <a:lnTo>
                        <a:pt x="237818" y="397193"/>
                      </a:lnTo>
                      <a:cubicBezTo>
                        <a:pt x="236581" y="393097"/>
                        <a:pt x="235439" y="389477"/>
                        <a:pt x="234297" y="385858"/>
                      </a:cubicBezTo>
                      <a:cubicBezTo>
                        <a:pt x="231061" y="375571"/>
                        <a:pt x="227731" y="365379"/>
                        <a:pt x="224780" y="355092"/>
                      </a:cubicBezTo>
                      <a:cubicBezTo>
                        <a:pt x="223734" y="351568"/>
                        <a:pt x="222306" y="350234"/>
                        <a:pt x="218595" y="351568"/>
                      </a:cubicBezTo>
                      <a:cubicBezTo>
                        <a:pt x="212790" y="353663"/>
                        <a:pt x="206794" y="355378"/>
                        <a:pt x="200228" y="357473"/>
                      </a:cubicBezTo>
                      <a:lnTo>
                        <a:pt x="214978" y="404146"/>
                      </a:lnTo>
                      <a:lnTo>
                        <a:pt x="183384" y="414147"/>
                      </a:lnTo>
                      <a:cubicBezTo>
                        <a:pt x="178435" y="398621"/>
                        <a:pt x="173867" y="383381"/>
                        <a:pt x="168633" y="367475"/>
                      </a:cubicBezTo>
                      <a:lnTo>
                        <a:pt x="90312" y="392240"/>
                      </a:lnTo>
                      <a:cubicBezTo>
                        <a:pt x="84602" y="374237"/>
                        <a:pt x="79177" y="356997"/>
                        <a:pt x="73563" y="339090"/>
                      </a:cubicBezTo>
                      <a:lnTo>
                        <a:pt x="96688" y="331851"/>
                      </a:lnTo>
                      <a:cubicBezTo>
                        <a:pt x="77655" y="270796"/>
                        <a:pt x="58622" y="210503"/>
                        <a:pt x="39589" y="149638"/>
                      </a:cubicBezTo>
                      <a:lnTo>
                        <a:pt x="16654" y="156877"/>
                      </a:lnTo>
                      <a:cubicBezTo>
                        <a:pt x="11039" y="139160"/>
                        <a:pt x="5615" y="121920"/>
                        <a:pt x="0" y="104013"/>
                      </a:cubicBezTo>
                      <a:lnTo>
                        <a:pt x="77940" y="79343"/>
                      </a:lnTo>
                      <a:lnTo>
                        <a:pt x="61667" y="27718"/>
                      </a:lnTo>
                      <a:lnTo>
                        <a:pt x="93072" y="18193"/>
                      </a:lnTo>
                      <a:lnTo>
                        <a:pt x="109059" y="69152"/>
                      </a:lnTo>
                      <a:lnTo>
                        <a:pt x="132280" y="61817"/>
                      </a:lnTo>
                      <a:cubicBezTo>
                        <a:pt x="126665" y="44006"/>
                        <a:pt x="121621" y="27337"/>
                        <a:pt x="115911" y="10001"/>
                      </a:cubicBezTo>
                      <a:close/>
                      <a:moveTo>
                        <a:pt x="179291" y="225552"/>
                      </a:moveTo>
                      <a:cubicBezTo>
                        <a:pt x="174057" y="227171"/>
                        <a:pt x="168918" y="228981"/>
                        <a:pt x="163589" y="230410"/>
                      </a:cubicBezTo>
                      <a:cubicBezTo>
                        <a:pt x="160163" y="231362"/>
                        <a:pt x="159497" y="233077"/>
                        <a:pt x="160544" y="236411"/>
                      </a:cubicBezTo>
                      <a:cubicBezTo>
                        <a:pt x="167301" y="257461"/>
                        <a:pt x="173962" y="278416"/>
                        <a:pt x="180433" y="299561"/>
                      </a:cubicBezTo>
                      <a:cubicBezTo>
                        <a:pt x="181671" y="303657"/>
                        <a:pt x="183669" y="304133"/>
                        <a:pt x="187285" y="302895"/>
                      </a:cubicBezTo>
                      <a:cubicBezTo>
                        <a:pt x="196326" y="299847"/>
                        <a:pt x="205557" y="297180"/>
                        <a:pt x="214598" y="294132"/>
                      </a:cubicBezTo>
                      <a:cubicBezTo>
                        <a:pt x="231956" y="289217"/>
                        <a:pt x="242719" y="271882"/>
                        <a:pt x="239436" y="254127"/>
                      </a:cubicBezTo>
                      <a:cubicBezTo>
                        <a:pt x="238503" y="234163"/>
                        <a:pt x="221573" y="218723"/>
                        <a:pt x="201627" y="219656"/>
                      </a:cubicBezTo>
                      <a:cubicBezTo>
                        <a:pt x="197592" y="219847"/>
                        <a:pt x="193604" y="220713"/>
                        <a:pt x="189855" y="222218"/>
                      </a:cubicBezTo>
                      <a:close/>
                      <a:moveTo>
                        <a:pt x="134754" y="154400"/>
                      </a:moveTo>
                      <a:cubicBezTo>
                        <a:pt x="137609" y="163354"/>
                        <a:pt x="140464" y="172212"/>
                        <a:pt x="143224" y="181261"/>
                      </a:cubicBezTo>
                      <a:cubicBezTo>
                        <a:pt x="144080" y="184214"/>
                        <a:pt x="145508" y="185452"/>
                        <a:pt x="148648" y="184309"/>
                      </a:cubicBezTo>
                      <a:cubicBezTo>
                        <a:pt x="158165" y="181070"/>
                        <a:pt x="167681" y="178308"/>
                        <a:pt x="177198" y="174784"/>
                      </a:cubicBezTo>
                      <a:cubicBezTo>
                        <a:pt x="187019" y="171260"/>
                        <a:pt x="192986" y="161296"/>
                        <a:pt x="191473" y="150971"/>
                      </a:cubicBezTo>
                      <a:cubicBezTo>
                        <a:pt x="190702" y="144199"/>
                        <a:pt x="189008" y="137560"/>
                        <a:pt x="186429" y="131255"/>
                      </a:cubicBezTo>
                      <a:cubicBezTo>
                        <a:pt x="181223" y="117034"/>
                        <a:pt x="165473" y="109728"/>
                        <a:pt x="151265" y="114938"/>
                      </a:cubicBezTo>
                      <a:cubicBezTo>
                        <a:pt x="151151" y="114976"/>
                        <a:pt x="151046" y="115024"/>
                        <a:pt x="150932" y="115062"/>
                      </a:cubicBezTo>
                      <a:cubicBezTo>
                        <a:pt x="143795" y="117253"/>
                        <a:pt x="136753" y="119729"/>
                        <a:pt x="129615" y="121730"/>
                      </a:cubicBezTo>
                      <a:cubicBezTo>
                        <a:pt x="126189" y="122682"/>
                        <a:pt x="125428" y="124397"/>
                        <a:pt x="126570" y="127635"/>
                      </a:cubicBezTo>
                      <a:cubicBezTo>
                        <a:pt x="129235" y="136684"/>
                        <a:pt x="131994" y="145637"/>
                        <a:pt x="134754" y="154400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19" name="Freeform 618">
                  <a:extLst>
                    <a:ext uri="{FF2B5EF4-FFF2-40B4-BE49-F238E27FC236}">
                      <a16:creationId xmlns:a16="http://schemas.microsoft.com/office/drawing/2014/main" id="{009A6757-8FB3-3866-F9E7-FC29E7B26889}"/>
                    </a:ext>
                  </a:extLst>
                </p:cNvPr>
                <p:cNvSpPr/>
                <p:nvPr/>
              </p:nvSpPr>
              <p:spPr>
                <a:xfrm>
                  <a:off x="4791378" y="2868739"/>
                  <a:ext cx="426143" cy="547868"/>
                </a:xfrm>
                <a:custGeom>
                  <a:avLst/>
                  <a:gdLst>
                    <a:gd name="connsiteX0" fmla="*/ 266748 w 426143"/>
                    <a:gd name="connsiteY0" fmla="*/ 286 h 547868"/>
                    <a:gd name="connsiteX1" fmla="*/ 356299 w 426143"/>
                    <a:gd name="connsiteY1" fmla="*/ 69342 h 547868"/>
                    <a:gd name="connsiteX2" fmla="*/ 412066 w 426143"/>
                    <a:gd name="connsiteY2" fmla="*/ 168593 h 547868"/>
                    <a:gd name="connsiteX3" fmla="*/ 425103 w 426143"/>
                    <a:gd name="connsiteY3" fmla="*/ 282035 h 547868"/>
                    <a:gd name="connsiteX4" fmla="*/ 321469 w 426143"/>
                    <a:gd name="connsiteY4" fmla="*/ 480917 h 547868"/>
                    <a:gd name="connsiteX5" fmla="*/ 0 w 426143"/>
                    <a:gd name="connsiteY5" fmla="*/ 512350 h 547868"/>
                    <a:gd name="connsiteX6" fmla="*/ 316139 w 426143"/>
                    <a:gd name="connsiteY6" fmla="*/ 474250 h 547868"/>
                    <a:gd name="connsiteX7" fmla="*/ 416824 w 426143"/>
                    <a:gd name="connsiteY7" fmla="*/ 281083 h 547868"/>
                    <a:gd name="connsiteX8" fmla="*/ 266748 w 426143"/>
                    <a:gd name="connsiteY8" fmla="*/ 0 h 5478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6143" h="547868">
                      <a:moveTo>
                        <a:pt x="266748" y="286"/>
                      </a:moveTo>
                      <a:cubicBezTo>
                        <a:pt x="300894" y="17117"/>
                        <a:pt x="331337" y="40596"/>
                        <a:pt x="356299" y="69342"/>
                      </a:cubicBezTo>
                      <a:cubicBezTo>
                        <a:pt x="381213" y="98441"/>
                        <a:pt x="400161" y="132169"/>
                        <a:pt x="412066" y="168593"/>
                      </a:cubicBezTo>
                      <a:cubicBezTo>
                        <a:pt x="423933" y="205159"/>
                        <a:pt x="428368" y="243726"/>
                        <a:pt x="425103" y="282035"/>
                      </a:cubicBezTo>
                      <a:cubicBezTo>
                        <a:pt x="418689" y="359578"/>
                        <a:pt x="381328" y="431273"/>
                        <a:pt x="321469" y="480917"/>
                      </a:cubicBezTo>
                      <a:cubicBezTo>
                        <a:pt x="231099" y="556889"/>
                        <a:pt x="103350" y="569385"/>
                        <a:pt x="0" y="512350"/>
                      </a:cubicBezTo>
                      <a:cubicBezTo>
                        <a:pt x="103549" y="563823"/>
                        <a:pt x="227759" y="548859"/>
                        <a:pt x="316139" y="474250"/>
                      </a:cubicBezTo>
                      <a:cubicBezTo>
                        <a:pt x="373438" y="425358"/>
                        <a:pt x="409544" y="356102"/>
                        <a:pt x="416824" y="281083"/>
                      </a:cubicBezTo>
                      <a:cubicBezTo>
                        <a:pt x="427188" y="165840"/>
                        <a:pt x="368242" y="55417"/>
                        <a:pt x="266748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0" name="Freeform 619">
                  <a:extLst>
                    <a:ext uri="{FF2B5EF4-FFF2-40B4-BE49-F238E27FC236}">
                      <a16:creationId xmlns:a16="http://schemas.microsoft.com/office/drawing/2014/main" id="{1E7BA2D0-7F94-7A6E-E8B7-E75A47927554}"/>
                    </a:ext>
                  </a:extLst>
                </p:cNvPr>
                <p:cNvSpPr/>
                <p:nvPr/>
              </p:nvSpPr>
              <p:spPr>
                <a:xfrm>
                  <a:off x="4630634" y="2834332"/>
                  <a:ext cx="427397" cy="547042"/>
                </a:xfrm>
                <a:custGeom>
                  <a:avLst/>
                  <a:gdLst>
                    <a:gd name="connsiteX0" fmla="*/ 158650 w 427397"/>
                    <a:gd name="connsiteY0" fmla="*/ 547042 h 547042"/>
                    <a:gd name="connsiteX1" fmla="*/ 69290 w 427397"/>
                    <a:gd name="connsiteY1" fmla="*/ 477700 h 547042"/>
                    <a:gd name="connsiteX2" fmla="*/ 13809 w 427397"/>
                    <a:gd name="connsiteY2" fmla="*/ 378259 h 547042"/>
                    <a:gd name="connsiteX3" fmla="*/ 1152 w 427397"/>
                    <a:gd name="connsiteY3" fmla="*/ 264816 h 547042"/>
                    <a:gd name="connsiteX4" fmla="*/ 105834 w 427397"/>
                    <a:gd name="connsiteY4" fmla="*/ 66220 h 547042"/>
                    <a:gd name="connsiteX5" fmla="*/ 206423 w 427397"/>
                    <a:gd name="connsiteY5" fmla="*/ 12214 h 547042"/>
                    <a:gd name="connsiteX6" fmla="*/ 319670 w 427397"/>
                    <a:gd name="connsiteY6" fmla="*/ 1545 h 547042"/>
                    <a:gd name="connsiteX7" fmla="*/ 427397 w 427397"/>
                    <a:gd name="connsiteY7" fmla="*/ 35836 h 547042"/>
                    <a:gd name="connsiteX8" fmla="*/ 111163 w 427397"/>
                    <a:gd name="connsiteY8" fmla="*/ 72602 h 547042"/>
                    <a:gd name="connsiteX9" fmla="*/ 9336 w 427397"/>
                    <a:gd name="connsiteY9" fmla="*/ 265388 h 547042"/>
                    <a:gd name="connsiteX10" fmla="*/ 158650 w 427397"/>
                    <a:gd name="connsiteY10" fmla="*/ 547042 h 5470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27397" h="547042">
                      <a:moveTo>
                        <a:pt x="158650" y="547042"/>
                      </a:moveTo>
                      <a:cubicBezTo>
                        <a:pt x="124553" y="530107"/>
                        <a:pt x="94176" y="506532"/>
                        <a:pt x="69290" y="477700"/>
                      </a:cubicBezTo>
                      <a:cubicBezTo>
                        <a:pt x="44442" y="448525"/>
                        <a:pt x="25590" y="414740"/>
                        <a:pt x="13809" y="378259"/>
                      </a:cubicBezTo>
                      <a:cubicBezTo>
                        <a:pt x="2008" y="341683"/>
                        <a:pt x="-2293" y="303098"/>
                        <a:pt x="1152" y="264816"/>
                      </a:cubicBezTo>
                      <a:cubicBezTo>
                        <a:pt x="7880" y="187207"/>
                        <a:pt x="45632" y="115598"/>
                        <a:pt x="105834" y="66220"/>
                      </a:cubicBezTo>
                      <a:cubicBezTo>
                        <a:pt x="135411" y="41665"/>
                        <a:pt x="169623" y="23291"/>
                        <a:pt x="206423" y="12214"/>
                      </a:cubicBezTo>
                      <a:cubicBezTo>
                        <a:pt x="243100" y="1222"/>
                        <a:pt x="281585" y="-2398"/>
                        <a:pt x="319670" y="1545"/>
                      </a:cubicBezTo>
                      <a:cubicBezTo>
                        <a:pt x="357517" y="5613"/>
                        <a:pt x="394156" y="17271"/>
                        <a:pt x="427397" y="35836"/>
                      </a:cubicBezTo>
                      <a:cubicBezTo>
                        <a:pt x="324086" y="-16104"/>
                        <a:pt x="199828" y="-1655"/>
                        <a:pt x="111163" y="72602"/>
                      </a:cubicBezTo>
                      <a:cubicBezTo>
                        <a:pt x="53493" y="121189"/>
                        <a:pt x="16978" y="190331"/>
                        <a:pt x="9336" y="265388"/>
                      </a:cubicBezTo>
                      <a:cubicBezTo>
                        <a:pt x="-1494" y="380679"/>
                        <a:pt x="57195" y="491378"/>
                        <a:pt x="158650" y="547042"/>
                      </a:cubicBezTo>
                      <a:close/>
                    </a:path>
                  </a:pathLst>
                </a:custGeom>
                <a:solidFill>
                  <a:srgbClr val="C7C7C7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1" name="Freeform 620">
                  <a:extLst>
                    <a:ext uri="{FF2B5EF4-FFF2-40B4-BE49-F238E27FC236}">
                      <a16:creationId xmlns:a16="http://schemas.microsoft.com/office/drawing/2014/main" id="{B02D9EEE-1C20-4294-C9DB-8E059E04386B}"/>
                    </a:ext>
                  </a:extLst>
                </p:cNvPr>
                <p:cNvSpPr/>
                <p:nvPr/>
              </p:nvSpPr>
              <p:spPr>
                <a:xfrm>
                  <a:off x="4743986" y="2949130"/>
                  <a:ext cx="82603" cy="129444"/>
                </a:xfrm>
                <a:custGeom>
                  <a:avLst/>
                  <a:gdLst>
                    <a:gd name="connsiteX0" fmla="*/ 19128 w 82603"/>
                    <a:gd name="connsiteY0" fmla="*/ 129445 h 129444"/>
                    <a:gd name="connsiteX1" fmla="*/ 14370 w 82603"/>
                    <a:gd name="connsiteY1" fmla="*/ 116491 h 129444"/>
                    <a:gd name="connsiteX2" fmla="*/ 9612 w 82603"/>
                    <a:gd name="connsiteY2" fmla="*/ 103442 h 129444"/>
                    <a:gd name="connsiteX3" fmla="*/ 666 w 82603"/>
                    <a:gd name="connsiteY3" fmla="*/ 77153 h 129444"/>
                    <a:gd name="connsiteX4" fmla="*/ 0 w 82603"/>
                    <a:gd name="connsiteY4" fmla="*/ 75343 h 129444"/>
                    <a:gd name="connsiteX5" fmla="*/ 1903 w 82603"/>
                    <a:gd name="connsiteY5" fmla="*/ 74771 h 129444"/>
                    <a:gd name="connsiteX6" fmla="*/ 79844 w 82603"/>
                    <a:gd name="connsiteY6" fmla="*/ 50102 h 129444"/>
                    <a:gd name="connsiteX7" fmla="*/ 78607 w 82603"/>
                    <a:gd name="connsiteY7" fmla="*/ 52578 h 129444"/>
                    <a:gd name="connsiteX8" fmla="*/ 71089 w 82603"/>
                    <a:gd name="connsiteY8" fmla="*/ 26479 h 129444"/>
                    <a:gd name="connsiteX9" fmla="*/ 67282 w 82603"/>
                    <a:gd name="connsiteY9" fmla="*/ 13145 h 129444"/>
                    <a:gd name="connsiteX10" fmla="*/ 63856 w 82603"/>
                    <a:gd name="connsiteY10" fmla="*/ 0 h 129444"/>
                    <a:gd name="connsiteX11" fmla="*/ 68519 w 82603"/>
                    <a:gd name="connsiteY11" fmla="*/ 12764 h 129444"/>
                    <a:gd name="connsiteX12" fmla="*/ 73182 w 82603"/>
                    <a:gd name="connsiteY12" fmla="*/ 25527 h 129444"/>
                    <a:gd name="connsiteX13" fmla="*/ 81937 w 82603"/>
                    <a:gd name="connsiteY13" fmla="*/ 51054 h 129444"/>
                    <a:gd name="connsiteX14" fmla="*/ 82604 w 82603"/>
                    <a:gd name="connsiteY14" fmla="*/ 52864 h 129444"/>
                    <a:gd name="connsiteX15" fmla="*/ 80700 w 82603"/>
                    <a:gd name="connsiteY15" fmla="*/ 53531 h 129444"/>
                    <a:gd name="connsiteX16" fmla="*/ 2760 w 82603"/>
                    <a:gd name="connsiteY16" fmla="*/ 78105 h 129444"/>
                    <a:gd name="connsiteX17" fmla="*/ 3997 w 82603"/>
                    <a:gd name="connsiteY17" fmla="*/ 75724 h 129444"/>
                    <a:gd name="connsiteX18" fmla="*/ 11705 w 82603"/>
                    <a:gd name="connsiteY18" fmla="*/ 102394 h 129444"/>
                    <a:gd name="connsiteX19" fmla="*/ 15322 w 82603"/>
                    <a:gd name="connsiteY19" fmla="*/ 115729 h 129444"/>
                    <a:gd name="connsiteX20" fmla="*/ 19128 w 82603"/>
                    <a:gd name="connsiteY20" fmla="*/ 129445 h 12944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2603" h="129444">
                      <a:moveTo>
                        <a:pt x="19128" y="129445"/>
                      </a:moveTo>
                      <a:cubicBezTo>
                        <a:pt x="17511" y="125158"/>
                        <a:pt x="15893" y="120777"/>
                        <a:pt x="14370" y="116491"/>
                      </a:cubicBezTo>
                      <a:cubicBezTo>
                        <a:pt x="12847" y="112204"/>
                        <a:pt x="11134" y="107823"/>
                        <a:pt x="9612" y="103442"/>
                      </a:cubicBezTo>
                      <a:lnTo>
                        <a:pt x="666" y="77153"/>
                      </a:lnTo>
                      <a:lnTo>
                        <a:pt x="0" y="75343"/>
                      </a:lnTo>
                      <a:lnTo>
                        <a:pt x="1903" y="74771"/>
                      </a:lnTo>
                      <a:cubicBezTo>
                        <a:pt x="27665" y="66132"/>
                        <a:pt x="53645" y="57912"/>
                        <a:pt x="79844" y="50102"/>
                      </a:cubicBezTo>
                      <a:lnTo>
                        <a:pt x="78607" y="52578"/>
                      </a:lnTo>
                      <a:lnTo>
                        <a:pt x="71089" y="26479"/>
                      </a:lnTo>
                      <a:lnTo>
                        <a:pt x="67282" y="13145"/>
                      </a:lnTo>
                      <a:cubicBezTo>
                        <a:pt x="66073" y="8763"/>
                        <a:pt x="64931" y="4382"/>
                        <a:pt x="63856" y="0"/>
                      </a:cubicBezTo>
                      <a:cubicBezTo>
                        <a:pt x="65474" y="4286"/>
                        <a:pt x="66996" y="8477"/>
                        <a:pt x="68519" y="12764"/>
                      </a:cubicBezTo>
                      <a:lnTo>
                        <a:pt x="73182" y="25527"/>
                      </a:lnTo>
                      <a:lnTo>
                        <a:pt x="81937" y="51054"/>
                      </a:lnTo>
                      <a:lnTo>
                        <a:pt x="82604" y="52864"/>
                      </a:lnTo>
                      <a:lnTo>
                        <a:pt x="80700" y="53531"/>
                      </a:lnTo>
                      <a:cubicBezTo>
                        <a:pt x="54939" y="62170"/>
                        <a:pt x="28959" y="70361"/>
                        <a:pt x="2760" y="78105"/>
                      </a:cubicBezTo>
                      <a:lnTo>
                        <a:pt x="3997" y="75724"/>
                      </a:lnTo>
                      <a:lnTo>
                        <a:pt x="11705" y="102394"/>
                      </a:lnTo>
                      <a:cubicBezTo>
                        <a:pt x="12942" y="106775"/>
                        <a:pt x="14085" y="111347"/>
                        <a:pt x="15322" y="115729"/>
                      </a:cubicBezTo>
                      <a:cubicBezTo>
                        <a:pt x="16559" y="120110"/>
                        <a:pt x="18082" y="124968"/>
                        <a:pt x="19128" y="12944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2" name="Freeform 621">
                  <a:extLst>
                    <a:ext uri="{FF2B5EF4-FFF2-40B4-BE49-F238E27FC236}">
                      <a16:creationId xmlns:a16="http://schemas.microsoft.com/office/drawing/2014/main" id="{508663AA-9B77-FD38-09AD-1FD1DA4D01F5}"/>
                    </a:ext>
                  </a:extLst>
                </p:cNvPr>
                <p:cNvSpPr/>
                <p:nvPr/>
              </p:nvSpPr>
              <p:spPr>
                <a:xfrm>
                  <a:off x="4785763" y="3071336"/>
                  <a:ext cx="59954" cy="242601"/>
                </a:xfrm>
                <a:custGeom>
                  <a:avLst/>
                  <a:gdLst>
                    <a:gd name="connsiteX0" fmla="*/ 51389 w 59954"/>
                    <a:gd name="connsiteY0" fmla="*/ 242602 h 242601"/>
                    <a:gd name="connsiteX1" fmla="*/ 41873 w 59954"/>
                    <a:gd name="connsiteY1" fmla="*/ 216313 h 242601"/>
                    <a:gd name="connsiteX2" fmla="*/ 32927 w 59954"/>
                    <a:gd name="connsiteY2" fmla="*/ 189929 h 242601"/>
                    <a:gd name="connsiteX3" fmla="*/ 32451 w 59954"/>
                    <a:gd name="connsiteY3" fmla="*/ 188500 h 242601"/>
                    <a:gd name="connsiteX4" fmla="*/ 33879 w 59954"/>
                    <a:gd name="connsiteY4" fmla="*/ 188024 h 242601"/>
                    <a:gd name="connsiteX5" fmla="*/ 56909 w 59954"/>
                    <a:gd name="connsiteY5" fmla="*/ 180308 h 242601"/>
                    <a:gd name="connsiteX6" fmla="*/ 55672 w 59954"/>
                    <a:gd name="connsiteY6" fmla="*/ 182785 h 242601"/>
                    <a:gd name="connsiteX7" fmla="*/ 41016 w 59954"/>
                    <a:gd name="connsiteY7" fmla="*/ 137350 h 242601"/>
                    <a:gd name="connsiteX8" fmla="*/ 26837 w 59954"/>
                    <a:gd name="connsiteY8" fmla="*/ 91726 h 242601"/>
                    <a:gd name="connsiteX9" fmla="*/ 13038 w 59954"/>
                    <a:gd name="connsiteY9" fmla="*/ 46006 h 242601"/>
                    <a:gd name="connsiteX10" fmla="*/ 0 w 59954"/>
                    <a:gd name="connsiteY10" fmla="*/ 0 h 242601"/>
                    <a:gd name="connsiteX11" fmla="*/ 15702 w 59954"/>
                    <a:gd name="connsiteY11" fmla="*/ 45149 h 242601"/>
                    <a:gd name="connsiteX12" fmla="*/ 30738 w 59954"/>
                    <a:gd name="connsiteY12" fmla="*/ 90488 h 242601"/>
                    <a:gd name="connsiteX13" fmla="*/ 45204 w 59954"/>
                    <a:gd name="connsiteY13" fmla="*/ 136017 h 242601"/>
                    <a:gd name="connsiteX14" fmla="*/ 59288 w 59954"/>
                    <a:gd name="connsiteY14" fmla="*/ 181642 h 242601"/>
                    <a:gd name="connsiteX15" fmla="*/ 59954 w 59954"/>
                    <a:gd name="connsiteY15" fmla="*/ 183452 h 242601"/>
                    <a:gd name="connsiteX16" fmla="*/ 58051 w 59954"/>
                    <a:gd name="connsiteY16" fmla="*/ 184023 h 242601"/>
                    <a:gd name="connsiteX17" fmla="*/ 34830 w 59954"/>
                    <a:gd name="connsiteY17" fmla="*/ 190976 h 242601"/>
                    <a:gd name="connsiteX18" fmla="*/ 35782 w 59954"/>
                    <a:gd name="connsiteY18" fmla="*/ 189071 h 242601"/>
                    <a:gd name="connsiteX19" fmla="*/ 43586 w 59954"/>
                    <a:gd name="connsiteY19" fmla="*/ 215741 h 242601"/>
                    <a:gd name="connsiteX20" fmla="*/ 51389 w 59954"/>
                    <a:gd name="connsiteY20" fmla="*/ 242602 h 24260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59954" h="242601">
                      <a:moveTo>
                        <a:pt x="51389" y="242602"/>
                      </a:moveTo>
                      <a:cubicBezTo>
                        <a:pt x="48154" y="233839"/>
                        <a:pt x="45204" y="225076"/>
                        <a:pt x="41873" y="216313"/>
                      </a:cubicBezTo>
                      <a:cubicBezTo>
                        <a:pt x="38542" y="207550"/>
                        <a:pt x="35877" y="198787"/>
                        <a:pt x="32927" y="189929"/>
                      </a:cubicBezTo>
                      <a:lnTo>
                        <a:pt x="32451" y="188500"/>
                      </a:lnTo>
                      <a:lnTo>
                        <a:pt x="33879" y="188024"/>
                      </a:lnTo>
                      <a:lnTo>
                        <a:pt x="56909" y="180308"/>
                      </a:lnTo>
                      <a:lnTo>
                        <a:pt x="55672" y="182785"/>
                      </a:lnTo>
                      <a:lnTo>
                        <a:pt x="41016" y="137350"/>
                      </a:lnTo>
                      <a:cubicBezTo>
                        <a:pt x="36163" y="122206"/>
                        <a:pt x="31500" y="106871"/>
                        <a:pt x="26837" y="91726"/>
                      </a:cubicBezTo>
                      <a:cubicBezTo>
                        <a:pt x="22173" y="76581"/>
                        <a:pt x="17320" y="61246"/>
                        <a:pt x="13038" y="46006"/>
                      </a:cubicBezTo>
                      <a:cubicBezTo>
                        <a:pt x="8755" y="30766"/>
                        <a:pt x="4282" y="15431"/>
                        <a:pt x="0" y="0"/>
                      </a:cubicBezTo>
                      <a:cubicBezTo>
                        <a:pt x="5424" y="15050"/>
                        <a:pt x="10658" y="30004"/>
                        <a:pt x="15702" y="45149"/>
                      </a:cubicBezTo>
                      <a:cubicBezTo>
                        <a:pt x="20746" y="60293"/>
                        <a:pt x="25885" y="75343"/>
                        <a:pt x="30738" y="90488"/>
                      </a:cubicBezTo>
                      <a:cubicBezTo>
                        <a:pt x="35592" y="105632"/>
                        <a:pt x="40255" y="120777"/>
                        <a:pt x="45204" y="136017"/>
                      </a:cubicBezTo>
                      <a:lnTo>
                        <a:pt x="59288" y="181642"/>
                      </a:lnTo>
                      <a:lnTo>
                        <a:pt x="59954" y="183452"/>
                      </a:lnTo>
                      <a:lnTo>
                        <a:pt x="58051" y="184023"/>
                      </a:lnTo>
                      <a:lnTo>
                        <a:pt x="34830" y="190976"/>
                      </a:lnTo>
                      <a:lnTo>
                        <a:pt x="35782" y="189071"/>
                      </a:lnTo>
                      <a:cubicBezTo>
                        <a:pt x="38352" y="197929"/>
                        <a:pt x="41111" y="206788"/>
                        <a:pt x="43586" y="215741"/>
                      </a:cubicBezTo>
                      <a:cubicBezTo>
                        <a:pt x="46060" y="224695"/>
                        <a:pt x="49010" y="233839"/>
                        <a:pt x="51389" y="242602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3" name="Freeform 622">
                  <a:extLst>
                    <a:ext uri="{FF2B5EF4-FFF2-40B4-BE49-F238E27FC236}">
                      <a16:creationId xmlns:a16="http://schemas.microsoft.com/office/drawing/2014/main" id="{DEF63EB2-8856-8D7F-1696-BA645543500E}"/>
                    </a:ext>
                  </a:extLst>
                </p:cNvPr>
                <p:cNvSpPr/>
                <p:nvPr/>
              </p:nvSpPr>
              <p:spPr>
                <a:xfrm>
                  <a:off x="4934031" y="3142964"/>
                  <a:ext cx="54673" cy="82105"/>
                </a:xfrm>
                <a:custGeom>
                  <a:avLst/>
                  <a:gdLst>
                    <a:gd name="connsiteX0" fmla="*/ 0 w 54673"/>
                    <a:gd name="connsiteY0" fmla="*/ 82105 h 82105"/>
                    <a:gd name="connsiteX1" fmla="*/ 14751 w 54673"/>
                    <a:gd name="connsiteY1" fmla="*/ 76200 h 82105"/>
                    <a:gd name="connsiteX2" fmla="*/ 29692 w 54673"/>
                    <a:gd name="connsiteY2" fmla="*/ 70866 h 82105"/>
                    <a:gd name="connsiteX3" fmla="*/ 48725 w 54673"/>
                    <a:gd name="connsiteY3" fmla="*/ 49721 h 82105"/>
                    <a:gd name="connsiteX4" fmla="*/ 45965 w 54673"/>
                    <a:gd name="connsiteY4" fmla="*/ 20479 h 82105"/>
                    <a:gd name="connsiteX5" fmla="*/ 37019 w 54673"/>
                    <a:gd name="connsiteY5" fmla="*/ 8192 h 82105"/>
                    <a:gd name="connsiteX6" fmla="*/ 23887 w 54673"/>
                    <a:gd name="connsiteY6" fmla="*/ 0 h 82105"/>
                    <a:gd name="connsiteX7" fmla="*/ 49010 w 54673"/>
                    <a:gd name="connsiteY7" fmla="*/ 19050 h 82105"/>
                    <a:gd name="connsiteX8" fmla="*/ 53102 w 54673"/>
                    <a:gd name="connsiteY8" fmla="*/ 51245 h 82105"/>
                    <a:gd name="connsiteX9" fmla="*/ 30358 w 54673"/>
                    <a:gd name="connsiteY9" fmla="*/ 74390 h 82105"/>
                    <a:gd name="connsiteX10" fmla="*/ 0 w 54673"/>
                    <a:gd name="connsiteY10" fmla="*/ 82105 h 8210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4673" h="82105">
                      <a:moveTo>
                        <a:pt x="0" y="82105"/>
                      </a:moveTo>
                      <a:cubicBezTo>
                        <a:pt x="4854" y="80010"/>
                        <a:pt x="9517" y="78200"/>
                        <a:pt x="14751" y="76200"/>
                      </a:cubicBezTo>
                      <a:lnTo>
                        <a:pt x="29692" y="70866"/>
                      </a:lnTo>
                      <a:cubicBezTo>
                        <a:pt x="38846" y="66970"/>
                        <a:pt x="45813" y="59236"/>
                        <a:pt x="48725" y="49721"/>
                      </a:cubicBezTo>
                      <a:cubicBezTo>
                        <a:pt x="51475" y="39967"/>
                        <a:pt x="50495" y="29537"/>
                        <a:pt x="45965" y="20479"/>
                      </a:cubicBezTo>
                      <a:cubicBezTo>
                        <a:pt x="43843" y="15821"/>
                        <a:pt x="40798" y="11640"/>
                        <a:pt x="37019" y="8192"/>
                      </a:cubicBezTo>
                      <a:cubicBezTo>
                        <a:pt x="33289" y="4543"/>
                        <a:pt x="28807" y="1743"/>
                        <a:pt x="23887" y="0"/>
                      </a:cubicBezTo>
                      <a:cubicBezTo>
                        <a:pt x="34707" y="2219"/>
                        <a:pt x="43938" y="9230"/>
                        <a:pt x="49010" y="19050"/>
                      </a:cubicBezTo>
                      <a:cubicBezTo>
                        <a:pt x="54701" y="28775"/>
                        <a:pt x="56176" y="40405"/>
                        <a:pt x="53102" y="51245"/>
                      </a:cubicBezTo>
                      <a:cubicBezTo>
                        <a:pt x="49676" y="62170"/>
                        <a:pt x="41216" y="70780"/>
                        <a:pt x="30358" y="74390"/>
                      </a:cubicBezTo>
                      <a:cubicBezTo>
                        <a:pt x="20556" y="77057"/>
                        <a:pt x="10468" y="79820"/>
                        <a:pt x="0" y="8210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4" name="Freeform 623">
                  <a:extLst>
                    <a:ext uri="{FF2B5EF4-FFF2-40B4-BE49-F238E27FC236}">
                      <a16:creationId xmlns:a16="http://schemas.microsoft.com/office/drawing/2014/main" id="{5FAC0540-495A-B460-F5C8-84482D29D552}"/>
                    </a:ext>
                  </a:extLst>
                </p:cNvPr>
                <p:cNvSpPr/>
                <p:nvPr/>
              </p:nvSpPr>
              <p:spPr>
                <a:xfrm>
                  <a:off x="4896916" y="3035617"/>
                  <a:ext cx="42951" cy="70770"/>
                </a:xfrm>
                <a:custGeom>
                  <a:avLst/>
                  <a:gdLst>
                    <a:gd name="connsiteX0" fmla="*/ 0 w 42951"/>
                    <a:gd name="connsiteY0" fmla="*/ 70771 h 70770"/>
                    <a:gd name="connsiteX1" fmla="*/ 24172 w 42951"/>
                    <a:gd name="connsiteY1" fmla="*/ 61246 h 70770"/>
                    <a:gd name="connsiteX2" fmla="*/ 37971 w 42951"/>
                    <a:gd name="connsiteY2" fmla="*/ 42196 h 70770"/>
                    <a:gd name="connsiteX3" fmla="*/ 34069 w 42951"/>
                    <a:gd name="connsiteY3" fmla="*/ 18288 h 70770"/>
                    <a:gd name="connsiteX4" fmla="*/ 16844 w 42951"/>
                    <a:gd name="connsiteY4" fmla="*/ 0 h 70770"/>
                    <a:gd name="connsiteX5" fmla="*/ 37114 w 42951"/>
                    <a:gd name="connsiteY5" fmla="*/ 16669 h 70770"/>
                    <a:gd name="connsiteX6" fmla="*/ 42444 w 42951"/>
                    <a:gd name="connsiteY6" fmla="*/ 43148 h 70770"/>
                    <a:gd name="connsiteX7" fmla="*/ 25504 w 42951"/>
                    <a:gd name="connsiteY7" fmla="*/ 64199 h 70770"/>
                    <a:gd name="connsiteX8" fmla="*/ 0 w 42951"/>
                    <a:gd name="connsiteY8" fmla="*/ 70771 h 7077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2951" h="70770">
                      <a:moveTo>
                        <a:pt x="0" y="70771"/>
                      </a:moveTo>
                      <a:cubicBezTo>
                        <a:pt x="7899" y="67246"/>
                        <a:pt x="16273" y="64103"/>
                        <a:pt x="24172" y="61246"/>
                      </a:cubicBezTo>
                      <a:cubicBezTo>
                        <a:pt x="31528" y="57445"/>
                        <a:pt x="36658" y="50378"/>
                        <a:pt x="37971" y="42196"/>
                      </a:cubicBezTo>
                      <a:cubicBezTo>
                        <a:pt x="39303" y="34014"/>
                        <a:pt x="37933" y="25622"/>
                        <a:pt x="34069" y="18288"/>
                      </a:cubicBezTo>
                      <a:cubicBezTo>
                        <a:pt x="30301" y="10592"/>
                        <a:pt x="24296" y="4220"/>
                        <a:pt x="16844" y="0"/>
                      </a:cubicBezTo>
                      <a:cubicBezTo>
                        <a:pt x="25400" y="2905"/>
                        <a:pt x="32613" y="8830"/>
                        <a:pt x="37114" y="16669"/>
                      </a:cubicBezTo>
                      <a:cubicBezTo>
                        <a:pt x="42063" y="24546"/>
                        <a:pt x="43957" y="33966"/>
                        <a:pt x="42444" y="43148"/>
                      </a:cubicBezTo>
                      <a:cubicBezTo>
                        <a:pt x="40683" y="52559"/>
                        <a:pt x="34317" y="60465"/>
                        <a:pt x="25504" y="64199"/>
                      </a:cubicBezTo>
                      <a:cubicBezTo>
                        <a:pt x="16654" y="67056"/>
                        <a:pt x="8279" y="68866"/>
                        <a:pt x="0" y="707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5" name="Freeform 624">
                  <a:extLst>
                    <a:ext uri="{FF2B5EF4-FFF2-40B4-BE49-F238E27FC236}">
                      <a16:creationId xmlns:a16="http://schemas.microsoft.com/office/drawing/2014/main" id="{54BF2038-5AB3-6363-29D4-0C163B1AD492}"/>
                    </a:ext>
                  </a:extLst>
                </p:cNvPr>
                <p:cNvSpPr/>
                <p:nvPr/>
              </p:nvSpPr>
              <p:spPr>
                <a:xfrm>
                  <a:off x="4915949" y="3289173"/>
                  <a:ext cx="14750" cy="46672"/>
                </a:xfrm>
                <a:custGeom>
                  <a:avLst/>
                  <a:gdLst>
                    <a:gd name="connsiteX0" fmla="*/ 0 w 14750"/>
                    <a:gd name="connsiteY0" fmla="*/ 0 h 46672"/>
                    <a:gd name="connsiteX1" fmla="*/ 9517 w 14750"/>
                    <a:gd name="connsiteY1" fmla="*/ 22669 h 46672"/>
                    <a:gd name="connsiteX2" fmla="*/ 14751 w 14750"/>
                    <a:gd name="connsiteY2" fmla="*/ 46672 h 46672"/>
                    <a:gd name="connsiteX3" fmla="*/ 5234 w 14750"/>
                    <a:gd name="connsiteY3" fmla="*/ 24003 h 46672"/>
                    <a:gd name="connsiteX4" fmla="*/ 0 w 14750"/>
                    <a:gd name="connsiteY4" fmla="*/ 0 h 46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750" h="46672">
                      <a:moveTo>
                        <a:pt x="0" y="0"/>
                      </a:moveTo>
                      <a:cubicBezTo>
                        <a:pt x="3997" y="7182"/>
                        <a:pt x="7185" y="14783"/>
                        <a:pt x="9517" y="22669"/>
                      </a:cubicBezTo>
                      <a:cubicBezTo>
                        <a:pt x="12086" y="30470"/>
                        <a:pt x="13847" y="38510"/>
                        <a:pt x="14751" y="46672"/>
                      </a:cubicBezTo>
                      <a:cubicBezTo>
                        <a:pt x="10754" y="39491"/>
                        <a:pt x="7566" y="31890"/>
                        <a:pt x="5234" y="24003"/>
                      </a:cubicBezTo>
                      <a:cubicBezTo>
                        <a:pt x="2674" y="16202"/>
                        <a:pt x="923" y="8163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6" name="Freeform 625">
                  <a:extLst>
                    <a:ext uri="{FF2B5EF4-FFF2-40B4-BE49-F238E27FC236}">
                      <a16:creationId xmlns:a16="http://schemas.microsoft.com/office/drawing/2014/main" id="{63519AE8-5959-61E5-EFEF-87BCC7B1F627}"/>
                    </a:ext>
                  </a:extLst>
                </p:cNvPr>
                <p:cNvSpPr/>
                <p:nvPr/>
              </p:nvSpPr>
              <p:spPr>
                <a:xfrm>
                  <a:off x="4969051" y="3272980"/>
                  <a:ext cx="14655" cy="46291"/>
                </a:xfrm>
                <a:custGeom>
                  <a:avLst/>
                  <a:gdLst>
                    <a:gd name="connsiteX0" fmla="*/ 0 w 14655"/>
                    <a:gd name="connsiteY0" fmla="*/ 0 h 46291"/>
                    <a:gd name="connsiteX1" fmla="*/ 9517 w 14655"/>
                    <a:gd name="connsiteY1" fmla="*/ 22479 h 46291"/>
                    <a:gd name="connsiteX2" fmla="*/ 14656 w 14655"/>
                    <a:gd name="connsiteY2" fmla="*/ 46292 h 46291"/>
                    <a:gd name="connsiteX3" fmla="*/ 5139 w 14655"/>
                    <a:gd name="connsiteY3" fmla="*/ 23813 h 46291"/>
                    <a:gd name="connsiteX4" fmla="*/ 0 w 14655"/>
                    <a:gd name="connsiteY4" fmla="*/ 0 h 4629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655" h="46291">
                      <a:moveTo>
                        <a:pt x="0" y="0"/>
                      </a:moveTo>
                      <a:cubicBezTo>
                        <a:pt x="3959" y="7134"/>
                        <a:pt x="7147" y="14669"/>
                        <a:pt x="9517" y="22479"/>
                      </a:cubicBezTo>
                      <a:cubicBezTo>
                        <a:pt x="12096" y="30204"/>
                        <a:pt x="13818" y="38186"/>
                        <a:pt x="14656" y="46292"/>
                      </a:cubicBezTo>
                      <a:cubicBezTo>
                        <a:pt x="10697" y="39157"/>
                        <a:pt x="7509" y="31623"/>
                        <a:pt x="5139" y="23813"/>
                      </a:cubicBezTo>
                      <a:cubicBezTo>
                        <a:pt x="2550" y="16088"/>
                        <a:pt x="828" y="8106"/>
                        <a:pt x="0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27" name="Graphic 3">
                <a:extLst>
                  <a:ext uri="{FF2B5EF4-FFF2-40B4-BE49-F238E27FC236}">
                    <a16:creationId xmlns:a16="http://schemas.microsoft.com/office/drawing/2014/main" id="{EE2434DF-291A-6C65-4952-A25E83EAC3EE}"/>
                  </a:ext>
                </a:extLst>
              </p:cNvPr>
              <p:cNvGrpSpPr/>
              <p:nvPr/>
            </p:nvGrpSpPr>
            <p:grpSpPr>
              <a:xfrm>
                <a:off x="5687779" y="2419869"/>
                <a:ext cx="692554" cy="693185"/>
                <a:chOff x="5687779" y="2419869"/>
                <a:chExt cx="692554" cy="693185"/>
              </a:xfrm>
            </p:grpSpPr>
            <p:sp>
              <p:nvSpPr>
                <p:cNvPr id="628" name="Freeform 627">
                  <a:extLst>
                    <a:ext uri="{FF2B5EF4-FFF2-40B4-BE49-F238E27FC236}">
                      <a16:creationId xmlns:a16="http://schemas.microsoft.com/office/drawing/2014/main" id="{2D57B91A-7F52-4C59-CAB6-6F0B35083E80}"/>
                    </a:ext>
                  </a:extLst>
                </p:cNvPr>
                <p:cNvSpPr/>
                <p:nvPr/>
              </p:nvSpPr>
              <p:spPr>
                <a:xfrm>
                  <a:off x="5687779" y="2419869"/>
                  <a:ext cx="692554" cy="693185"/>
                </a:xfrm>
                <a:custGeom>
                  <a:avLst/>
                  <a:gdLst>
                    <a:gd name="connsiteX0" fmla="*/ 684200 w 692554"/>
                    <a:gd name="connsiteY0" fmla="*/ 422009 h 693185"/>
                    <a:gd name="connsiteX1" fmla="*/ 270935 w 692554"/>
                    <a:gd name="connsiteY1" fmla="*/ 684804 h 693185"/>
                    <a:gd name="connsiteX2" fmla="*/ 8374 w 692554"/>
                    <a:gd name="connsiteY2" fmla="*/ 271172 h 693185"/>
                    <a:gd name="connsiteX3" fmla="*/ 420592 w 692554"/>
                    <a:gd name="connsiteY3" fmla="*/ 8148 h 693185"/>
                    <a:gd name="connsiteX4" fmla="*/ 684390 w 692554"/>
                    <a:gd name="connsiteY4" fmla="*/ 421152 h 693185"/>
                    <a:gd name="connsiteX5" fmla="*/ 684200 w 692554"/>
                    <a:gd name="connsiteY5" fmla="*/ 422009 h 69318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554" h="693185">
                      <a:moveTo>
                        <a:pt x="684200" y="422009"/>
                      </a:moveTo>
                      <a:cubicBezTo>
                        <a:pt x="642584" y="608795"/>
                        <a:pt x="457564" y="726457"/>
                        <a:pt x="270935" y="684804"/>
                      </a:cubicBezTo>
                      <a:cubicBezTo>
                        <a:pt x="84316" y="643151"/>
                        <a:pt x="-33242" y="457966"/>
                        <a:pt x="8374" y="271172"/>
                      </a:cubicBezTo>
                      <a:cubicBezTo>
                        <a:pt x="49894" y="84796"/>
                        <a:pt x="234249" y="-32838"/>
                        <a:pt x="420592" y="8148"/>
                      </a:cubicBezTo>
                      <a:cubicBezTo>
                        <a:pt x="607382" y="49287"/>
                        <a:pt x="725492" y="234195"/>
                        <a:pt x="684390" y="421152"/>
                      </a:cubicBezTo>
                      <a:cubicBezTo>
                        <a:pt x="684324" y="421438"/>
                        <a:pt x="684266" y="421724"/>
                        <a:pt x="684200" y="422009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29" name="Freeform 628">
                  <a:extLst>
                    <a:ext uri="{FF2B5EF4-FFF2-40B4-BE49-F238E27FC236}">
                      <a16:creationId xmlns:a16="http://schemas.microsoft.com/office/drawing/2014/main" id="{82D4DC42-0052-E7BB-07AA-F77915E71C0C}"/>
                    </a:ext>
                  </a:extLst>
                </p:cNvPr>
                <p:cNvSpPr/>
                <p:nvPr/>
              </p:nvSpPr>
              <p:spPr>
                <a:xfrm>
                  <a:off x="5712887" y="2444719"/>
                  <a:ext cx="643071" cy="643680"/>
                </a:xfrm>
                <a:custGeom>
                  <a:avLst/>
                  <a:gdLst>
                    <a:gd name="connsiteX0" fmla="*/ 252831 w 643071"/>
                    <a:gd name="connsiteY0" fmla="*/ 636142 h 643680"/>
                    <a:gd name="connsiteX1" fmla="*/ 7495 w 643071"/>
                    <a:gd name="connsiteY1" fmla="*/ 253056 h 643680"/>
                    <a:gd name="connsiteX2" fmla="*/ 390231 w 643071"/>
                    <a:gd name="connsiteY2" fmla="*/ 7501 h 643680"/>
                    <a:gd name="connsiteX3" fmla="*/ 635576 w 643071"/>
                    <a:gd name="connsiteY3" fmla="*/ 390587 h 643680"/>
                    <a:gd name="connsiteX4" fmla="*/ 635301 w 643071"/>
                    <a:gd name="connsiteY4" fmla="*/ 391826 h 643680"/>
                    <a:gd name="connsiteX5" fmla="*/ 252831 w 643071"/>
                    <a:gd name="connsiteY5" fmla="*/ 636142 h 643680"/>
                    <a:gd name="connsiteX6" fmla="*/ 601993 w 643071"/>
                    <a:gd name="connsiteY6" fmla="*/ 389635 h 643680"/>
                    <a:gd name="connsiteX7" fmla="*/ 389403 w 643071"/>
                    <a:gd name="connsiteY7" fmla="*/ 41020 h 643680"/>
                    <a:gd name="connsiteX8" fmla="*/ 41098 w 643071"/>
                    <a:gd name="connsiteY8" fmla="*/ 253799 h 643680"/>
                    <a:gd name="connsiteX9" fmla="*/ 251023 w 643071"/>
                    <a:gd name="connsiteY9" fmla="*/ 601757 h 643680"/>
                    <a:gd name="connsiteX10" fmla="*/ 601422 w 643071"/>
                    <a:gd name="connsiteY10" fmla="*/ 391930 h 643680"/>
                    <a:gd name="connsiteX11" fmla="*/ 601993 w 643071"/>
                    <a:gd name="connsiteY11" fmla="*/ 389635 h 643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43071" h="643680">
                      <a:moveTo>
                        <a:pt x="252831" y="636142"/>
                      </a:moveTo>
                      <a:cubicBezTo>
                        <a:pt x="79392" y="598166"/>
                        <a:pt x="-30448" y="426649"/>
                        <a:pt x="7495" y="253056"/>
                      </a:cubicBezTo>
                      <a:cubicBezTo>
                        <a:pt x="45437" y="79463"/>
                        <a:pt x="216792" y="-30475"/>
                        <a:pt x="390231" y="7501"/>
                      </a:cubicBezTo>
                      <a:cubicBezTo>
                        <a:pt x="563679" y="45478"/>
                        <a:pt x="673519" y="216985"/>
                        <a:pt x="635576" y="390587"/>
                      </a:cubicBezTo>
                      <a:cubicBezTo>
                        <a:pt x="635481" y="390997"/>
                        <a:pt x="635396" y="391416"/>
                        <a:pt x="635301" y="391826"/>
                      </a:cubicBezTo>
                      <a:cubicBezTo>
                        <a:pt x="596873" y="564847"/>
                        <a:pt x="425803" y="674128"/>
                        <a:pt x="252831" y="636142"/>
                      </a:cubicBezTo>
                      <a:close/>
                      <a:moveTo>
                        <a:pt x="601993" y="389635"/>
                      </a:moveTo>
                      <a:cubicBezTo>
                        <a:pt x="639469" y="234606"/>
                        <a:pt x="544284" y="78529"/>
                        <a:pt x="389403" y="41020"/>
                      </a:cubicBezTo>
                      <a:cubicBezTo>
                        <a:pt x="234512" y="3510"/>
                        <a:pt x="78574" y="98770"/>
                        <a:pt x="41098" y="253799"/>
                      </a:cubicBezTo>
                      <a:cubicBezTo>
                        <a:pt x="3869" y="407780"/>
                        <a:pt x="97540" y="563038"/>
                        <a:pt x="251023" y="601757"/>
                      </a:cubicBezTo>
                      <a:cubicBezTo>
                        <a:pt x="405676" y="640666"/>
                        <a:pt x="562556" y="546721"/>
                        <a:pt x="601422" y="391930"/>
                      </a:cubicBezTo>
                      <a:cubicBezTo>
                        <a:pt x="601622" y="391168"/>
                        <a:pt x="601802" y="390397"/>
                        <a:pt x="601993" y="389635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0" name="Freeform 629">
                  <a:extLst>
                    <a:ext uri="{FF2B5EF4-FFF2-40B4-BE49-F238E27FC236}">
                      <a16:creationId xmlns:a16="http://schemas.microsoft.com/office/drawing/2014/main" id="{447C8AC3-FD37-31F3-874F-C46A9D845CC4}"/>
                    </a:ext>
                  </a:extLst>
                </p:cNvPr>
                <p:cNvSpPr/>
                <p:nvPr/>
              </p:nvSpPr>
              <p:spPr>
                <a:xfrm>
                  <a:off x="5863891" y="2555652"/>
                  <a:ext cx="311919" cy="414873"/>
                </a:xfrm>
                <a:custGeom>
                  <a:avLst/>
                  <a:gdLst>
                    <a:gd name="connsiteX0" fmla="*/ 212504 w 311919"/>
                    <a:gd name="connsiteY0" fmla="*/ 12478 h 414873"/>
                    <a:gd name="connsiteX1" fmla="*/ 244861 w 311919"/>
                    <a:gd name="connsiteY1" fmla="*/ 19526 h 414873"/>
                    <a:gd name="connsiteX2" fmla="*/ 242862 w 311919"/>
                    <a:gd name="connsiteY2" fmla="*/ 29051 h 414873"/>
                    <a:gd name="connsiteX3" fmla="*/ 234488 w 311919"/>
                    <a:gd name="connsiteY3" fmla="*/ 67151 h 414873"/>
                    <a:gd name="connsiteX4" fmla="*/ 239151 w 311919"/>
                    <a:gd name="connsiteY4" fmla="*/ 74962 h 414873"/>
                    <a:gd name="connsiteX5" fmla="*/ 277217 w 311919"/>
                    <a:gd name="connsiteY5" fmla="*/ 91250 h 414873"/>
                    <a:gd name="connsiteX6" fmla="*/ 308241 w 311919"/>
                    <a:gd name="connsiteY6" fmla="*/ 171641 h 414873"/>
                    <a:gd name="connsiteX7" fmla="*/ 301769 w 311919"/>
                    <a:gd name="connsiteY7" fmla="*/ 189833 h 414873"/>
                    <a:gd name="connsiteX8" fmla="*/ 266844 w 311919"/>
                    <a:gd name="connsiteY8" fmla="*/ 218408 h 414873"/>
                    <a:gd name="connsiteX9" fmla="*/ 254853 w 311919"/>
                    <a:gd name="connsiteY9" fmla="*/ 221456 h 414873"/>
                    <a:gd name="connsiteX10" fmla="*/ 268176 w 311919"/>
                    <a:gd name="connsiteY10" fmla="*/ 230981 h 414873"/>
                    <a:gd name="connsiteX11" fmla="*/ 294537 w 311919"/>
                    <a:gd name="connsiteY11" fmla="*/ 302705 h 414873"/>
                    <a:gd name="connsiteX12" fmla="*/ 280643 w 311919"/>
                    <a:gd name="connsiteY12" fmla="*/ 340805 h 414873"/>
                    <a:gd name="connsiteX13" fmla="*/ 237533 w 311919"/>
                    <a:gd name="connsiteY13" fmla="*/ 370237 h 414873"/>
                    <a:gd name="connsiteX14" fmla="*/ 175009 w 311919"/>
                    <a:gd name="connsiteY14" fmla="*/ 368522 h 414873"/>
                    <a:gd name="connsiteX15" fmla="*/ 167111 w 311919"/>
                    <a:gd name="connsiteY15" fmla="*/ 373571 h 414873"/>
                    <a:gd name="connsiteX16" fmla="*/ 158736 w 311919"/>
                    <a:gd name="connsiteY16" fmla="*/ 410813 h 414873"/>
                    <a:gd name="connsiteX17" fmla="*/ 153692 w 311919"/>
                    <a:gd name="connsiteY17" fmla="*/ 414719 h 414873"/>
                    <a:gd name="connsiteX18" fmla="*/ 125999 w 311919"/>
                    <a:gd name="connsiteY18" fmla="*/ 408623 h 414873"/>
                    <a:gd name="connsiteX19" fmla="*/ 128473 w 311919"/>
                    <a:gd name="connsiteY19" fmla="*/ 397002 h 414873"/>
                    <a:gd name="connsiteX20" fmla="*/ 135420 w 311919"/>
                    <a:gd name="connsiteY20" fmla="*/ 365474 h 414873"/>
                    <a:gd name="connsiteX21" fmla="*/ 131709 w 311919"/>
                    <a:gd name="connsiteY21" fmla="*/ 359378 h 414873"/>
                    <a:gd name="connsiteX22" fmla="*/ 112676 w 311919"/>
                    <a:gd name="connsiteY22" fmla="*/ 355378 h 414873"/>
                    <a:gd name="connsiteX23" fmla="*/ 102208 w 311919"/>
                    <a:gd name="connsiteY23" fmla="*/ 403003 h 414873"/>
                    <a:gd name="connsiteX24" fmla="*/ 69852 w 311919"/>
                    <a:gd name="connsiteY24" fmla="*/ 395859 h 414873"/>
                    <a:gd name="connsiteX25" fmla="*/ 80225 w 311919"/>
                    <a:gd name="connsiteY25" fmla="*/ 348234 h 414873"/>
                    <a:gd name="connsiteX26" fmla="*/ 0 w 311919"/>
                    <a:gd name="connsiteY26" fmla="*/ 330708 h 414873"/>
                    <a:gd name="connsiteX27" fmla="*/ 11896 w 311919"/>
                    <a:gd name="connsiteY27" fmla="*/ 276225 h 414873"/>
                    <a:gd name="connsiteX28" fmla="*/ 35592 w 311919"/>
                    <a:gd name="connsiteY28" fmla="*/ 281464 h 414873"/>
                    <a:gd name="connsiteX29" fmla="*/ 76323 w 311919"/>
                    <a:gd name="connsiteY29" fmla="*/ 94774 h 414873"/>
                    <a:gd name="connsiteX30" fmla="*/ 52817 w 311919"/>
                    <a:gd name="connsiteY30" fmla="*/ 89725 h 414873"/>
                    <a:gd name="connsiteX31" fmla="*/ 64617 w 311919"/>
                    <a:gd name="connsiteY31" fmla="*/ 35528 h 414873"/>
                    <a:gd name="connsiteX32" fmla="*/ 144461 w 311919"/>
                    <a:gd name="connsiteY32" fmla="*/ 52959 h 414873"/>
                    <a:gd name="connsiteX33" fmla="*/ 156071 w 311919"/>
                    <a:gd name="connsiteY33" fmla="*/ 0 h 414873"/>
                    <a:gd name="connsiteX34" fmla="*/ 188142 w 311919"/>
                    <a:gd name="connsiteY34" fmla="*/ 7049 h 414873"/>
                    <a:gd name="connsiteX35" fmla="*/ 176817 w 311919"/>
                    <a:gd name="connsiteY35" fmla="*/ 59246 h 414873"/>
                    <a:gd name="connsiteX36" fmla="*/ 200609 w 311919"/>
                    <a:gd name="connsiteY36" fmla="*/ 64484 h 414873"/>
                    <a:gd name="connsiteX37" fmla="*/ 212504 w 311919"/>
                    <a:gd name="connsiteY37" fmla="*/ 12478 h 414873"/>
                    <a:gd name="connsiteX38" fmla="*/ 160259 w 311919"/>
                    <a:gd name="connsiteY38" fmla="*/ 231077 h 414873"/>
                    <a:gd name="connsiteX39" fmla="*/ 144271 w 311919"/>
                    <a:gd name="connsiteY39" fmla="*/ 227457 h 414873"/>
                    <a:gd name="connsiteX40" fmla="*/ 138656 w 311919"/>
                    <a:gd name="connsiteY40" fmla="*/ 231077 h 414873"/>
                    <a:gd name="connsiteX41" fmla="*/ 124476 w 311919"/>
                    <a:gd name="connsiteY41" fmla="*/ 295846 h 414873"/>
                    <a:gd name="connsiteX42" fmla="*/ 128759 w 311919"/>
                    <a:gd name="connsiteY42" fmla="*/ 302133 h 414873"/>
                    <a:gd name="connsiteX43" fmla="*/ 156833 w 311919"/>
                    <a:gd name="connsiteY43" fmla="*/ 308038 h 414873"/>
                    <a:gd name="connsiteX44" fmla="*/ 198230 w 311919"/>
                    <a:gd name="connsiteY44" fmla="*/ 285750 h 414873"/>
                    <a:gd name="connsiteX45" fmla="*/ 182689 w 311919"/>
                    <a:gd name="connsiteY45" fmla="*/ 237125 h 414873"/>
                    <a:gd name="connsiteX46" fmla="*/ 171107 w 311919"/>
                    <a:gd name="connsiteY46" fmla="*/ 233458 h 414873"/>
                    <a:gd name="connsiteX47" fmla="*/ 156928 w 311919"/>
                    <a:gd name="connsiteY47" fmla="*/ 147352 h 414873"/>
                    <a:gd name="connsiteX48" fmla="*/ 150932 w 311919"/>
                    <a:gd name="connsiteY48" fmla="*/ 174784 h 414873"/>
                    <a:gd name="connsiteX49" fmla="*/ 154168 w 311919"/>
                    <a:gd name="connsiteY49" fmla="*/ 180213 h 414873"/>
                    <a:gd name="connsiteX50" fmla="*/ 183479 w 311919"/>
                    <a:gd name="connsiteY50" fmla="*/ 185928 h 414873"/>
                    <a:gd name="connsiteX51" fmla="*/ 207651 w 311919"/>
                    <a:gd name="connsiteY51" fmla="*/ 172403 h 414873"/>
                    <a:gd name="connsiteX52" fmla="*/ 213075 w 311919"/>
                    <a:gd name="connsiteY52" fmla="*/ 152781 h 414873"/>
                    <a:gd name="connsiteX53" fmla="*/ 190673 w 311919"/>
                    <a:gd name="connsiteY53" fmla="*/ 121120 h 414873"/>
                    <a:gd name="connsiteX54" fmla="*/ 190331 w 311919"/>
                    <a:gd name="connsiteY54" fmla="*/ 121063 h 414873"/>
                    <a:gd name="connsiteX55" fmla="*/ 168538 w 311919"/>
                    <a:gd name="connsiteY55" fmla="*/ 116205 h 414873"/>
                    <a:gd name="connsiteX56" fmla="*/ 162923 w 311919"/>
                    <a:gd name="connsiteY56" fmla="*/ 119825 h 414873"/>
                    <a:gd name="connsiteX57" fmla="*/ 156928 w 311919"/>
                    <a:gd name="connsiteY57" fmla="*/ 147352 h 41487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311919" h="414873">
                      <a:moveTo>
                        <a:pt x="212504" y="12478"/>
                      </a:moveTo>
                      <a:lnTo>
                        <a:pt x="244861" y="19526"/>
                      </a:lnTo>
                      <a:lnTo>
                        <a:pt x="242862" y="29051"/>
                      </a:lnTo>
                      <a:cubicBezTo>
                        <a:pt x="240102" y="41720"/>
                        <a:pt x="237533" y="54292"/>
                        <a:pt x="234488" y="67151"/>
                      </a:cubicBezTo>
                      <a:cubicBezTo>
                        <a:pt x="233346" y="71819"/>
                        <a:pt x="234488" y="73342"/>
                        <a:pt x="239151" y="74962"/>
                      </a:cubicBezTo>
                      <a:cubicBezTo>
                        <a:pt x="252255" y="79372"/>
                        <a:pt x="264979" y="84820"/>
                        <a:pt x="277217" y="91250"/>
                      </a:cubicBezTo>
                      <a:cubicBezTo>
                        <a:pt x="307860" y="109157"/>
                        <a:pt x="318233" y="137541"/>
                        <a:pt x="308241" y="171641"/>
                      </a:cubicBezTo>
                      <a:cubicBezTo>
                        <a:pt x="306480" y="177841"/>
                        <a:pt x="304320" y="183918"/>
                        <a:pt x="301769" y="189833"/>
                      </a:cubicBezTo>
                      <a:cubicBezTo>
                        <a:pt x="295241" y="204311"/>
                        <a:pt x="282318" y="214884"/>
                        <a:pt x="266844" y="218408"/>
                      </a:cubicBezTo>
                      <a:cubicBezTo>
                        <a:pt x="263132" y="219456"/>
                        <a:pt x="259326" y="220313"/>
                        <a:pt x="254853" y="221456"/>
                      </a:cubicBezTo>
                      <a:cubicBezTo>
                        <a:pt x="259706" y="224885"/>
                        <a:pt x="264370" y="227648"/>
                        <a:pt x="268176" y="230981"/>
                      </a:cubicBezTo>
                      <a:cubicBezTo>
                        <a:pt x="290625" y="247364"/>
                        <a:pt x="301027" y="275663"/>
                        <a:pt x="294537" y="302705"/>
                      </a:cubicBezTo>
                      <a:cubicBezTo>
                        <a:pt x="292548" y="316221"/>
                        <a:pt x="287818" y="329184"/>
                        <a:pt x="280643" y="340805"/>
                      </a:cubicBezTo>
                      <a:cubicBezTo>
                        <a:pt x="270869" y="356073"/>
                        <a:pt x="255300" y="366703"/>
                        <a:pt x="237533" y="370237"/>
                      </a:cubicBezTo>
                      <a:cubicBezTo>
                        <a:pt x="216787" y="373856"/>
                        <a:pt x="195527" y="373275"/>
                        <a:pt x="175009" y="368522"/>
                      </a:cubicBezTo>
                      <a:cubicBezTo>
                        <a:pt x="170156" y="367665"/>
                        <a:pt x="168157" y="368522"/>
                        <a:pt x="167111" y="373571"/>
                      </a:cubicBezTo>
                      <a:cubicBezTo>
                        <a:pt x="164636" y="386048"/>
                        <a:pt x="161496" y="398336"/>
                        <a:pt x="158736" y="410813"/>
                      </a:cubicBezTo>
                      <a:cubicBezTo>
                        <a:pt x="158070" y="413861"/>
                        <a:pt x="156928" y="415385"/>
                        <a:pt x="153692" y="414719"/>
                      </a:cubicBezTo>
                      <a:lnTo>
                        <a:pt x="125999" y="408623"/>
                      </a:lnTo>
                      <a:cubicBezTo>
                        <a:pt x="126856" y="404527"/>
                        <a:pt x="127712" y="400717"/>
                        <a:pt x="128473" y="397002"/>
                      </a:cubicBezTo>
                      <a:cubicBezTo>
                        <a:pt x="130757" y="386525"/>
                        <a:pt x="132946" y="375952"/>
                        <a:pt x="135420" y="365474"/>
                      </a:cubicBezTo>
                      <a:cubicBezTo>
                        <a:pt x="136277" y="361950"/>
                        <a:pt x="135420" y="360045"/>
                        <a:pt x="131709" y="359378"/>
                      </a:cubicBezTo>
                      <a:cubicBezTo>
                        <a:pt x="125618" y="358330"/>
                        <a:pt x="119623" y="356807"/>
                        <a:pt x="112676" y="355378"/>
                      </a:cubicBezTo>
                      <a:cubicBezTo>
                        <a:pt x="109060" y="371666"/>
                        <a:pt x="105729" y="387191"/>
                        <a:pt x="102208" y="403003"/>
                      </a:cubicBezTo>
                      <a:lnTo>
                        <a:pt x="69852" y="395859"/>
                      </a:lnTo>
                      <a:cubicBezTo>
                        <a:pt x="73277" y="379952"/>
                        <a:pt x="76704" y="364427"/>
                        <a:pt x="80225" y="348234"/>
                      </a:cubicBezTo>
                      <a:lnTo>
                        <a:pt x="0" y="330708"/>
                      </a:lnTo>
                      <a:cubicBezTo>
                        <a:pt x="3997" y="312230"/>
                        <a:pt x="7899" y="294608"/>
                        <a:pt x="11896" y="276225"/>
                      </a:cubicBezTo>
                      <a:lnTo>
                        <a:pt x="35592" y="281464"/>
                      </a:lnTo>
                      <a:cubicBezTo>
                        <a:pt x="49201" y="218980"/>
                        <a:pt x="62714" y="157639"/>
                        <a:pt x="76323" y="94774"/>
                      </a:cubicBezTo>
                      <a:lnTo>
                        <a:pt x="52817" y="89725"/>
                      </a:lnTo>
                      <a:cubicBezTo>
                        <a:pt x="56719" y="71533"/>
                        <a:pt x="60621" y="53816"/>
                        <a:pt x="64617" y="35528"/>
                      </a:cubicBezTo>
                      <a:lnTo>
                        <a:pt x="144461" y="52959"/>
                      </a:lnTo>
                      <a:cubicBezTo>
                        <a:pt x="148363" y="34957"/>
                        <a:pt x="152170" y="17717"/>
                        <a:pt x="156071" y="0"/>
                      </a:cubicBezTo>
                      <a:lnTo>
                        <a:pt x="188142" y="7049"/>
                      </a:lnTo>
                      <a:cubicBezTo>
                        <a:pt x="184430" y="24194"/>
                        <a:pt x="180624" y="41434"/>
                        <a:pt x="176817" y="59246"/>
                      </a:cubicBezTo>
                      <a:lnTo>
                        <a:pt x="200609" y="64484"/>
                      </a:lnTo>
                      <a:cubicBezTo>
                        <a:pt x="204891" y="47434"/>
                        <a:pt x="208698" y="30290"/>
                        <a:pt x="212504" y="12478"/>
                      </a:cubicBezTo>
                      <a:close/>
                      <a:moveTo>
                        <a:pt x="160259" y="231077"/>
                      </a:moveTo>
                      <a:cubicBezTo>
                        <a:pt x="154929" y="229838"/>
                        <a:pt x="149600" y="228886"/>
                        <a:pt x="144271" y="227457"/>
                      </a:cubicBezTo>
                      <a:cubicBezTo>
                        <a:pt x="140845" y="226600"/>
                        <a:pt x="139417" y="227457"/>
                        <a:pt x="138656" y="231077"/>
                      </a:cubicBezTo>
                      <a:cubicBezTo>
                        <a:pt x="134088" y="252698"/>
                        <a:pt x="129139" y="274320"/>
                        <a:pt x="124476" y="295846"/>
                      </a:cubicBezTo>
                      <a:cubicBezTo>
                        <a:pt x="123525" y="299942"/>
                        <a:pt x="125047" y="301371"/>
                        <a:pt x="128759" y="302133"/>
                      </a:cubicBezTo>
                      <a:cubicBezTo>
                        <a:pt x="138276" y="303943"/>
                        <a:pt x="147792" y="306229"/>
                        <a:pt x="156833" y="308038"/>
                      </a:cubicBezTo>
                      <a:cubicBezTo>
                        <a:pt x="174324" y="312553"/>
                        <a:pt x="192348" y="302847"/>
                        <a:pt x="198230" y="285750"/>
                      </a:cubicBezTo>
                      <a:cubicBezTo>
                        <a:pt x="207356" y="268024"/>
                        <a:pt x="200390" y="246259"/>
                        <a:pt x="182689" y="237125"/>
                      </a:cubicBezTo>
                      <a:cubicBezTo>
                        <a:pt x="179063" y="235258"/>
                        <a:pt x="175142" y="234020"/>
                        <a:pt x="171107" y="233458"/>
                      </a:cubicBezTo>
                      <a:close/>
                      <a:moveTo>
                        <a:pt x="156928" y="147352"/>
                      </a:moveTo>
                      <a:cubicBezTo>
                        <a:pt x="154929" y="156877"/>
                        <a:pt x="153026" y="165640"/>
                        <a:pt x="150932" y="174784"/>
                      </a:cubicBezTo>
                      <a:cubicBezTo>
                        <a:pt x="150266" y="177832"/>
                        <a:pt x="150932" y="179642"/>
                        <a:pt x="154168" y="180213"/>
                      </a:cubicBezTo>
                      <a:cubicBezTo>
                        <a:pt x="163684" y="182118"/>
                        <a:pt x="173201" y="184499"/>
                        <a:pt x="183479" y="185928"/>
                      </a:cubicBezTo>
                      <a:cubicBezTo>
                        <a:pt x="193728" y="187785"/>
                        <a:pt x="203863" y="182118"/>
                        <a:pt x="207651" y="172403"/>
                      </a:cubicBezTo>
                      <a:cubicBezTo>
                        <a:pt x="210344" y="166135"/>
                        <a:pt x="212162" y="159534"/>
                        <a:pt x="213075" y="152781"/>
                      </a:cubicBezTo>
                      <a:cubicBezTo>
                        <a:pt x="215626" y="137846"/>
                        <a:pt x="205595" y="123673"/>
                        <a:pt x="190673" y="121120"/>
                      </a:cubicBezTo>
                      <a:cubicBezTo>
                        <a:pt x="190559" y="121101"/>
                        <a:pt x="190445" y="121082"/>
                        <a:pt x="190331" y="121063"/>
                      </a:cubicBezTo>
                      <a:cubicBezTo>
                        <a:pt x="183098" y="119348"/>
                        <a:pt x="175770" y="118015"/>
                        <a:pt x="168538" y="116205"/>
                      </a:cubicBezTo>
                      <a:cubicBezTo>
                        <a:pt x="165017" y="115348"/>
                        <a:pt x="163589" y="116205"/>
                        <a:pt x="162923" y="119825"/>
                      </a:cubicBezTo>
                      <a:cubicBezTo>
                        <a:pt x="161115" y="128969"/>
                        <a:pt x="159021" y="138113"/>
                        <a:pt x="156928" y="147352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1" name="Freeform 630">
                  <a:extLst>
                    <a:ext uri="{FF2B5EF4-FFF2-40B4-BE49-F238E27FC236}">
                      <a16:creationId xmlns:a16="http://schemas.microsoft.com/office/drawing/2014/main" id="{B6A01724-7170-641B-3ECC-1ECFB30F1164}"/>
                    </a:ext>
                  </a:extLst>
                </p:cNvPr>
                <p:cNvSpPr/>
                <p:nvPr/>
              </p:nvSpPr>
              <p:spPr>
                <a:xfrm>
                  <a:off x="5791375" y="2610707"/>
                  <a:ext cx="534443" cy="449149"/>
                </a:xfrm>
                <a:custGeom>
                  <a:avLst/>
                  <a:gdLst>
                    <a:gd name="connsiteX0" fmla="*/ 485914 w 534443"/>
                    <a:gd name="connsiteY0" fmla="*/ 0 h 449149"/>
                    <a:gd name="connsiteX1" fmla="*/ 529215 w 534443"/>
                    <a:gd name="connsiteY1" fmla="*/ 104775 h 449149"/>
                    <a:gd name="connsiteX2" fmla="*/ 528358 w 534443"/>
                    <a:gd name="connsiteY2" fmla="*/ 219075 h 449149"/>
                    <a:gd name="connsiteX3" fmla="*/ 483250 w 534443"/>
                    <a:gd name="connsiteY3" fmla="*/ 323850 h 449149"/>
                    <a:gd name="connsiteX4" fmla="*/ 401027 w 534443"/>
                    <a:gd name="connsiteY4" fmla="*/ 403384 h 449149"/>
                    <a:gd name="connsiteX5" fmla="*/ 294442 w 534443"/>
                    <a:gd name="connsiteY5" fmla="*/ 444817 h 449149"/>
                    <a:gd name="connsiteX6" fmla="*/ 76703 w 534443"/>
                    <a:gd name="connsiteY6" fmla="*/ 395097 h 449149"/>
                    <a:gd name="connsiteX7" fmla="*/ 0 w 534443"/>
                    <a:gd name="connsiteY7" fmla="*/ 311849 h 449149"/>
                    <a:gd name="connsiteX8" fmla="*/ 293014 w 534443"/>
                    <a:gd name="connsiteY8" fmla="*/ 436626 h 449149"/>
                    <a:gd name="connsiteX9" fmla="*/ 476398 w 534443"/>
                    <a:gd name="connsiteY9" fmla="*/ 319088 h 449149"/>
                    <a:gd name="connsiteX10" fmla="*/ 485914 w 534443"/>
                    <a:gd name="connsiteY10" fmla="*/ 571 h 4491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34443" h="449149">
                      <a:moveTo>
                        <a:pt x="485914" y="0"/>
                      </a:moveTo>
                      <a:cubicBezTo>
                        <a:pt x="507231" y="31661"/>
                        <a:pt x="521953" y="67294"/>
                        <a:pt x="529215" y="104775"/>
                      </a:cubicBezTo>
                      <a:cubicBezTo>
                        <a:pt x="536466" y="142561"/>
                        <a:pt x="536171" y="181404"/>
                        <a:pt x="528358" y="219075"/>
                      </a:cubicBezTo>
                      <a:cubicBezTo>
                        <a:pt x="520450" y="256661"/>
                        <a:pt x="505109" y="292284"/>
                        <a:pt x="483250" y="323850"/>
                      </a:cubicBezTo>
                      <a:cubicBezTo>
                        <a:pt x="461352" y="355530"/>
                        <a:pt x="433402" y="382553"/>
                        <a:pt x="401027" y="403384"/>
                      </a:cubicBezTo>
                      <a:cubicBezTo>
                        <a:pt x="368537" y="424024"/>
                        <a:pt x="332327" y="438093"/>
                        <a:pt x="294442" y="444817"/>
                      </a:cubicBezTo>
                      <a:cubicBezTo>
                        <a:pt x="218138" y="458200"/>
                        <a:pt x="139655" y="440284"/>
                        <a:pt x="76703" y="395097"/>
                      </a:cubicBezTo>
                      <a:cubicBezTo>
                        <a:pt x="45822" y="372770"/>
                        <a:pt x="19737" y="344462"/>
                        <a:pt x="0" y="311849"/>
                      </a:cubicBezTo>
                      <a:cubicBezTo>
                        <a:pt x="64142" y="408118"/>
                        <a:pt x="179235" y="457133"/>
                        <a:pt x="293014" y="436626"/>
                      </a:cubicBezTo>
                      <a:cubicBezTo>
                        <a:pt x="367024" y="422662"/>
                        <a:pt x="432755" y="380533"/>
                        <a:pt x="476398" y="319088"/>
                      </a:cubicBezTo>
                      <a:cubicBezTo>
                        <a:pt x="542699" y="224304"/>
                        <a:pt x="546440" y="99155"/>
                        <a:pt x="485914" y="571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2" name="Freeform 631">
                  <a:extLst>
                    <a:ext uri="{FF2B5EF4-FFF2-40B4-BE49-F238E27FC236}">
                      <a16:creationId xmlns:a16="http://schemas.microsoft.com/office/drawing/2014/main" id="{0E6A7290-7209-F195-FB9F-5EAF3FAF164D}"/>
                    </a:ext>
                  </a:extLst>
                </p:cNvPr>
                <p:cNvSpPr/>
                <p:nvPr/>
              </p:nvSpPr>
              <p:spPr>
                <a:xfrm>
                  <a:off x="5741515" y="2473160"/>
                  <a:ext cx="534727" cy="448156"/>
                </a:xfrm>
                <a:custGeom>
                  <a:avLst/>
                  <a:gdLst>
                    <a:gd name="connsiteX0" fmla="*/ 48052 w 534727"/>
                    <a:gd name="connsiteY0" fmla="*/ 447966 h 448156"/>
                    <a:gd name="connsiteX1" fmla="*/ 5037 w 534727"/>
                    <a:gd name="connsiteY1" fmla="*/ 343191 h 448156"/>
                    <a:gd name="connsiteX2" fmla="*/ 6274 w 534727"/>
                    <a:gd name="connsiteY2" fmla="*/ 229367 h 448156"/>
                    <a:gd name="connsiteX3" fmla="*/ 51763 w 534727"/>
                    <a:gd name="connsiteY3" fmla="*/ 124592 h 448156"/>
                    <a:gd name="connsiteX4" fmla="*/ 240857 w 534727"/>
                    <a:gd name="connsiteY4" fmla="*/ 4292 h 448156"/>
                    <a:gd name="connsiteX5" fmla="*/ 355055 w 534727"/>
                    <a:gd name="connsiteY5" fmla="*/ 7530 h 448156"/>
                    <a:gd name="connsiteX6" fmla="*/ 458595 w 534727"/>
                    <a:gd name="connsiteY6" fmla="*/ 54584 h 448156"/>
                    <a:gd name="connsiteX7" fmla="*/ 534727 w 534727"/>
                    <a:gd name="connsiteY7" fmla="*/ 138023 h 448156"/>
                    <a:gd name="connsiteX8" fmla="*/ 242284 w 534727"/>
                    <a:gd name="connsiteY8" fmla="*/ 12864 h 448156"/>
                    <a:gd name="connsiteX9" fmla="*/ 139030 w 534727"/>
                    <a:gd name="connsiteY9" fmla="*/ 53441 h 448156"/>
                    <a:gd name="connsiteX10" fmla="*/ 58520 w 534727"/>
                    <a:gd name="connsiteY10" fmla="*/ 129641 h 448156"/>
                    <a:gd name="connsiteX11" fmla="*/ 48052 w 534727"/>
                    <a:gd name="connsiteY11" fmla="*/ 448157 h 44815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534727" h="448156">
                      <a:moveTo>
                        <a:pt x="48052" y="447966"/>
                      </a:moveTo>
                      <a:cubicBezTo>
                        <a:pt x="26830" y="416286"/>
                        <a:pt x="12194" y="380653"/>
                        <a:pt x="5037" y="343191"/>
                      </a:cubicBezTo>
                      <a:cubicBezTo>
                        <a:pt x="-2072" y="305539"/>
                        <a:pt x="-1653" y="266858"/>
                        <a:pt x="6274" y="229367"/>
                      </a:cubicBezTo>
                      <a:cubicBezTo>
                        <a:pt x="14240" y="191734"/>
                        <a:pt x="29704" y="156101"/>
                        <a:pt x="51763" y="124592"/>
                      </a:cubicBezTo>
                      <a:cubicBezTo>
                        <a:pt x="96053" y="60661"/>
                        <a:pt x="164220" y="17293"/>
                        <a:pt x="240857" y="4292"/>
                      </a:cubicBezTo>
                      <a:cubicBezTo>
                        <a:pt x="278752" y="-2366"/>
                        <a:pt x="317598" y="-1271"/>
                        <a:pt x="355055" y="7530"/>
                      </a:cubicBezTo>
                      <a:cubicBezTo>
                        <a:pt x="392331" y="16227"/>
                        <a:pt x="427514" y="32219"/>
                        <a:pt x="458595" y="54584"/>
                      </a:cubicBezTo>
                      <a:cubicBezTo>
                        <a:pt x="489267" y="77044"/>
                        <a:pt x="515152" y="105419"/>
                        <a:pt x="534727" y="138023"/>
                      </a:cubicBezTo>
                      <a:cubicBezTo>
                        <a:pt x="470805" y="41782"/>
                        <a:pt x="355959" y="-7367"/>
                        <a:pt x="242284" y="12864"/>
                      </a:cubicBezTo>
                      <a:cubicBezTo>
                        <a:pt x="205560" y="19532"/>
                        <a:pt x="170482" y="33314"/>
                        <a:pt x="139030" y="53441"/>
                      </a:cubicBezTo>
                      <a:cubicBezTo>
                        <a:pt x="107444" y="73291"/>
                        <a:pt x="80094" y="99189"/>
                        <a:pt x="58520" y="129641"/>
                      </a:cubicBezTo>
                      <a:cubicBezTo>
                        <a:pt x="-8029" y="224253"/>
                        <a:pt x="-12140" y="349373"/>
                        <a:pt x="48052" y="448157"/>
                      </a:cubicBezTo>
                      <a:close/>
                    </a:path>
                  </a:pathLst>
                </a:custGeom>
                <a:solidFill>
                  <a:srgbClr val="C7C7C7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3" name="Freeform 632">
                  <a:extLst>
                    <a:ext uri="{FF2B5EF4-FFF2-40B4-BE49-F238E27FC236}">
                      <a16:creationId xmlns:a16="http://schemas.microsoft.com/office/drawing/2014/main" id="{E71362B1-25BB-D6AE-668A-E836CA1E9588}"/>
                    </a:ext>
                  </a:extLst>
                </p:cNvPr>
                <p:cNvSpPr/>
                <p:nvPr/>
              </p:nvSpPr>
              <p:spPr>
                <a:xfrm>
                  <a:off x="5917279" y="2555557"/>
                  <a:ext cx="102873" cy="90106"/>
                </a:xfrm>
                <a:custGeom>
                  <a:avLst/>
                  <a:gdLst>
                    <a:gd name="connsiteX0" fmla="*/ 0 w 102873"/>
                    <a:gd name="connsiteY0" fmla="*/ 90106 h 90106"/>
                    <a:gd name="connsiteX1" fmla="*/ 2284 w 102873"/>
                    <a:gd name="connsiteY1" fmla="*/ 76391 h 90106"/>
                    <a:gd name="connsiteX2" fmla="*/ 4663 w 102873"/>
                    <a:gd name="connsiteY2" fmla="*/ 62675 h 90106"/>
                    <a:gd name="connsiteX3" fmla="*/ 9897 w 102873"/>
                    <a:gd name="connsiteY3" fmla="*/ 35433 h 90106"/>
                    <a:gd name="connsiteX4" fmla="*/ 9897 w 102873"/>
                    <a:gd name="connsiteY4" fmla="*/ 33623 h 90106"/>
                    <a:gd name="connsiteX5" fmla="*/ 11800 w 102873"/>
                    <a:gd name="connsiteY5" fmla="*/ 33623 h 90106"/>
                    <a:gd name="connsiteX6" fmla="*/ 91739 w 102873"/>
                    <a:gd name="connsiteY6" fmla="*/ 51054 h 90106"/>
                    <a:gd name="connsiteX7" fmla="*/ 89455 w 102873"/>
                    <a:gd name="connsiteY7" fmla="*/ 52578 h 90106"/>
                    <a:gd name="connsiteX8" fmla="*/ 95927 w 102873"/>
                    <a:gd name="connsiteY8" fmla="*/ 26194 h 90106"/>
                    <a:gd name="connsiteX9" fmla="*/ 99257 w 102873"/>
                    <a:gd name="connsiteY9" fmla="*/ 13144 h 90106"/>
                    <a:gd name="connsiteX10" fmla="*/ 102874 w 102873"/>
                    <a:gd name="connsiteY10" fmla="*/ 0 h 90106"/>
                    <a:gd name="connsiteX11" fmla="*/ 100590 w 102873"/>
                    <a:gd name="connsiteY11" fmla="*/ 13430 h 90106"/>
                    <a:gd name="connsiteX12" fmla="*/ 98211 w 102873"/>
                    <a:gd name="connsiteY12" fmla="*/ 26765 h 90106"/>
                    <a:gd name="connsiteX13" fmla="*/ 93167 w 102873"/>
                    <a:gd name="connsiteY13" fmla="*/ 53340 h 90106"/>
                    <a:gd name="connsiteX14" fmla="*/ 93167 w 102873"/>
                    <a:gd name="connsiteY14" fmla="*/ 55245 h 90106"/>
                    <a:gd name="connsiteX15" fmla="*/ 91264 w 102873"/>
                    <a:gd name="connsiteY15" fmla="*/ 55245 h 90106"/>
                    <a:gd name="connsiteX16" fmla="*/ 11420 w 102873"/>
                    <a:gd name="connsiteY16" fmla="*/ 37719 h 90106"/>
                    <a:gd name="connsiteX17" fmla="*/ 13704 w 102873"/>
                    <a:gd name="connsiteY17" fmla="*/ 36290 h 90106"/>
                    <a:gd name="connsiteX18" fmla="*/ 7042 w 102873"/>
                    <a:gd name="connsiteY18" fmla="*/ 63246 h 90106"/>
                    <a:gd name="connsiteX19" fmla="*/ 3616 w 102873"/>
                    <a:gd name="connsiteY19" fmla="*/ 76676 h 90106"/>
                    <a:gd name="connsiteX20" fmla="*/ 0 w 102873"/>
                    <a:gd name="connsiteY20" fmla="*/ 90106 h 90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02873" h="90106">
                      <a:moveTo>
                        <a:pt x="0" y="90106"/>
                      </a:moveTo>
                      <a:cubicBezTo>
                        <a:pt x="666" y="85439"/>
                        <a:pt x="1427" y="80581"/>
                        <a:pt x="2284" y="76391"/>
                      </a:cubicBezTo>
                      <a:cubicBezTo>
                        <a:pt x="3140" y="72200"/>
                        <a:pt x="3807" y="66866"/>
                        <a:pt x="4663" y="62675"/>
                      </a:cubicBezTo>
                      <a:lnTo>
                        <a:pt x="9897" y="35433"/>
                      </a:lnTo>
                      <a:lnTo>
                        <a:pt x="9897" y="33623"/>
                      </a:lnTo>
                      <a:lnTo>
                        <a:pt x="11800" y="33623"/>
                      </a:lnTo>
                      <a:cubicBezTo>
                        <a:pt x="38571" y="38957"/>
                        <a:pt x="65217" y="44767"/>
                        <a:pt x="91739" y="51054"/>
                      </a:cubicBezTo>
                      <a:lnTo>
                        <a:pt x="89455" y="52578"/>
                      </a:lnTo>
                      <a:lnTo>
                        <a:pt x="95927" y="26194"/>
                      </a:lnTo>
                      <a:lnTo>
                        <a:pt x="99257" y="13144"/>
                      </a:lnTo>
                      <a:cubicBezTo>
                        <a:pt x="100399" y="8763"/>
                        <a:pt x="101637" y="4381"/>
                        <a:pt x="102874" y="0"/>
                      </a:cubicBezTo>
                      <a:lnTo>
                        <a:pt x="100590" y="13430"/>
                      </a:lnTo>
                      <a:lnTo>
                        <a:pt x="98211" y="26765"/>
                      </a:lnTo>
                      <a:lnTo>
                        <a:pt x="93167" y="53340"/>
                      </a:lnTo>
                      <a:lnTo>
                        <a:pt x="93167" y="55245"/>
                      </a:lnTo>
                      <a:lnTo>
                        <a:pt x="91264" y="55245"/>
                      </a:lnTo>
                      <a:cubicBezTo>
                        <a:pt x="64551" y="49844"/>
                        <a:pt x="37942" y="44005"/>
                        <a:pt x="11420" y="37719"/>
                      </a:cubicBezTo>
                      <a:lnTo>
                        <a:pt x="13704" y="36290"/>
                      </a:lnTo>
                      <a:lnTo>
                        <a:pt x="7042" y="63246"/>
                      </a:lnTo>
                      <a:cubicBezTo>
                        <a:pt x="5995" y="67723"/>
                        <a:pt x="4758" y="72200"/>
                        <a:pt x="3616" y="76676"/>
                      </a:cubicBezTo>
                      <a:cubicBezTo>
                        <a:pt x="2474" y="81153"/>
                        <a:pt x="1237" y="85630"/>
                        <a:pt x="0" y="9010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4" name="Freeform 633">
                  <a:extLst>
                    <a:ext uri="{FF2B5EF4-FFF2-40B4-BE49-F238E27FC236}">
                      <a16:creationId xmlns:a16="http://schemas.microsoft.com/office/drawing/2014/main" id="{B9EAC33C-587E-FC8D-BE51-0AFDD5C3EA24}"/>
                    </a:ext>
                  </a:extLst>
                </p:cNvPr>
                <p:cNvSpPr/>
                <p:nvPr/>
              </p:nvSpPr>
              <p:spPr>
                <a:xfrm>
                  <a:off x="5864462" y="2650331"/>
                  <a:ext cx="75656" cy="236315"/>
                </a:xfrm>
                <a:custGeom>
                  <a:avLst/>
                  <a:gdLst>
                    <a:gd name="connsiteX0" fmla="*/ 0 w 75656"/>
                    <a:gd name="connsiteY0" fmla="*/ 236315 h 236315"/>
                    <a:gd name="connsiteX1" fmla="*/ 5044 w 75656"/>
                    <a:gd name="connsiteY1" fmla="*/ 208883 h 236315"/>
                    <a:gd name="connsiteX2" fmla="*/ 10373 w 75656"/>
                    <a:gd name="connsiteY2" fmla="*/ 181546 h 236315"/>
                    <a:gd name="connsiteX3" fmla="*/ 10373 w 75656"/>
                    <a:gd name="connsiteY3" fmla="*/ 180022 h 236315"/>
                    <a:gd name="connsiteX4" fmla="*/ 11896 w 75656"/>
                    <a:gd name="connsiteY4" fmla="*/ 180022 h 236315"/>
                    <a:gd name="connsiteX5" fmla="*/ 35687 w 75656"/>
                    <a:gd name="connsiteY5" fmla="*/ 184785 h 236315"/>
                    <a:gd name="connsiteX6" fmla="*/ 33403 w 75656"/>
                    <a:gd name="connsiteY6" fmla="*/ 186214 h 236315"/>
                    <a:gd name="connsiteX7" fmla="*/ 42919 w 75656"/>
                    <a:gd name="connsiteY7" fmla="*/ 139541 h 236315"/>
                    <a:gd name="connsiteX8" fmla="*/ 53292 w 75656"/>
                    <a:gd name="connsiteY8" fmla="*/ 92964 h 236315"/>
                    <a:gd name="connsiteX9" fmla="*/ 64141 w 75656"/>
                    <a:gd name="connsiteY9" fmla="*/ 46387 h 236315"/>
                    <a:gd name="connsiteX10" fmla="*/ 75656 w 75656"/>
                    <a:gd name="connsiteY10" fmla="*/ 0 h 236315"/>
                    <a:gd name="connsiteX11" fmla="*/ 66806 w 75656"/>
                    <a:gd name="connsiteY11" fmla="*/ 46958 h 236315"/>
                    <a:gd name="connsiteX12" fmla="*/ 57289 w 75656"/>
                    <a:gd name="connsiteY12" fmla="*/ 93821 h 236315"/>
                    <a:gd name="connsiteX13" fmla="*/ 47297 w 75656"/>
                    <a:gd name="connsiteY13" fmla="*/ 140494 h 236315"/>
                    <a:gd name="connsiteX14" fmla="*/ 36829 w 75656"/>
                    <a:gd name="connsiteY14" fmla="*/ 187071 h 236315"/>
                    <a:gd name="connsiteX15" fmla="*/ 36353 w 75656"/>
                    <a:gd name="connsiteY15" fmla="*/ 188976 h 236315"/>
                    <a:gd name="connsiteX16" fmla="*/ 34450 w 75656"/>
                    <a:gd name="connsiteY16" fmla="*/ 188976 h 236315"/>
                    <a:gd name="connsiteX17" fmla="*/ 10849 w 75656"/>
                    <a:gd name="connsiteY17" fmla="*/ 183356 h 236315"/>
                    <a:gd name="connsiteX18" fmla="*/ 12657 w 75656"/>
                    <a:gd name="connsiteY18" fmla="*/ 182213 h 236315"/>
                    <a:gd name="connsiteX19" fmla="*/ 6186 w 75656"/>
                    <a:gd name="connsiteY19" fmla="*/ 209264 h 236315"/>
                    <a:gd name="connsiteX20" fmla="*/ 0 w 75656"/>
                    <a:gd name="connsiteY20" fmla="*/ 236315 h 23631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656" h="236315">
                      <a:moveTo>
                        <a:pt x="0" y="236315"/>
                      </a:moveTo>
                      <a:cubicBezTo>
                        <a:pt x="1522" y="226790"/>
                        <a:pt x="3331" y="218027"/>
                        <a:pt x="5044" y="208883"/>
                      </a:cubicBezTo>
                      <a:cubicBezTo>
                        <a:pt x="6757" y="199739"/>
                        <a:pt x="8565" y="190691"/>
                        <a:pt x="10373" y="181546"/>
                      </a:cubicBezTo>
                      <a:lnTo>
                        <a:pt x="10373" y="180022"/>
                      </a:lnTo>
                      <a:lnTo>
                        <a:pt x="11896" y="180022"/>
                      </a:lnTo>
                      <a:lnTo>
                        <a:pt x="35687" y="184785"/>
                      </a:lnTo>
                      <a:lnTo>
                        <a:pt x="33403" y="186214"/>
                      </a:lnTo>
                      <a:lnTo>
                        <a:pt x="42919" y="139541"/>
                      </a:lnTo>
                      <a:cubicBezTo>
                        <a:pt x="46250" y="123920"/>
                        <a:pt x="49867" y="108490"/>
                        <a:pt x="53292" y="92964"/>
                      </a:cubicBezTo>
                      <a:cubicBezTo>
                        <a:pt x="56718" y="77438"/>
                        <a:pt x="60430" y="61913"/>
                        <a:pt x="64141" y="46387"/>
                      </a:cubicBezTo>
                      <a:cubicBezTo>
                        <a:pt x="67853" y="30861"/>
                        <a:pt x="71659" y="15430"/>
                        <a:pt x="75656" y="0"/>
                      </a:cubicBezTo>
                      <a:cubicBezTo>
                        <a:pt x="72801" y="15716"/>
                        <a:pt x="69946" y="31433"/>
                        <a:pt x="66806" y="46958"/>
                      </a:cubicBezTo>
                      <a:cubicBezTo>
                        <a:pt x="63665" y="62484"/>
                        <a:pt x="60620" y="78200"/>
                        <a:pt x="57289" y="93821"/>
                      </a:cubicBezTo>
                      <a:cubicBezTo>
                        <a:pt x="53959" y="109442"/>
                        <a:pt x="50723" y="124968"/>
                        <a:pt x="47297" y="140494"/>
                      </a:cubicBezTo>
                      <a:lnTo>
                        <a:pt x="36829" y="187071"/>
                      </a:lnTo>
                      <a:lnTo>
                        <a:pt x="36353" y="188976"/>
                      </a:lnTo>
                      <a:lnTo>
                        <a:pt x="34450" y="188976"/>
                      </a:lnTo>
                      <a:lnTo>
                        <a:pt x="10849" y="183356"/>
                      </a:lnTo>
                      <a:lnTo>
                        <a:pt x="12657" y="182213"/>
                      </a:lnTo>
                      <a:cubicBezTo>
                        <a:pt x="10468" y="191167"/>
                        <a:pt x="8470" y="200216"/>
                        <a:pt x="6186" y="209264"/>
                      </a:cubicBezTo>
                      <a:cubicBezTo>
                        <a:pt x="3902" y="218313"/>
                        <a:pt x="2379" y="227267"/>
                        <a:pt x="0" y="236315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5" name="Freeform 634">
                  <a:extLst>
                    <a:ext uri="{FF2B5EF4-FFF2-40B4-BE49-F238E27FC236}">
                      <a16:creationId xmlns:a16="http://schemas.microsoft.com/office/drawing/2014/main" id="{2D4E9138-BC76-B61C-21C5-929BBBEE1B6D}"/>
                    </a:ext>
                  </a:extLst>
                </p:cNvPr>
                <p:cNvSpPr/>
                <p:nvPr/>
              </p:nvSpPr>
              <p:spPr>
                <a:xfrm>
                  <a:off x="5992650" y="2798349"/>
                  <a:ext cx="74342" cy="67913"/>
                </a:xfrm>
                <a:custGeom>
                  <a:avLst/>
                  <a:gdLst>
                    <a:gd name="connsiteX0" fmla="*/ 0 w 74342"/>
                    <a:gd name="connsiteY0" fmla="*/ 59150 h 67913"/>
                    <a:gd name="connsiteX1" fmla="*/ 15702 w 74342"/>
                    <a:gd name="connsiteY1" fmla="*/ 61436 h 67913"/>
                    <a:gd name="connsiteX2" fmla="*/ 31309 w 74342"/>
                    <a:gd name="connsiteY2" fmla="*/ 64199 h 67913"/>
                    <a:gd name="connsiteX3" fmla="*/ 58717 w 74342"/>
                    <a:gd name="connsiteY3" fmla="*/ 55531 h 67913"/>
                    <a:gd name="connsiteX4" fmla="*/ 70803 w 74342"/>
                    <a:gd name="connsiteY4" fmla="*/ 28766 h 67913"/>
                    <a:gd name="connsiteX5" fmla="*/ 69185 w 74342"/>
                    <a:gd name="connsiteY5" fmla="*/ 13621 h 67913"/>
                    <a:gd name="connsiteX6" fmla="*/ 61857 w 74342"/>
                    <a:gd name="connsiteY6" fmla="*/ 0 h 67913"/>
                    <a:gd name="connsiteX7" fmla="*/ 74324 w 74342"/>
                    <a:gd name="connsiteY7" fmla="*/ 28575 h 67913"/>
                    <a:gd name="connsiteX8" fmla="*/ 61762 w 74342"/>
                    <a:gd name="connsiteY8" fmla="*/ 58483 h 67913"/>
                    <a:gd name="connsiteX9" fmla="*/ 30643 w 74342"/>
                    <a:gd name="connsiteY9" fmla="*/ 67151 h 67913"/>
                    <a:gd name="connsiteX10" fmla="*/ 0 w 74342"/>
                    <a:gd name="connsiteY10" fmla="*/ 59150 h 6791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74342" h="67913">
                      <a:moveTo>
                        <a:pt x="0" y="59150"/>
                      </a:moveTo>
                      <a:cubicBezTo>
                        <a:pt x="5329" y="59722"/>
                        <a:pt x="10468" y="60674"/>
                        <a:pt x="15702" y="61436"/>
                      </a:cubicBezTo>
                      <a:lnTo>
                        <a:pt x="31309" y="64199"/>
                      </a:lnTo>
                      <a:cubicBezTo>
                        <a:pt x="41273" y="65494"/>
                        <a:pt x="51304" y="62322"/>
                        <a:pt x="58717" y="55531"/>
                      </a:cubicBezTo>
                      <a:cubicBezTo>
                        <a:pt x="65921" y="48416"/>
                        <a:pt x="70232" y="38881"/>
                        <a:pt x="70803" y="28766"/>
                      </a:cubicBezTo>
                      <a:cubicBezTo>
                        <a:pt x="71307" y="23660"/>
                        <a:pt x="70755" y="18507"/>
                        <a:pt x="69185" y="13621"/>
                      </a:cubicBezTo>
                      <a:cubicBezTo>
                        <a:pt x="67786" y="8592"/>
                        <a:pt x="65283" y="3943"/>
                        <a:pt x="61857" y="0"/>
                      </a:cubicBezTo>
                      <a:cubicBezTo>
                        <a:pt x="70089" y="7172"/>
                        <a:pt x="74667" y="17659"/>
                        <a:pt x="74324" y="28575"/>
                      </a:cubicBezTo>
                      <a:cubicBezTo>
                        <a:pt x="74438" y="39853"/>
                        <a:pt x="69889" y="50673"/>
                        <a:pt x="61762" y="58483"/>
                      </a:cubicBezTo>
                      <a:cubicBezTo>
                        <a:pt x="53426" y="66284"/>
                        <a:pt x="41806" y="69523"/>
                        <a:pt x="30643" y="67151"/>
                      </a:cubicBezTo>
                      <a:cubicBezTo>
                        <a:pt x="20365" y="65246"/>
                        <a:pt x="10182" y="62579"/>
                        <a:pt x="0" y="5915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6" name="Freeform 635">
                  <a:extLst>
                    <a:ext uri="{FF2B5EF4-FFF2-40B4-BE49-F238E27FC236}">
                      <a16:creationId xmlns:a16="http://schemas.microsoft.com/office/drawing/2014/main" id="{A9167965-3F38-8D0D-FAEC-DE2BF996F1E4}"/>
                    </a:ext>
                  </a:extLst>
                </p:cNvPr>
                <p:cNvSpPr/>
                <p:nvPr/>
              </p:nvSpPr>
              <p:spPr>
                <a:xfrm>
                  <a:off x="6019201" y="2683097"/>
                  <a:ext cx="59223" cy="59953"/>
                </a:xfrm>
                <a:custGeom>
                  <a:avLst/>
                  <a:gdLst>
                    <a:gd name="connsiteX0" fmla="*/ 0 w 59223"/>
                    <a:gd name="connsiteY0" fmla="*/ 53054 h 59953"/>
                    <a:gd name="connsiteX1" fmla="*/ 25790 w 59223"/>
                    <a:gd name="connsiteY1" fmla="*/ 56769 h 59953"/>
                    <a:gd name="connsiteX2" fmla="*/ 47012 w 59223"/>
                    <a:gd name="connsiteY2" fmla="*/ 47244 h 59953"/>
                    <a:gd name="connsiteX3" fmla="*/ 55577 w 59223"/>
                    <a:gd name="connsiteY3" fmla="*/ 24575 h 59953"/>
                    <a:gd name="connsiteX4" fmla="*/ 49676 w 59223"/>
                    <a:gd name="connsiteY4" fmla="*/ 0 h 59953"/>
                    <a:gd name="connsiteX5" fmla="*/ 59193 w 59223"/>
                    <a:gd name="connsiteY5" fmla="*/ 24575 h 59953"/>
                    <a:gd name="connsiteX6" fmla="*/ 50628 w 59223"/>
                    <a:gd name="connsiteY6" fmla="*/ 50197 h 59953"/>
                    <a:gd name="connsiteX7" fmla="*/ 25504 w 59223"/>
                    <a:gd name="connsiteY7" fmla="*/ 59722 h 59953"/>
                    <a:gd name="connsiteX8" fmla="*/ 0 w 59223"/>
                    <a:gd name="connsiteY8" fmla="*/ 53054 h 5995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223" h="59953">
                      <a:moveTo>
                        <a:pt x="0" y="53054"/>
                      </a:moveTo>
                      <a:cubicBezTo>
                        <a:pt x="8660" y="54007"/>
                        <a:pt x="17510" y="55435"/>
                        <a:pt x="25790" y="56769"/>
                      </a:cubicBezTo>
                      <a:cubicBezTo>
                        <a:pt x="33965" y="57121"/>
                        <a:pt x="41835" y="53588"/>
                        <a:pt x="47012" y="47244"/>
                      </a:cubicBezTo>
                      <a:cubicBezTo>
                        <a:pt x="52255" y="40824"/>
                        <a:pt x="55263" y="32861"/>
                        <a:pt x="55577" y="24575"/>
                      </a:cubicBezTo>
                      <a:cubicBezTo>
                        <a:pt x="56091" y="15973"/>
                        <a:pt x="54035" y="7420"/>
                        <a:pt x="49676" y="0"/>
                      </a:cubicBezTo>
                      <a:cubicBezTo>
                        <a:pt x="55738" y="6753"/>
                        <a:pt x="59126" y="15497"/>
                        <a:pt x="59193" y="24575"/>
                      </a:cubicBezTo>
                      <a:cubicBezTo>
                        <a:pt x="59564" y="33871"/>
                        <a:pt x="56519" y="42986"/>
                        <a:pt x="50628" y="50197"/>
                      </a:cubicBezTo>
                      <a:cubicBezTo>
                        <a:pt x="44366" y="57360"/>
                        <a:pt x="34945" y="60931"/>
                        <a:pt x="25504" y="59722"/>
                      </a:cubicBezTo>
                      <a:cubicBezTo>
                        <a:pt x="16559" y="58293"/>
                        <a:pt x="8375" y="55721"/>
                        <a:pt x="0" y="53054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7" name="Freeform 636">
                  <a:extLst>
                    <a:ext uri="{FF2B5EF4-FFF2-40B4-BE49-F238E27FC236}">
                      <a16:creationId xmlns:a16="http://schemas.microsoft.com/office/drawing/2014/main" id="{F263D2C9-BEF1-5408-240B-6DB4551EA477}"/>
                    </a:ext>
                  </a:extLst>
                </p:cNvPr>
                <p:cNvSpPr/>
                <p:nvPr/>
              </p:nvSpPr>
              <p:spPr>
                <a:xfrm>
                  <a:off x="5934314" y="2904172"/>
                  <a:ext cx="10372" cy="47720"/>
                </a:xfrm>
                <a:custGeom>
                  <a:avLst/>
                  <a:gdLst>
                    <a:gd name="connsiteX0" fmla="*/ 10373 w 10372"/>
                    <a:gd name="connsiteY0" fmla="*/ 0 h 47720"/>
                    <a:gd name="connsiteX1" fmla="*/ 7423 w 10372"/>
                    <a:gd name="connsiteY1" fmla="*/ 24384 h 47720"/>
                    <a:gd name="connsiteX2" fmla="*/ 0 w 10372"/>
                    <a:gd name="connsiteY2" fmla="*/ 47720 h 47720"/>
                    <a:gd name="connsiteX3" fmla="*/ 2950 w 10372"/>
                    <a:gd name="connsiteY3" fmla="*/ 23336 h 47720"/>
                    <a:gd name="connsiteX4" fmla="*/ 10373 w 10372"/>
                    <a:gd name="connsiteY4" fmla="*/ 0 h 47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72" h="47720">
                      <a:moveTo>
                        <a:pt x="10373" y="0"/>
                      </a:moveTo>
                      <a:cubicBezTo>
                        <a:pt x="10202" y="8211"/>
                        <a:pt x="9221" y="16374"/>
                        <a:pt x="7423" y="24384"/>
                      </a:cubicBezTo>
                      <a:cubicBezTo>
                        <a:pt x="5748" y="32395"/>
                        <a:pt x="3254" y="40215"/>
                        <a:pt x="0" y="47720"/>
                      </a:cubicBezTo>
                      <a:cubicBezTo>
                        <a:pt x="76" y="39510"/>
                        <a:pt x="1066" y="31328"/>
                        <a:pt x="2950" y="23336"/>
                      </a:cubicBezTo>
                      <a:cubicBezTo>
                        <a:pt x="4587" y="15316"/>
                        <a:pt x="7071" y="7487"/>
                        <a:pt x="1037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38" name="Freeform 637">
                  <a:extLst>
                    <a:ext uri="{FF2B5EF4-FFF2-40B4-BE49-F238E27FC236}">
                      <a16:creationId xmlns:a16="http://schemas.microsoft.com/office/drawing/2014/main" id="{DB02800E-C7F1-FEA0-591B-77DF0444443A}"/>
                    </a:ext>
                  </a:extLst>
                </p:cNvPr>
                <p:cNvSpPr/>
                <p:nvPr/>
              </p:nvSpPr>
              <p:spPr>
                <a:xfrm>
                  <a:off x="5988843" y="2916745"/>
                  <a:ext cx="10372" cy="47529"/>
                </a:xfrm>
                <a:custGeom>
                  <a:avLst/>
                  <a:gdLst>
                    <a:gd name="connsiteX0" fmla="*/ 10373 w 10372"/>
                    <a:gd name="connsiteY0" fmla="*/ 0 h 47529"/>
                    <a:gd name="connsiteX1" fmla="*/ 7423 w 10372"/>
                    <a:gd name="connsiteY1" fmla="*/ 24193 h 47529"/>
                    <a:gd name="connsiteX2" fmla="*/ 0 w 10372"/>
                    <a:gd name="connsiteY2" fmla="*/ 47530 h 47529"/>
                    <a:gd name="connsiteX3" fmla="*/ 2950 w 10372"/>
                    <a:gd name="connsiteY3" fmla="*/ 23241 h 47529"/>
                    <a:gd name="connsiteX4" fmla="*/ 10373 w 10372"/>
                    <a:gd name="connsiteY4" fmla="*/ 0 h 4752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72" h="47529">
                      <a:moveTo>
                        <a:pt x="10373" y="0"/>
                      </a:moveTo>
                      <a:cubicBezTo>
                        <a:pt x="10211" y="8144"/>
                        <a:pt x="9222" y="16250"/>
                        <a:pt x="7423" y="24193"/>
                      </a:cubicBezTo>
                      <a:cubicBezTo>
                        <a:pt x="5776" y="32214"/>
                        <a:pt x="3283" y="40034"/>
                        <a:pt x="0" y="47530"/>
                      </a:cubicBezTo>
                      <a:cubicBezTo>
                        <a:pt x="152" y="39357"/>
                        <a:pt x="1142" y="31213"/>
                        <a:pt x="2950" y="23241"/>
                      </a:cubicBezTo>
                      <a:cubicBezTo>
                        <a:pt x="4587" y="15250"/>
                        <a:pt x="7080" y="7458"/>
                        <a:pt x="1037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grpSp>
            <p:nvGrpSpPr>
              <p:cNvPr id="639" name="Graphic 3">
                <a:extLst>
                  <a:ext uri="{FF2B5EF4-FFF2-40B4-BE49-F238E27FC236}">
                    <a16:creationId xmlns:a16="http://schemas.microsoft.com/office/drawing/2014/main" id="{CAA65356-BD60-CADA-C5A1-E3B3C52BE3BB}"/>
                  </a:ext>
                </a:extLst>
              </p:cNvPr>
              <p:cNvGrpSpPr/>
              <p:nvPr/>
            </p:nvGrpSpPr>
            <p:grpSpPr>
              <a:xfrm>
                <a:off x="5556361" y="3642478"/>
                <a:ext cx="692550" cy="693190"/>
                <a:chOff x="5556361" y="3642478"/>
                <a:chExt cx="692550" cy="693190"/>
              </a:xfrm>
            </p:grpSpPr>
            <p:sp>
              <p:nvSpPr>
                <p:cNvPr id="640" name="Freeform 639">
                  <a:extLst>
                    <a:ext uri="{FF2B5EF4-FFF2-40B4-BE49-F238E27FC236}">
                      <a16:creationId xmlns:a16="http://schemas.microsoft.com/office/drawing/2014/main" id="{E05BA3B0-2143-C1BE-8E6D-9134A130779E}"/>
                    </a:ext>
                  </a:extLst>
                </p:cNvPr>
                <p:cNvSpPr/>
                <p:nvPr/>
              </p:nvSpPr>
              <p:spPr>
                <a:xfrm>
                  <a:off x="5556361" y="3642478"/>
                  <a:ext cx="692550" cy="693190"/>
                </a:xfrm>
                <a:custGeom>
                  <a:avLst/>
                  <a:gdLst>
                    <a:gd name="connsiteX0" fmla="*/ 684195 w 692550"/>
                    <a:gd name="connsiteY0" fmla="*/ 422030 h 693190"/>
                    <a:gd name="connsiteX1" fmla="*/ 270920 w 692550"/>
                    <a:gd name="connsiteY1" fmla="*/ 684806 h 693190"/>
                    <a:gd name="connsiteX2" fmla="*/ 8378 w 692550"/>
                    <a:gd name="connsiteY2" fmla="*/ 271154 h 693190"/>
                    <a:gd name="connsiteX3" fmla="*/ 420682 w 692550"/>
                    <a:gd name="connsiteY3" fmla="*/ 8169 h 693190"/>
                    <a:gd name="connsiteX4" fmla="*/ 684366 w 692550"/>
                    <a:gd name="connsiteY4" fmla="*/ 421239 h 693190"/>
                    <a:gd name="connsiteX5" fmla="*/ 684195 w 692550"/>
                    <a:gd name="connsiteY5" fmla="*/ 422030 h 69319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550" h="693190">
                      <a:moveTo>
                        <a:pt x="684195" y="422030"/>
                      </a:moveTo>
                      <a:cubicBezTo>
                        <a:pt x="642570" y="608815"/>
                        <a:pt x="457539" y="726468"/>
                        <a:pt x="270920" y="684806"/>
                      </a:cubicBezTo>
                      <a:cubicBezTo>
                        <a:pt x="84292" y="643143"/>
                        <a:pt x="-33247" y="457949"/>
                        <a:pt x="8378" y="271154"/>
                      </a:cubicBezTo>
                      <a:cubicBezTo>
                        <a:pt x="49918" y="84750"/>
                        <a:pt x="234320" y="-32875"/>
                        <a:pt x="420682" y="8169"/>
                      </a:cubicBezTo>
                      <a:cubicBezTo>
                        <a:pt x="607463" y="49355"/>
                        <a:pt x="725516" y="234292"/>
                        <a:pt x="684366" y="421239"/>
                      </a:cubicBezTo>
                      <a:cubicBezTo>
                        <a:pt x="684309" y="421506"/>
                        <a:pt x="684252" y="421763"/>
                        <a:pt x="684195" y="422030"/>
                      </a:cubicBezTo>
                      <a:close/>
                    </a:path>
                  </a:pathLst>
                </a:custGeom>
                <a:solidFill>
                  <a:srgbClr val="EBEBE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1" name="Freeform 640">
                  <a:extLst>
                    <a:ext uri="{FF2B5EF4-FFF2-40B4-BE49-F238E27FC236}">
                      <a16:creationId xmlns:a16="http://schemas.microsoft.com/office/drawing/2014/main" id="{6E6D5DC9-D99C-D71D-18DA-5E3DA884A528}"/>
                    </a:ext>
                  </a:extLst>
                </p:cNvPr>
                <p:cNvSpPr/>
                <p:nvPr/>
              </p:nvSpPr>
              <p:spPr>
                <a:xfrm>
                  <a:off x="5581169" y="3667367"/>
                  <a:ext cx="643074" cy="643680"/>
                </a:xfrm>
                <a:custGeom>
                  <a:avLst/>
                  <a:gdLst>
                    <a:gd name="connsiteX0" fmla="*/ 252745 w 643074"/>
                    <a:gd name="connsiteY0" fmla="*/ 636123 h 643680"/>
                    <a:gd name="connsiteX1" fmla="*/ 7514 w 643074"/>
                    <a:gd name="connsiteY1" fmla="*/ 252970 h 643680"/>
                    <a:gd name="connsiteX2" fmla="*/ 390335 w 643074"/>
                    <a:gd name="connsiteY2" fmla="*/ 7520 h 643680"/>
                    <a:gd name="connsiteX3" fmla="*/ 635557 w 643074"/>
                    <a:gd name="connsiteY3" fmla="*/ 390673 h 643680"/>
                    <a:gd name="connsiteX4" fmla="*/ 635310 w 643074"/>
                    <a:gd name="connsiteY4" fmla="*/ 391807 h 643680"/>
                    <a:gd name="connsiteX5" fmla="*/ 252745 w 643074"/>
                    <a:gd name="connsiteY5" fmla="*/ 636123 h 643680"/>
                    <a:gd name="connsiteX6" fmla="*/ 601907 w 643074"/>
                    <a:gd name="connsiteY6" fmla="*/ 389616 h 643680"/>
                    <a:gd name="connsiteX7" fmla="*/ 389203 w 643074"/>
                    <a:gd name="connsiteY7" fmla="*/ 41068 h 643680"/>
                    <a:gd name="connsiteX8" fmla="*/ 40964 w 643074"/>
                    <a:gd name="connsiteY8" fmla="*/ 253961 h 643680"/>
                    <a:gd name="connsiteX9" fmla="*/ 250937 w 643074"/>
                    <a:gd name="connsiteY9" fmla="*/ 601833 h 643680"/>
                    <a:gd name="connsiteX10" fmla="*/ 601279 w 643074"/>
                    <a:gd name="connsiteY10" fmla="*/ 392169 h 643680"/>
                    <a:gd name="connsiteX11" fmla="*/ 601907 w 643074"/>
                    <a:gd name="connsiteY11" fmla="*/ 389616 h 6436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643074" h="643680">
                      <a:moveTo>
                        <a:pt x="252745" y="636123"/>
                      </a:moveTo>
                      <a:cubicBezTo>
                        <a:pt x="79316" y="598099"/>
                        <a:pt x="-30476" y="426554"/>
                        <a:pt x="7514" y="252970"/>
                      </a:cubicBezTo>
                      <a:cubicBezTo>
                        <a:pt x="45513" y="79386"/>
                        <a:pt x="216906" y="-30503"/>
                        <a:pt x="390335" y="7520"/>
                      </a:cubicBezTo>
                      <a:cubicBezTo>
                        <a:pt x="563765" y="45544"/>
                        <a:pt x="673557" y="217089"/>
                        <a:pt x="635557" y="390673"/>
                      </a:cubicBezTo>
                      <a:cubicBezTo>
                        <a:pt x="635481" y="391054"/>
                        <a:pt x="635396" y="391426"/>
                        <a:pt x="635310" y="391807"/>
                      </a:cubicBezTo>
                      <a:cubicBezTo>
                        <a:pt x="596882" y="564876"/>
                        <a:pt x="425756" y="674166"/>
                        <a:pt x="252745" y="636123"/>
                      </a:cubicBezTo>
                      <a:close/>
                      <a:moveTo>
                        <a:pt x="601907" y="389616"/>
                      </a:moveTo>
                      <a:cubicBezTo>
                        <a:pt x="639335" y="234578"/>
                        <a:pt x="544103" y="78529"/>
                        <a:pt x="389203" y="41068"/>
                      </a:cubicBezTo>
                      <a:cubicBezTo>
                        <a:pt x="234302" y="3606"/>
                        <a:pt x="78393" y="98922"/>
                        <a:pt x="40964" y="253961"/>
                      </a:cubicBezTo>
                      <a:cubicBezTo>
                        <a:pt x="3793" y="407932"/>
                        <a:pt x="97474" y="563133"/>
                        <a:pt x="250937" y="601833"/>
                      </a:cubicBezTo>
                      <a:cubicBezTo>
                        <a:pt x="405524" y="640762"/>
                        <a:pt x="562385" y="546893"/>
                        <a:pt x="601279" y="392169"/>
                      </a:cubicBezTo>
                      <a:cubicBezTo>
                        <a:pt x="601488" y="391311"/>
                        <a:pt x="601697" y="390464"/>
                        <a:pt x="601907" y="389616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2" name="Freeform 641">
                  <a:extLst>
                    <a:ext uri="{FF2B5EF4-FFF2-40B4-BE49-F238E27FC236}">
                      <a16:creationId xmlns:a16="http://schemas.microsoft.com/office/drawing/2014/main" id="{0ADABAE2-BFBC-8E62-F1AA-5226A524A1D1}"/>
                    </a:ext>
                  </a:extLst>
                </p:cNvPr>
                <p:cNvSpPr/>
                <p:nvPr/>
              </p:nvSpPr>
              <p:spPr>
                <a:xfrm>
                  <a:off x="5732182" y="3778472"/>
                  <a:ext cx="311959" cy="415349"/>
                </a:xfrm>
                <a:custGeom>
                  <a:avLst/>
                  <a:gdLst>
                    <a:gd name="connsiteX0" fmla="*/ 212504 w 311959"/>
                    <a:gd name="connsiteY0" fmla="*/ 12478 h 415349"/>
                    <a:gd name="connsiteX1" fmla="*/ 244765 w 311959"/>
                    <a:gd name="connsiteY1" fmla="*/ 19526 h 415349"/>
                    <a:gd name="connsiteX2" fmla="*/ 242767 w 311959"/>
                    <a:gd name="connsiteY2" fmla="*/ 29051 h 415349"/>
                    <a:gd name="connsiteX3" fmla="*/ 234392 w 311959"/>
                    <a:gd name="connsiteY3" fmla="*/ 67151 h 415349"/>
                    <a:gd name="connsiteX4" fmla="*/ 239151 w 311959"/>
                    <a:gd name="connsiteY4" fmla="*/ 74962 h 415349"/>
                    <a:gd name="connsiteX5" fmla="*/ 277217 w 311959"/>
                    <a:gd name="connsiteY5" fmla="*/ 91345 h 415349"/>
                    <a:gd name="connsiteX6" fmla="*/ 308241 w 311959"/>
                    <a:gd name="connsiteY6" fmla="*/ 171640 h 415349"/>
                    <a:gd name="connsiteX7" fmla="*/ 301769 w 311959"/>
                    <a:gd name="connsiteY7" fmla="*/ 189833 h 415349"/>
                    <a:gd name="connsiteX8" fmla="*/ 266844 w 311959"/>
                    <a:gd name="connsiteY8" fmla="*/ 218408 h 415349"/>
                    <a:gd name="connsiteX9" fmla="*/ 254853 w 311959"/>
                    <a:gd name="connsiteY9" fmla="*/ 221456 h 415349"/>
                    <a:gd name="connsiteX10" fmla="*/ 268176 w 311959"/>
                    <a:gd name="connsiteY10" fmla="*/ 230981 h 415349"/>
                    <a:gd name="connsiteX11" fmla="*/ 294537 w 311959"/>
                    <a:gd name="connsiteY11" fmla="*/ 302800 h 415349"/>
                    <a:gd name="connsiteX12" fmla="*/ 280643 w 311959"/>
                    <a:gd name="connsiteY12" fmla="*/ 340423 h 415349"/>
                    <a:gd name="connsiteX13" fmla="*/ 237533 w 311959"/>
                    <a:gd name="connsiteY13" fmla="*/ 369856 h 415349"/>
                    <a:gd name="connsiteX14" fmla="*/ 175295 w 311959"/>
                    <a:gd name="connsiteY14" fmla="*/ 368998 h 415349"/>
                    <a:gd name="connsiteX15" fmla="*/ 167396 w 311959"/>
                    <a:gd name="connsiteY15" fmla="*/ 374047 h 415349"/>
                    <a:gd name="connsiteX16" fmla="*/ 159116 w 311959"/>
                    <a:gd name="connsiteY16" fmla="*/ 411289 h 415349"/>
                    <a:gd name="connsiteX17" fmla="*/ 153978 w 311959"/>
                    <a:gd name="connsiteY17" fmla="*/ 415195 h 415349"/>
                    <a:gd name="connsiteX18" fmla="*/ 125904 w 311959"/>
                    <a:gd name="connsiteY18" fmla="*/ 408718 h 415349"/>
                    <a:gd name="connsiteX19" fmla="*/ 128473 w 311959"/>
                    <a:gd name="connsiteY19" fmla="*/ 397002 h 415349"/>
                    <a:gd name="connsiteX20" fmla="*/ 135325 w 311959"/>
                    <a:gd name="connsiteY20" fmla="*/ 365474 h 415349"/>
                    <a:gd name="connsiteX21" fmla="*/ 131709 w 311959"/>
                    <a:gd name="connsiteY21" fmla="*/ 359378 h 415349"/>
                    <a:gd name="connsiteX22" fmla="*/ 112676 w 311959"/>
                    <a:gd name="connsiteY22" fmla="*/ 355378 h 415349"/>
                    <a:gd name="connsiteX23" fmla="*/ 102208 w 311959"/>
                    <a:gd name="connsiteY23" fmla="*/ 403003 h 415349"/>
                    <a:gd name="connsiteX24" fmla="*/ 69851 w 311959"/>
                    <a:gd name="connsiteY24" fmla="*/ 395859 h 415349"/>
                    <a:gd name="connsiteX25" fmla="*/ 80225 w 311959"/>
                    <a:gd name="connsiteY25" fmla="*/ 348234 h 415349"/>
                    <a:gd name="connsiteX26" fmla="*/ 0 w 311959"/>
                    <a:gd name="connsiteY26" fmla="*/ 330708 h 415349"/>
                    <a:gd name="connsiteX27" fmla="*/ 11896 w 311959"/>
                    <a:gd name="connsiteY27" fmla="*/ 276225 h 415349"/>
                    <a:gd name="connsiteX28" fmla="*/ 35592 w 311959"/>
                    <a:gd name="connsiteY28" fmla="*/ 281464 h 415349"/>
                    <a:gd name="connsiteX29" fmla="*/ 76323 w 311959"/>
                    <a:gd name="connsiteY29" fmla="*/ 94869 h 415349"/>
                    <a:gd name="connsiteX30" fmla="*/ 52817 w 311959"/>
                    <a:gd name="connsiteY30" fmla="*/ 89725 h 415349"/>
                    <a:gd name="connsiteX31" fmla="*/ 64617 w 311959"/>
                    <a:gd name="connsiteY31" fmla="*/ 35528 h 415349"/>
                    <a:gd name="connsiteX32" fmla="*/ 144461 w 311959"/>
                    <a:gd name="connsiteY32" fmla="*/ 52959 h 415349"/>
                    <a:gd name="connsiteX33" fmla="*/ 156071 w 311959"/>
                    <a:gd name="connsiteY33" fmla="*/ 0 h 415349"/>
                    <a:gd name="connsiteX34" fmla="*/ 188237 w 311959"/>
                    <a:gd name="connsiteY34" fmla="*/ 7048 h 415349"/>
                    <a:gd name="connsiteX35" fmla="*/ 176817 w 311959"/>
                    <a:gd name="connsiteY35" fmla="*/ 59246 h 415349"/>
                    <a:gd name="connsiteX36" fmla="*/ 200609 w 311959"/>
                    <a:gd name="connsiteY36" fmla="*/ 64484 h 415349"/>
                    <a:gd name="connsiteX37" fmla="*/ 212504 w 311959"/>
                    <a:gd name="connsiteY37" fmla="*/ 12478 h 415349"/>
                    <a:gd name="connsiteX38" fmla="*/ 160163 w 311959"/>
                    <a:gd name="connsiteY38" fmla="*/ 231077 h 415349"/>
                    <a:gd name="connsiteX39" fmla="*/ 144176 w 311959"/>
                    <a:gd name="connsiteY39" fmla="*/ 227457 h 415349"/>
                    <a:gd name="connsiteX40" fmla="*/ 138561 w 311959"/>
                    <a:gd name="connsiteY40" fmla="*/ 231172 h 415349"/>
                    <a:gd name="connsiteX41" fmla="*/ 124476 w 311959"/>
                    <a:gd name="connsiteY41" fmla="*/ 295846 h 415349"/>
                    <a:gd name="connsiteX42" fmla="*/ 128759 w 311959"/>
                    <a:gd name="connsiteY42" fmla="*/ 302133 h 415349"/>
                    <a:gd name="connsiteX43" fmla="*/ 156737 w 311959"/>
                    <a:gd name="connsiteY43" fmla="*/ 308038 h 415349"/>
                    <a:gd name="connsiteX44" fmla="*/ 198230 w 311959"/>
                    <a:gd name="connsiteY44" fmla="*/ 285750 h 415349"/>
                    <a:gd name="connsiteX45" fmla="*/ 182461 w 311959"/>
                    <a:gd name="connsiteY45" fmla="*/ 237058 h 415349"/>
                    <a:gd name="connsiteX46" fmla="*/ 171107 w 311959"/>
                    <a:gd name="connsiteY46" fmla="*/ 233458 h 415349"/>
                    <a:gd name="connsiteX47" fmla="*/ 156928 w 311959"/>
                    <a:gd name="connsiteY47" fmla="*/ 147352 h 415349"/>
                    <a:gd name="connsiteX48" fmla="*/ 150837 w 311959"/>
                    <a:gd name="connsiteY48" fmla="*/ 174784 h 415349"/>
                    <a:gd name="connsiteX49" fmla="*/ 154073 w 311959"/>
                    <a:gd name="connsiteY49" fmla="*/ 180213 h 415349"/>
                    <a:gd name="connsiteX50" fmla="*/ 183384 w 311959"/>
                    <a:gd name="connsiteY50" fmla="*/ 185928 h 415349"/>
                    <a:gd name="connsiteX51" fmla="*/ 207556 w 311959"/>
                    <a:gd name="connsiteY51" fmla="*/ 172403 h 415349"/>
                    <a:gd name="connsiteX52" fmla="*/ 213075 w 311959"/>
                    <a:gd name="connsiteY52" fmla="*/ 152781 h 415349"/>
                    <a:gd name="connsiteX53" fmla="*/ 190664 w 311959"/>
                    <a:gd name="connsiteY53" fmla="*/ 121130 h 415349"/>
                    <a:gd name="connsiteX54" fmla="*/ 190236 w 311959"/>
                    <a:gd name="connsiteY54" fmla="*/ 121063 h 415349"/>
                    <a:gd name="connsiteX55" fmla="*/ 168538 w 311959"/>
                    <a:gd name="connsiteY55" fmla="*/ 116205 h 415349"/>
                    <a:gd name="connsiteX56" fmla="*/ 162828 w 311959"/>
                    <a:gd name="connsiteY56" fmla="*/ 119824 h 415349"/>
                    <a:gd name="connsiteX57" fmla="*/ 156928 w 311959"/>
                    <a:gd name="connsiteY57" fmla="*/ 147161 h 4153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</a:cxnLst>
                  <a:rect l="l" t="t" r="r" b="b"/>
                  <a:pathLst>
                    <a:path w="311959" h="415349">
                      <a:moveTo>
                        <a:pt x="212504" y="12478"/>
                      </a:moveTo>
                      <a:lnTo>
                        <a:pt x="244765" y="19526"/>
                      </a:lnTo>
                      <a:lnTo>
                        <a:pt x="242767" y="29051"/>
                      </a:lnTo>
                      <a:cubicBezTo>
                        <a:pt x="240007" y="41720"/>
                        <a:pt x="237438" y="54293"/>
                        <a:pt x="234392" y="67151"/>
                      </a:cubicBezTo>
                      <a:cubicBezTo>
                        <a:pt x="233250" y="71819"/>
                        <a:pt x="234392" y="73343"/>
                        <a:pt x="239151" y="74962"/>
                      </a:cubicBezTo>
                      <a:cubicBezTo>
                        <a:pt x="252265" y="79372"/>
                        <a:pt x="264997" y="84858"/>
                        <a:pt x="277217" y="91345"/>
                      </a:cubicBezTo>
                      <a:cubicBezTo>
                        <a:pt x="307860" y="109156"/>
                        <a:pt x="318328" y="137541"/>
                        <a:pt x="308241" y="171640"/>
                      </a:cubicBezTo>
                      <a:cubicBezTo>
                        <a:pt x="306528" y="177851"/>
                        <a:pt x="304367" y="183937"/>
                        <a:pt x="301769" y="189833"/>
                      </a:cubicBezTo>
                      <a:cubicBezTo>
                        <a:pt x="295241" y="204311"/>
                        <a:pt x="282318" y="214884"/>
                        <a:pt x="266844" y="218408"/>
                      </a:cubicBezTo>
                      <a:cubicBezTo>
                        <a:pt x="263132" y="219456"/>
                        <a:pt x="259326" y="220313"/>
                        <a:pt x="254853" y="221456"/>
                      </a:cubicBezTo>
                      <a:cubicBezTo>
                        <a:pt x="259706" y="224885"/>
                        <a:pt x="264369" y="227647"/>
                        <a:pt x="268176" y="230981"/>
                      </a:cubicBezTo>
                      <a:cubicBezTo>
                        <a:pt x="290645" y="247402"/>
                        <a:pt x="301037" y="275730"/>
                        <a:pt x="294537" y="302800"/>
                      </a:cubicBezTo>
                      <a:cubicBezTo>
                        <a:pt x="292529" y="316163"/>
                        <a:pt x="287799" y="328965"/>
                        <a:pt x="280643" y="340423"/>
                      </a:cubicBezTo>
                      <a:cubicBezTo>
                        <a:pt x="270869" y="355692"/>
                        <a:pt x="255300" y="366322"/>
                        <a:pt x="237533" y="369856"/>
                      </a:cubicBezTo>
                      <a:cubicBezTo>
                        <a:pt x="216939" y="373713"/>
                        <a:pt x="195774" y="373428"/>
                        <a:pt x="175295" y="368998"/>
                      </a:cubicBezTo>
                      <a:cubicBezTo>
                        <a:pt x="170441" y="368141"/>
                        <a:pt x="168443" y="368998"/>
                        <a:pt x="167396" y="374047"/>
                      </a:cubicBezTo>
                      <a:cubicBezTo>
                        <a:pt x="165017" y="386524"/>
                        <a:pt x="161781" y="398907"/>
                        <a:pt x="159116" y="411289"/>
                      </a:cubicBezTo>
                      <a:cubicBezTo>
                        <a:pt x="158451" y="414338"/>
                        <a:pt x="157213" y="415862"/>
                        <a:pt x="153978" y="415195"/>
                      </a:cubicBezTo>
                      <a:lnTo>
                        <a:pt x="125904" y="408718"/>
                      </a:lnTo>
                      <a:cubicBezTo>
                        <a:pt x="126760" y="404527"/>
                        <a:pt x="127617" y="400717"/>
                        <a:pt x="128473" y="397002"/>
                      </a:cubicBezTo>
                      <a:cubicBezTo>
                        <a:pt x="130757" y="386524"/>
                        <a:pt x="132946" y="375952"/>
                        <a:pt x="135325" y="365474"/>
                      </a:cubicBezTo>
                      <a:cubicBezTo>
                        <a:pt x="136182" y="361950"/>
                        <a:pt x="135325" y="360045"/>
                        <a:pt x="131709" y="359378"/>
                      </a:cubicBezTo>
                      <a:cubicBezTo>
                        <a:pt x="125618" y="358330"/>
                        <a:pt x="119528" y="356806"/>
                        <a:pt x="112676" y="355378"/>
                      </a:cubicBezTo>
                      <a:cubicBezTo>
                        <a:pt x="109155" y="371665"/>
                        <a:pt x="105729" y="387191"/>
                        <a:pt x="102208" y="403003"/>
                      </a:cubicBezTo>
                      <a:lnTo>
                        <a:pt x="69851" y="395859"/>
                      </a:lnTo>
                      <a:cubicBezTo>
                        <a:pt x="73277" y="379952"/>
                        <a:pt x="76703" y="364427"/>
                        <a:pt x="80225" y="348234"/>
                      </a:cubicBezTo>
                      <a:lnTo>
                        <a:pt x="0" y="330708"/>
                      </a:lnTo>
                      <a:cubicBezTo>
                        <a:pt x="3997" y="312230"/>
                        <a:pt x="7899" y="294608"/>
                        <a:pt x="11896" y="276225"/>
                      </a:cubicBezTo>
                      <a:lnTo>
                        <a:pt x="35592" y="281464"/>
                      </a:lnTo>
                      <a:cubicBezTo>
                        <a:pt x="49201" y="218980"/>
                        <a:pt x="62714" y="157163"/>
                        <a:pt x="76323" y="94869"/>
                      </a:cubicBezTo>
                      <a:lnTo>
                        <a:pt x="52817" y="89725"/>
                      </a:lnTo>
                      <a:cubicBezTo>
                        <a:pt x="56814" y="71533"/>
                        <a:pt x="60621" y="53912"/>
                        <a:pt x="64617" y="35528"/>
                      </a:cubicBezTo>
                      <a:lnTo>
                        <a:pt x="144461" y="52959"/>
                      </a:lnTo>
                      <a:cubicBezTo>
                        <a:pt x="148458" y="34957"/>
                        <a:pt x="152170" y="17716"/>
                        <a:pt x="156071" y="0"/>
                      </a:cubicBezTo>
                      <a:lnTo>
                        <a:pt x="188237" y="7048"/>
                      </a:lnTo>
                      <a:cubicBezTo>
                        <a:pt x="184430" y="24194"/>
                        <a:pt x="180719" y="41529"/>
                        <a:pt x="176817" y="59246"/>
                      </a:cubicBezTo>
                      <a:lnTo>
                        <a:pt x="200609" y="64484"/>
                      </a:lnTo>
                      <a:cubicBezTo>
                        <a:pt x="204891" y="47244"/>
                        <a:pt x="208603" y="30099"/>
                        <a:pt x="212504" y="12478"/>
                      </a:cubicBezTo>
                      <a:close/>
                      <a:moveTo>
                        <a:pt x="160163" y="231077"/>
                      </a:moveTo>
                      <a:cubicBezTo>
                        <a:pt x="154834" y="229933"/>
                        <a:pt x="149505" y="228886"/>
                        <a:pt x="144176" y="227457"/>
                      </a:cubicBezTo>
                      <a:cubicBezTo>
                        <a:pt x="140750" y="226600"/>
                        <a:pt x="139322" y="227457"/>
                        <a:pt x="138561" y="231172"/>
                      </a:cubicBezTo>
                      <a:cubicBezTo>
                        <a:pt x="133993" y="252698"/>
                        <a:pt x="129044" y="274320"/>
                        <a:pt x="124476" y="295846"/>
                      </a:cubicBezTo>
                      <a:cubicBezTo>
                        <a:pt x="123525" y="299942"/>
                        <a:pt x="124476" y="301371"/>
                        <a:pt x="128759" y="302133"/>
                      </a:cubicBezTo>
                      <a:cubicBezTo>
                        <a:pt x="138275" y="303943"/>
                        <a:pt x="147792" y="306229"/>
                        <a:pt x="156737" y="308038"/>
                      </a:cubicBezTo>
                      <a:cubicBezTo>
                        <a:pt x="174248" y="312506"/>
                        <a:pt x="192272" y="302828"/>
                        <a:pt x="198230" y="285750"/>
                      </a:cubicBezTo>
                      <a:cubicBezTo>
                        <a:pt x="207308" y="267948"/>
                        <a:pt x="200247" y="246145"/>
                        <a:pt x="182461" y="237058"/>
                      </a:cubicBezTo>
                      <a:cubicBezTo>
                        <a:pt x="178901" y="235239"/>
                        <a:pt x="175066" y="234020"/>
                        <a:pt x="171107" y="233458"/>
                      </a:cubicBezTo>
                      <a:close/>
                      <a:moveTo>
                        <a:pt x="156928" y="147352"/>
                      </a:moveTo>
                      <a:cubicBezTo>
                        <a:pt x="154929" y="156877"/>
                        <a:pt x="153026" y="165640"/>
                        <a:pt x="150837" y="174784"/>
                      </a:cubicBezTo>
                      <a:cubicBezTo>
                        <a:pt x="150171" y="177832"/>
                        <a:pt x="150837" y="179641"/>
                        <a:pt x="154073" y="180213"/>
                      </a:cubicBezTo>
                      <a:cubicBezTo>
                        <a:pt x="163589" y="182118"/>
                        <a:pt x="173582" y="184499"/>
                        <a:pt x="183384" y="185928"/>
                      </a:cubicBezTo>
                      <a:cubicBezTo>
                        <a:pt x="193633" y="187785"/>
                        <a:pt x="203768" y="182118"/>
                        <a:pt x="207556" y="172403"/>
                      </a:cubicBezTo>
                      <a:cubicBezTo>
                        <a:pt x="210277" y="166145"/>
                        <a:pt x="212133" y="159544"/>
                        <a:pt x="213075" y="152781"/>
                      </a:cubicBezTo>
                      <a:cubicBezTo>
                        <a:pt x="215616" y="137846"/>
                        <a:pt x="205586" y="123673"/>
                        <a:pt x="190664" y="121130"/>
                      </a:cubicBezTo>
                      <a:cubicBezTo>
                        <a:pt x="190521" y="121110"/>
                        <a:pt x="190378" y="121082"/>
                        <a:pt x="190236" y="121063"/>
                      </a:cubicBezTo>
                      <a:cubicBezTo>
                        <a:pt x="183003" y="119348"/>
                        <a:pt x="175675" y="118015"/>
                        <a:pt x="168538" y="116205"/>
                      </a:cubicBezTo>
                      <a:cubicBezTo>
                        <a:pt x="165017" y="115348"/>
                        <a:pt x="163589" y="116205"/>
                        <a:pt x="162828" y="119824"/>
                      </a:cubicBezTo>
                      <a:cubicBezTo>
                        <a:pt x="161020" y="128778"/>
                        <a:pt x="158926" y="137922"/>
                        <a:pt x="156928" y="147161"/>
                      </a:cubicBezTo>
                      <a:close/>
                    </a:path>
                  </a:pathLst>
                </a:custGeom>
                <a:solidFill>
                  <a:srgbClr val="DBDBDB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3" name="Freeform 642">
                  <a:extLst>
                    <a:ext uri="{FF2B5EF4-FFF2-40B4-BE49-F238E27FC236}">
                      <a16:creationId xmlns:a16="http://schemas.microsoft.com/office/drawing/2014/main" id="{7E984AE0-BFCA-C860-EF40-9538BAE0021C}"/>
                    </a:ext>
                  </a:extLst>
                </p:cNvPr>
                <p:cNvSpPr/>
                <p:nvPr/>
              </p:nvSpPr>
              <p:spPr>
                <a:xfrm>
                  <a:off x="5659571" y="3833336"/>
                  <a:ext cx="534446" cy="448658"/>
                </a:xfrm>
                <a:custGeom>
                  <a:avLst/>
                  <a:gdLst>
                    <a:gd name="connsiteX0" fmla="*/ 485914 w 534446"/>
                    <a:gd name="connsiteY0" fmla="*/ 0 h 448658"/>
                    <a:gd name="connsiteX1" fmla="*/ 529310 w 534446"/>
                    <a:gd name="connsiteY1" fmla="*/ 104775 h 448658"/>
                    <a:gd name="connsiteX2" fmla="*/ 528358 w 534446"/>
                    <a:gd name="connsiteY2" fmla="*/ 218599 h 448658"/>
                    <a:gd name="connsiteX3" fmla="*/ 483250 w 534446"/>
                    <a:gd name="connsiteY3" fmla="*/ 323374 h 448658"/>
                    <a:gd name="connsiteX4" fmla="*/ 401027 w 534446"/>
                    <a:gd name="connsiteY4" fmla="*/ 402907 h 448658"/>
                    <a:gd name="connsiteX5" fmla="*/ 294441 w 534446"/>
                    <a:gd name="connsiteY5" fmla="*/ 444341 h 448658"/>
                    <a:gd name="connsiteX6" fmla="*/ 76703 w 534446"/>
                    <a:gd name="connsiteY6" fmla="*/ 394621 h 448658"/>
                    <a:gd name="connsiteX7" fmla="*/ 0 w 534446"/>
                    <a:gd name="connsiteY7" fmla="*/ 311372 h 448658"/>
                    <a:gd name="connsiteX8" fmla="*/ 293014 w 534446"/>
                    <a:gd name="connsiteY8" fmla="*/ 436150 h 448658"/>
                    <a:gd name="connsiteX9" fmla="*/ 476398 w 534446"/>
                    <a:gd name="connsiteY9" fmla="*/ 318611 h 448658"/>
                    <a:gd name="connsiteX10" fmla="*/ 485914 w 534446"/>
                    <a:gd name="connsiteY10" fmla="*/ 0 h 4486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34446" h="448658">
                      <a:moveTo>
                        <a:pt x="485914" y="0"/>
                      </a:moveTo>
                      <a:cubicBezTo>
                        <a:pt x="507260" y="31652"/>
                        <a:pt x="522020" y="67285"/>
                        <a:pt x="529310" y="104775"/>
                      </a:cubicBezTo>
                      <a:cubicBezTo>
                        <a:pt x="536466" y="142408"/>
                        <a:pt x="536142" y="181089"/>
                        <a:pt x="528358" y="218599"/>
                      </a:cubicBezTo>
                      <a:cubicBezTo>
                        <a:pt x="520488" y="256194"/>
                        <a:pt x="505147" y="291827"/>
                        <a:pt x="483250" y="323374"/>
                      </a:cubicBezTo>
                      <a:cubicBezTo>
                        <a:pt x="461352" y="355054"/>
                        <a:pt x="433402" y="382076"/>
                        <a:pt x="401027" y="402907"/>
                      </a:cubicBezTo>
                      <a:cubicBezTo>
                        <a:pt x="368537" y="423548"/>
                        <a:pt x="332327" y="437617"/>
                        <a:pt x="294441" y="444341"/>
                      </a:cubicBezTo>
                      <a:cubicBezTo>
                        <a:pt x="218138" y="457695"/>
                        <a:pt x="139674" y="439779"/>
                        <a:pt x="76703" y="394621"/>
                      </a:cubicBezTo>
                      <a:cubicBezTo>
                        <a:pt x="45822" y="372294"/>
                        <a:pt x="19737" y="343986"/>
                        <a:pt x="0" y="311372"/>
                      </a:cubicBezTo>
                      <a:cubicBezTo>
                        <a:pt x="64141" y="407641"/>
                        <a:pt x="179234" y="456657"/>
                        <a:pt x="293014" y="436150"/>
                      </a:cubicBezTo>
                      <a:cubicBezTo>
                        <a:pt x="367081" y="422300"/>
                        <a:pt x="432850" y="380152"/>
                        <a:pt x="476398" y="318611"/>
                      </a:cubicBezTo>
                      <a:cubicBezTo>
                        <a:pt x="542671" y="223780"/>
                        <a:pt x="546411" y="98631"/>
                        <a:pt x="48591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4" name="Freeform 643">
                  <a:extLst>
                    <a:ext uri="{FF2B5EF4-FFF2-40B4-BE49-F238E27FC236}">
                      <a16:creationId xmlns:a16="http://schemas.microsoft.com/office/drawing/2014/main" id="{688CCAEA-3BB8-9EF4-BB91-6D4814D4EE7F}"/>
                    </a:ext>
                  </a:extLst>
                </p:cNvPr>
                <p:cNvSpPr/>
                <p:nvPr/>
              </p:nvSpPr>
              <p:spPr>
                <a:xfrm>
                  <a:off x="5610258" y="3695408"/>
                  <a:ext cx="534656" cy="447966"/>
                </a:xfrm>
                <a:custGeom>
                  <a:avLst/>
                  <a:gdLst>
                    <a:gd name="connsiteX0" fmla="*/ 47981 w 534656"/>
                    <a:gd name="connsiteY0" fmla="*/ 447966 h 447966"/>
                    <a:gd name="connsiteX1" fmla="*/ 4966 w 534656"/>
                    <a:gd name="connsiteY1" fmla="*/ 343191 h 447966"/>
                    <a:gd name="connsiteX2" fmla="*/ 6203 w 534656"/>
                    <a:gd name="connsiteY2" fmla="*/ 229367 h 447966"/>
                    <a:gd name="connsiteX3" fmla="*/ 51692 w 534656"/>
                    <a:gd name="connsiteY3" fmla="*/ 124592 h 447966"/>
                    <a:gd name="connsiteX4" fmla="*/ 240786 w 534656"/>
                    <a:gd name="connsiteY4" fmla="*/ 4292 h 447966"/>
                    <a:gd name="connsiteX5" fmla="*/ 354984 w 534656"/>
                    <a:gd name="connsiteY5" fmla="*/ 7530 h 447966"/>
                    <a:gd name="connsiteX6" fmla="*/ 458524 w 534656"/>
                    <a:gd name="connsiteY6" fmla="*/ 54584 h 447966"/>
                    <a:gd name="connsiteX7" fmla="*/ 534656 w 534656"/>
                    <a:gd name="connsiteY7" fmla="*/ 138023 h 447966"/>
                    <a:gd name="connsiteX8" fmla="*/ 242023 w 534656"/>
                    <a:gd name="connsiteY8" fmla="*/ 12388 h 447966"/>
                    <a:gd name="connsiteX9" fmla="*/ 58258 w 534656"/>
                    <a:gd name="connsiteY9" fmla="*/ 129355 h 447966"/>
                    <a:gd name="connsiteX10" fmla="*/ 47981 w 534656"/>
                    <a:gd name="connsiteY10" fmla="*/ 447966 h 4479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534656" h="447966">
                      <a:moveTo>
                        <a:pt x="47981" y="447966"/>
                      </a:moveTo>
                      <a:cubicBezTo>
                        <a:pt x="26835" y="416248"/>
                        <a:pt x="12208" y="380624"/>
                        <a:pt x="4966" y="343191"/>
                      </a:cubicBezTo>
                      <a:cubicBezTo>
                        <a:pt x="-2048" y="305529"/>
                        <a:pt x="-1629" y="266867"/>
                        <a:pt x="6203" y="229367"/>
                      </a:cubicBezTo>
                      <a:cubicBezTo>
                        <a:pt x="14168" y="191734"/>
                        <a:pt x="29642" y="156101"/>
                        <a:pt x="51692" y="124592"/>
                      </a:cubicBezTo>
                      <a:cubicBezTo>
                        <a:pt x="95982" y="60661"/>
                        <a:pt x="164149" y="17293"/>
                        <a:pt x="240786" y="4292"/>
                      </a:cubicBezTo>
                      <a:cubicBezTo>
                        <a:pt x="278680" y="-2366"/>
                        <a:pt x="317527" y="-1271"/>
                        <a:pt x="354984" y="7530"/>
                      </a:cubicBezTo>
                      <a:cubicBezTo>
                        <a:pt x="392260" y="16227"/>
                        <a:pt x="427443" y="32219"/>
                        <a:pt x="458524" y="54584"/>
                      </a:cubicBezTo>
                      <a:cubicBezTo>
                        <a:pt x="489186" y="77063"/>
                        <a:pt x="515062" y="105428"/>
                        <a:pt x="534656" y="138023"/>
                      </a:cubicBezTo>
                      <a:cubicBezTo>
                        <a:pt x="470829" y="41534"/>
                        <a:pt x="355859" y="-7824"/>
                        <a:pt x="242023" y="12388"/>
                      </a:cubicBezTo>
                      <a:cubicBezTo>
                        <a:pt x="167927" y="26028"/>
                        <a:pt x="102025" y="67976"/>
                        <a:pt x="58258" y="129355"/>
                      </a:cubicBezTo>
                      <a:cubicBezTo>
                        <a:pt x="-8272" y="224024"/>
                        <a:pt x="-12316" y="349192"/>
                        <a:pt x="47981" y="447966"/>
                      </a:cubicBezTo>
                      <a:close/>
                    </a:path>
                  </a:pathLst>
                </a:custGeom>
                <a:solidFill>
                  <a:srgbClr val="C7C7C7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5" name="Freeform 644">
                  <a:extLst>
                    <a:ext uri="{FF2B5EF4-FFF2-40B4-BE49-F238E27FC236}">
                      <a16:creationId xmlns:a16="http://schemas.microsoft.com/office/drawing/2014/main" id="{EDBF25AD-B947-EBA9-B543-A65AD4E26986}"/>
                    </a:ext>
                  </a:extLst>
                </p:cNvPr>
                <p:cNvSpPr/>
                <p:nvPr/>
              </p:nvSpPr>
              <p:spPr>
                <a:xfrm>
                  <a:off x="5785475" y="3778186"/>
                  <a:ext cx="102873" cy="90106"/>
                </a:xfrm>
                <a:custGeom>
                  <a:avLst/>
                  <a:gdLst>
                    <a:gd name="connsiteX0" fmla="*/ 0 w 102873"/>
                    <a:gd name="connsiteY0" fmla="*/ 90106 h 90106"/>
                    <a:gd name="connsiteX1" fmla="*/ 2284 w 102873"/>
                    <a:gd name="connsiteY1" fmla="*/ 76390 h 90106"/>
                    <a:gd name="connsiteX2" fmla="*/ 4758 w 102873"/>
                    <a:gd name="connsiteY2" fmla="*/ 62674 h 90106"/>
                    <a:gd name="connsiteX3" fmla="*/ 9897 w 102873"/>
                    <a:gd name="connsiteY3" fmla="*/ 35433 h 90106"/>
                    <a:gd name="connsiteX4" fmla="*/ 9897 w 102873"/>
                    <a:gd name="connsiteY4" fmla="*/ 33623 h 90106"/>
                    <a:gd name="connsiteX5" fmla="*/ 11896 w 102873"/>
                    <a:gd name="connsiteY5" fmla="*/ 33623 h 90106"/>
                    <a:gd name="connsiteX6" fmla="*/ 91740 w 102873"/>
                    <a:gd name="connsiteY6" fmla="*/ 51054 h 90106"/>
                    <a:gd name="connsiteX7" fmla="*/ 89455 w 102873"/>
                    <a:gd name="connsiteY7" fmla="*/ 52578 h 90106"/>
                    <a:gd name="connsiteX8" fmla="*/ 95927 w 102873"/>
                    <a:gd name="connsiteY8" fmla="*/ 26194 h 90106"/>
                    <a:gd name="connsiteX9" fmla="*/ 99353 w 102873"/>
                    <a:gd name="connsiteY9" fmla="*/ 13145 h 90106"/>
                    <a:gd name="connsiteX10" fmla="*/ 102874 w 102873"/>
                    <a:gd name="connsiteY10" fmla="*/ 0 h 90106"/>
                    <a:gd name="connsiteX11" fmla="*/ 100590 w 102873"/>
                    <a:gd name="connsiteY11" fmla="*/ 13430 h 90106"/>
                    <a:gd name="connsiteX12" fmla="*/ 98306 w 102873"/>
                    <a:gd name="connsiteY12" fmla="*/ 26765 h 90106"/>
                    <a:gd name="connsiteX13" fmla="*/ 93167 w 102873"/>
                    <a:gd name="connsiteY13" fmla="*/ 53340 h 90106"/>
                    <a:gd name="connsiteX14" fmla="*/ 93167 w 102873"/>
                    <a:gd name="connsiteY14" fmla="*/ 55245 h 90106"/>
                    <a:gd name="connsiteX15" fmla="*/ 91264 w 102873"/>
                    <a:gd name="connsiteY15" fmla="*/ 55245 h 90106"/>
                    <a:gd name="connsiteX16" fmla="*/ 11420 w 102873"/>
                    <a:gd name="connsiteY16" fmla="*/ 37719 h 90106"/>
                    <a:gd name="connsiteX17" fmla="*/ 13704 w 102873"/>
                    <a:gd name="connsiteY17" fmla="*/ 36290 h 90106"/>
                    <a:gd name="connsiteX18" fmla="*/ 7137 w 102873"/>
                    <a:gd name="connsiteY18" fmla="*/ 63246 h 90106"/>
                    <a:gd name="connsiteX19" fmla="*/ 3616 w 102873"/>
                    <a:gd name="connsiteY19" fmla="*/ 76676 h 90106"/>
                    <a:gd name="connsiteX20" fmla="*/ 0 w 102873"/>
                    <a:gd name="connsiteY20" fmla="*/ 90106 h 9010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102873" h="90106">
                      <a:moveTo>
                        <a:pt x="0" y="90106"/>
                      </a:moveTo>
                      <a:cubicBezTo>
                        <a:pt x="666" y="85535"/>
                        <a:pt x="1523" y="80581"/>
                        <a:pt x="2284" y="76390"/>
                      </a:cubicBezTo>
                      <a:cubicBezTo>
                        <a:pt x="3045" y="72199"/>
                        <a:pt x="3807" y="66865"/>
                        <a:pt x="4758" y="62674"/>
                      </a:cubicBezTo>
                      <a:lnTo>
                        <a:pt x="9897" y="35433"/>
                      </a:lnTo>
                      <a:lnTo>
                        <a:pt x="9897" y="33623"/>
                      </a:lnTo>
                      <a:lnTo>
                        <a:pt x="11896" y="33623"/>
                      </a:lnTo>
                      <a:cubicBezTo>
                        <a:pt x="38542" y="38957"/>
                        <a:pt x="65160" y="44767"/>
                        <a:pt x="91740" y="51054"/>
                      </a:cubicBezTo>
                      <a:lnTo>
                        <a:pt x="89455" y="52578"/>
                      </a:lnTo>
                      <a:lnTo>
                        <a:pt x="95927" y="26194"/>
                      </a:lnTo>
                      <a:lnTo>
                        <a:pt x="99353" y="13145"/>
                      </a:lnTo>
                      <a:cubicBezTo>
                        <a:pt x="100495" y="8763"/>
                        <a:pt x="101637" y="4381"/>
                        <a:pt x="102874" y="0"/>
                      </a:cubicBezTo>
                      <a:cubicBezTo>
                        <a:pt x="102179" y="4505"/>
                        <a:pt x="101418" y="8982"/>
                        <a:pt x="100590" y="13430"/>
                      </a:cubicBezTo>
                      <a:lnTo>
                        <a:pt x="98306" y="26765"/>
                      </a:lnTo>
                      <a:lnTo>
                        <a:pt x="93167" y="53340"/>
                      </a:lnTo>
                      <a:lnTo>
                        <a:pt x="93167" y="55245"/>
                      </a:lnTo>
                      <a:lnTo>
                        <a:pt x="91264" y="55245"/>
                      </a:lnTo>
                      <a:cubicBezTo>
                        <a:pt x="64522" y="49816"/>
                        <a:pt x="37971" y="44005"/>
                        <a:pt x="11420" y="37719"/>
                      </a:cubicBezTo>
                      <a:lnTo>
                        <a:pt x="13704" y="36290"/>
                      </a:lnTo>
                      <a:lnTo>
                        <a:pt x="7137" y="63246"/>
                      </a:lnTo>
                      <a:cubicBezTo>
                        <a:pt x="5995" y="67723"/>
                        <a:pt x="4758" y="72199"/>
                        <a:pt x="3616" y="76676"/>
                      </a:cubicBezTo>
                      <a:cubicBezTo>
                        <a:pt x="2474" y="81153"/>
                        <a:pt x="1237" y="85630"/>
                        <a:pt x="0" y="9010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6" name="Freeform 645">
                  <a:extLst>
                    <a:ext uri="{FF2B5EF4-FFF2-40B4-BE49-F238E27FC236}">
                      <a16:creationId xmlns:a16="http://schemas.microsoft.com/office/drawing/2014/main" id="{17B6739A-BC59-5211-4874-9348273172F3}"/>
                    </a:ext>
                  </a:extLst>
                </p:cNvPr>
                <p:cNvSpPr/>
                <p:nvPr/>
              </p:nvSpPr>
              <p:spPr>
                <a:xfrm>
                  <a:off x="5732658" y="3873055"/>
                  <a:ext cx="75656" cy="236220"/>
                </a:xfrm>
                <a:custGeom>
                  <a:avLst/>
                  <a:gdLst>
                    <a:gd name="connsiteX0" fmla="*/ 0 w 75656"/>
                    <a:gd name="connsiteY0" fmla="*/ 236220 h 236220"/>
                    <a:gd name="connsiteX1" fmla="*/ 5044 w 75656"/>
                    <a:gd name="connsiteY1" fmla="*/ 208788 h 236220"/>
                    <a:gd name="connsiteX2" fmla="*/ 10373 w 75656"/>
                    <a:gd name="connsiteY2" fmla="*/ 181451 h 236220"/>
                    <a:gd name="connsiteX3" fmla="*/ 10373 w 75656"/>
                    <a:gd name="connsiteY3" fmla="*/ 179927 h 236220"/>
                    <a:gd name="connsiteX4" fmla="*/ 11896 w 75656"/>
                    <a:gd name="connsiteY4" fmla="*/ 179927 h 236220"/>
                    <a:gd name="connsiteX5" fmla="*/ 35687 w 75656"/>
                    <a:gd name="connsiteY5" fmla="*/ 184690 h 236220"/>
                    <a:gd name="connsiteX6" fmla="*/ 33403 w 75656"/>
                    <a:gd name="connsiteY6" fmla="*/ 186119 h 236220"/>
                    <a:gd name="connsiteX7" fmla="*/ 42919 w 75656"/>
                    <a:gd name="connsiteY7" fmla="*/ 139446 h 236220"/>
                    <a:gd name="connsiteX8" fmla="*/ 53293 w 75656"/>
                    <a:gd name="connsiteY8" fmla="*/ 92869 h 236220"/>
                    <a:gd name="connsiteX9" fmla="*/ 64141 w 75656"/>
                    <a:gd name="connsiteY9" fmla="*/ 46292 h 236220"/>
                    <a:gd name="connsiteX10" fmla="*/ 75656 w 75656"/>
                    <a:gd name="connsiteY10" fmla="*/ 0 h 236220"/>
                    <a:gd name="connsiteX11" fmla="*/ 66806 w 75656"/>
                    <a:gd name="connsiteY11" fmla="*/ 46863 h 236220"/>
                    <a:gd name="connsiteX12" fmla="*/ 57289 w 75656"/>
                    <a:gd name="connsiteY12" fmla="*/ 93726 h 236220"/>
                    <a:gd name="connsiteX13" fmla="*/ 47297 w 75656"/>
                    <a:gd name="connsiteY13" fmla="*/ 140398 h 236220"/>
                    <a:gd name="connsiteX14" fmla="*/ 36829 w 75656"/>
                    <a:gd name="connsiteY14" fmla="*/ 186976 h 236220"/>
                    <a:gd name="connsiteX15" fmla="*/ 36353 w 75656"/>
                    <a:gd name="connsiteY15" fmla="*/ 188881 h 236220"/>
                    <a:gd name="connsiteX16" fmla="*/ 34545 w 75656"/>
                    <a:gd name="connsiteY16" fmla="*/ 188881 h 236220"/>
                    <a:gd name="connsiteX17" fmla="*/ 10849 w 75656"/>
                    <a:gd name="connsiteY17" fmla="*/ 183261 h 236220"/>
                    <a:gd name="connsiteX18" fmla="*/ 12752 w 75656"/>
                    <a:gd name="connsiteY18" fmla="*/ 182118 h 236220"/>
                    <a:gd name="connsiteX19" fmla="*/ 6186 w 75656"/>
                    <a:gd name="connsiteY19" fmla="*/ 209169 h 236220"/>
                    <a:gd name="connsiteX20" fmla="*/ 0 w 75656"/>
                    <a:gd name="connsiteY20" fmla="*/ 236220 h 2362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75656" h="236220">
                      <a:moveTo>
                        <a:pt x="0" y="236220"/>
                      </a:moveTo>
                      <a:cubicBezTo>
                        <a:pt x="1618" y="226695"/>
                        <a:pt x="3331" y="217932"/>
                        <a:pt x="5044" y="208788"/>
                      </a:cubicBezTo>
                      <a:cubicBezTo>
                        <a:pt x="6757" y="199644"/>
                        <a:pt x="8660" y="190595"/>
                        <a:pt x="10373" y="181451"/>
                      </a:cubicBezTo>
                      <a:lnTo>
                        <a:pt x="10373" y="179927"/>
                      </a:lnTo>
                      <a:lnTo>
                        <a:pt x="11896" y="179927"/>
                      </a:lnTo>
                      <a:lnTo>
                        <a:pt x="35687" y="184690"/>
                      </a:lnTo>
                      <a:lnTo>
                        <a:pt x="33403" y="186119"/>
                      </a:lnTo>
                      <a:lnTo>
                        <a:pt x="42919" y="139446"/>
                      </a:lnTo>
                      <a:cubicBezTo>
                        <a:pt x="46250" y="123825"/>
                        <a:pt x="49867" y="108395"/>
                        <a:pt x="53293" y="92869"/>
                      </a:cubicBezTo>
                      <a:cubicBezTo>
                        <a:pt x="56718" y="77343"/>
                        <a:pt x="60430" y="61817"/>
                        <a:pt x="64141" y="46292"/>
                      </a:cubicBezTo>
                      <a:cubicBezTo>
                        <a:pt x="67853" y="30766"/>
                        <a:pt x="71659" y="15335"/>
                        <a:pt x="75656" y="0"/>
                      </a:cubicBezTo>
                      <a:cubicBezTo>
                        <a:pt x="72897" y="15621"/>
                        <a:pt x="69947" y="31337"/>
                        <a:pt x="66806" y="46863"/>
                      </a:cubicBezTo>
                      <a:cubicBezTo>
                        <a:pt x="63666" y="62389"/>
                        <a:pt x="60620" y="78105"/>
                        <a:pt x="57289" y="93726"/>
                      </a:cubicBezTo>
                      <a:cubicBezTo>
                        <a:pt x="53959" y="109347"/>
                        <a:pt x="50818" y="124873"/>
                        <a:pt x="47297" y="140398"/>
                      </a:cubicBezTo>
                      <a:lnTo>
                        <a:pt x="36829" y="186976"/>
                      </a:lnTo>
                      <a:lnTo>
                        <a:pt x="36353" y="188881"/>
                      </a:lnTo>
                      <a:lnTo>
                        <a:pt x="34545" y="188881"/>
                      </a:lnTo>
                      <a:lnTo>
                        <a:pt x="10849" y="183261"/>
                      </a:lnTo>
                      <a:lnTo>
                        <a:pt x="12752" y="182118"/>
                      </a:lnTo>
                      <a:cubicBezTo>
                        <a:pt x="10563" y="191071"/>
                        <a:pt x="8470" y="200216"/>
                        <a:pt x="6186" y="209169"/>
                      </a:cubicBezTo>
                      <a:cubicBezTo>
                        <a:pt x="3902" y="218122"/>
                        <a:pt x="2379" y="227171"/>
                        <a:pt x="0" y="23622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7" name="Freeform 646">
                  <a:extLst>
                    <a:ext uri="{FF2B5EF4-FFF2-40B4-BE49-F238E27FC236}">
                      <a16:creationId xmlns:a16="http://schemas.microsoft.com/office/drawing/2014/main" id="{8DD0FC06-0F43-ED8A-3F38-D03A4FD418F2}"/>
                    </a:ext>
                  </a:extLst>
                </p:cNvPr>
                <p:cNvSpPr/>
                <p:nvPr/>
              </p:nvSpPr>
              <p:spPr>
                <a:xfrm>
                  <a:off x="5860941" y="4021264"/>
                  <a:ext cx="74243" cy="67904"/>
                </a:xfrm>
                <a:custGeom>
                  <a:avLst/>
                  <a:gdLst>
                    <a:gd name="connsiteX0" fmla="*/ 0 w 74243"/>
                    <a:gd name="connsiteY0" fmla="*/ 59150 h 67904"/>
                    <a:gd name="connsiteX1" fmla="*/ 15703 w 74243"/>
                    <a:gd name="connsiteY1" fmla="*/ 61436 h 67904"/>
                    <a:gd name="connsiteX2" fmla="*/ 31309 w 74243"/>
                    <a:gd name="connsiteY2" fmla="*/ 64199 h 67904"/>
                    <a:gd name="connsiteX3" fmla="*/ 58622 w 74243"/>
                    <a:gd name="connsiteY3" fmla="*/ 55531 h 67904"/>
                    <a:gd name="connsiteX4" fmla="*/ 69185 w 74243"/>
                    <a:gd name="connsiteY4" fmla="*/ 13621 h 67904"/>
                    <a:gd name="connsiteX5" fmla="*/ 61857 w 74243"/>
                    <a:gd name="connsiteY5" fmla="*/ 0 h 67904"/>
                    <a:gd name="connsiteX6" fmla="*/ 74229 w 74243"/>
                    <a:gd name="connsiteY6" fmla="*/ 28575 h 67904"/>
                    <a:gd name="connsiteX7" fmla="*/ 61763 w 74243"/>
                    <a:gd name="connsiteY7" fmla="*/ 58484 h 67904"/>
                    <a:gd name="connsiteX8" fmla="*/ 30548 w 74243"/>
                    <a:gd name="connsiteY8" fmla="*/ 67151 h 67904"/>
                    <a:gd name="connsiteX9" fmla="*/ 0 w 74243"/>
                    <a:gd name="connsiteY9" fmla="*/ 59150 h 6790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74243" h="67904">
                      <a:moveTo>
                        <a:pt x="0" y="59150"/>
                      </a:moveTo>
                      <a:cubicBezTo>
                        <a:pt x="5234" y="59722"/>
                        <a:pt x="10468" y="60674"/>
                        <a:pt x="15703" y="61436"/>
                      </a:cubicBezTo>
                      <a:lnTo>
                        <a:pt x="31309" y="64199"/>
                      </a:lnTo>
                      <a:cubicBezTo>
                        <a:pt x="41245" y="65494"/>
                        <a:pt x="51247" y="62322"/>
                        <a:pt x="58622" y="55531"/>
                      </a:cubicBezTo>
                      <a:cubicBezTo>
                        <a:pt x="69509" y="44530"/>
                        <a:pt x="73563" y="28470"/>
                        <a:pt x="69185" y="13621"/>
                      </a:cubicBezTo>
                      <a:cubicBezTo>
                        <a:pt x="67701" y="8630"/>
                        <a:pt x="65207" y="3991"/>
                        <a:pt x="61857" y="0"/>
                      </a:cubicBezTo>
                      <a:cubicBezTo>
                        <a:pt x="70004" y="7220"/>
                        <a:pt x="74533" y="17688"/>
                        <a:pt x="74229" y="28575"/>
                      </a:cubicBezTo>
                      <a:cubicBezTo>
                        <a:pt x="74334" y="39834"/>
                        <a:pt x="69832" y="50645"/>
                        <a:pt x="61763" y="58484"/>
                      </a:cubicBezTo>
                      <a:cubicBezTo>
                        <a:pt x="53378" y="66275"/>
                        <a:pt x="41740" y="69504"/>
                        <a:pt x="30548" y="67151"/>
                      </a:cubicBezTo>
                      <a:cubicBezTo>
                        <a:pt x="20270" y="64961"/>
                        <a:pt x="10088" y="62294"/>
                        <a:pt x="0" y="5915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8" name="Freeform 647">
                  <a:extLst>
                    <a:ext uri="{FF2B5EF4-FFF2-40B4-BE49-F238E27FC236}">
                      <a16:creationId xmlns:a16="http://schemas.microsoft.com/office/drawing/2014/main" id="{B4612A7F-8BBF-A4B2-0D88-8D7D684B0A5D}"/>
                    </a:ext>
                  </a:extLst>
                </p:cNvPr>
                <p:cNvSpPr/>
                <p:nvPr/>
              </p:nvSpPr>
              <p:spPr>
                <a:xfrm>
                  <a:off x="5887492" y="3905821"/>
                  <a:ext cx="59228" cy="59871"/>
                </a:xfrm>
                <a:custGeom>
                  <a:avLst/>
                  <a:gdLst>
                    <a:gd name="connsiteX0" fmla="*/ 0 w 59228"/>
                    <a:gd name="connsiteY0" fmla="*/ 52959 h 59871"/>
                    <a:gd name="connsiteX1" fmla="*/ 25695 w 59228"/>
                    <a:gd name="connsiteY1" fmla="*/ 56674 h 59871"/>
                    <a:gd name="connsiteX2" fmla="*/ 47012 w 59228"/>
                    <a:gd name="connsiteY2" fmla="*/ 47149 h 59871"/>
                    <a:gd name="connsiteX3" fmla="*/ 55482 w 59228"/>
                    <a:gd name="connsiteY3" fmla="*/ 24479 h 59871"/>
                    <a:gd name="connsiteX4" fmla="*/ 49676 w 59228"/>
                    <a:gd name="connsiteY4" fmla="*/ 0 h 59871"/>
                    <a:gd name="connsiteX5" fmla="*/ 59193 w 59228"/>
                    <a:gd name="connsiteY5" fmla="*/ 24479 h 59871"/>
                    <a:gd name="connsiteX6" fmla="*/ 50723 w 59228"/>
                    <a:gd name="connsiteY6" fmla="*/ 50102 h 59871"/>
                    <a:gd name="connsiteX7" fmla="*/ 25504 w 59228"/>
                    <a:gd name="connsiteY7" fmla="*/ 59627 h 59871"/>
                    <a:gd name="connsiteX8" fmla="*/ 0 w 59228"/>
                    <a:gd name="connsiteY8" fmla="*/ 52959 h 59871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9228" h="59871">
                      <a:moveTo>
                        <a:pt x="0" y="52959"/>
                      </a:moveTo>
                      <a:cubicBezTo>
                        <a:pt x="8565" y="53912"/>
                        <a:pt x="17415" y="55340"/>
                        <a:pt x="25695" y="56674"/>
                      </a:cubicBezTo>
                      <a:cubicBezTo>
                        <a:pt x="33898" y="57007"/>
                        <a:pt x="41787" y="53483"/>
                        <a:pt x="47012" y="47149"/>
                      </a:cubicBezTo>
                      <a:cubicBezTo>
                        <a:pt x="52217" y="40719"/>
                        <a:pt x="55196" y="32756"/>
                        <a:pt x="55482" y="24479"/>
                      </a:cubicBezTo>
                      <a:cubicBezTo>
                        <a:pt x="56033" y="15926"/>
                        <a:pt x="54016" y="7391"/>
                        <a:pt x="49676" y="0"/>
                      </a:cubicBezTo>
                      <a:cubicBezTo>
                        <a:pt x="55719" y="6725"/>
                        <a:pt x="59107" y="15430"/>
                        <a:pt x="59193" y="24479"/>
                      </a:cubicBezTo>
                      <a:cubicBezTo>
                        <a:pt x="59592" y="33766"/>
                        <a:pt x="56576" y="42882"/>
                        <a:pt x="50723" y="50102"/>
                      </a:cubicBezTo>
                      <a:cubicBezTo>
                        <a:pt x="44442" y="57302"/>
                        <a:pt x="34973" y="60874"/>
                        <a:pt x="25504" y="59627"/>
                      </a:cubicBezTo>
                      <a:cubicBezTo>
                        <a:pt x="16464" y="58198"/>
                        <a:pt x="8660" y="55626"/>
                        <a:pt x="0" y="52959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49" name="Freeform 648">
                  <a:extLst>
                    <a:ext uri="{FF2B5EF4-FFF2-40B4-BE49-F238E27FC236}">
                      <a16:creationId xmlns:a16="http://schemas.microsoft.com/office/drawing/2014/main" id="{32585C28-B4F4-195A-A0FC-D7634D7DCBB2}"/>
                    </a:ext>
                  </a:extLst>
                </p:cNvPr>
                <p:cNvSpPr/>
                <p:nvPr/>
              </p:nvSpPr>
              <p:spPr>
                <a:xfrm>
                  <a:off x="5802510" y="4126801"/>
                  <a:ext cx="10372" cy="47720"/>
                </a:xfrm>
                <a:custGeom>
                  <a:avLst/>
                  <a:gdLst>
                    <a:gd name="connsiteX0" fmla="*/ 10373 w 10372"/>
                    <a:gd name="connsiteY0" fmla="*/ 0 h 47720"/>
                    <a:gd name="connsiteX1" fmla="*/ 7423 w 10372"/>
                    <a:gd name="connsiteY1" fmla="*/ 24384 h 47720"/>
                    <a:gd name="connsiteX2" fmla="*/ 0 w 10372"/>
                    <a:gd name="connsiteY2" fmla="*/ 47720 h 47720"/>
                    <a:gd name="connsiteX3" fmla="*/ 2950 w 10372"/>
                    <a:gd name="connsiteY3" fmla="*/ 23336 h 47720"/>
                    <a:gd name="connsiteX4" fmla="*/ 10373 w 10372"/>
                    <a:gd name="connsiteY4" fmla="*/ 0 h 47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0372" h="47720">
                      <a:moveTo>
                        <a:pt x="10373" y="0"/>
                      </a:moveTo>
                      <a:cubicBezTo>
                        <a:pt x="10249" y="8211"/>
                        <a:pt x="9269" y="16383"/>
                        <a:pt x="7423" y="24384"/>
                      </a:cubicBezTo>
                      <a:cubicBezTo>
                        <a:pt x="5786" y="32404"/>
                        <a:pt x="3302" y="40234"/>
                        <a:pt x="0" y="47720"/>
                      </a:cubicBezTo>
                      <a:cubicBezTo>
                        <a:pt x="171" y="39510"/>
                        <a:pt x="1152" y="31347"/>
                        <a:pt x="2950" y="23336"/>
                      </a:cubicBezTo>
                      <a:cubicBezTo>
                        <a:pt x="4625" y="15326"/>
                        <a:pt x="7118" y="7506"/>
                        <a:pt x="1037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50" name="Freeform 649">
                  <a:extLst>
                    <a:ext uri="{FF2B5EF4-FFF2-40B4-BE49-F238E27FC236}">
                      <a16:creationId xmlns:a16="http://schemas.microsoft.com/office/drawing/2014/main" id="{E7A682BE-5E21-00F7-1376-986B8A7FEEFF}"/>
                    </a:ext>
                  </a:extLst>
                </p:cNvPr>
                <p:cNvSpPr/>
                <p:nvPr/>
              </p:nvSpPr>
              <p:spPr>
                <a:xfrm>
                  <a:off x="5857230" y="4139279"/>
                  <a:ext cx="10372" cy="47625"/>
                </a:xfrm>
                <a:custGeom>
                  <a:avLst/>
                  <a:gdLst>
                    <a:gd name="connsiteX0" fmla="*/ 10373 w 10372"/>
                    <a:gd name="connsiteY0" fmla="*/ 95 h 47625"/>
                    <a:gd name="connsiteX1" fmla="*/ 7423 w 10372"/>
                    <a:gd name="connsiteY1" fmla="*/ 24289 h 47625"/>
                    <a:gd name="connsiteX2" fmla="*/ 0 w 10372"/>
                    <a:gd name="connsiteY2" fmla="*/ 47625 h 47625"/>
                    <a:gd name="connsiteX3" fmla="*/ 10373 w 10372"/>
                    <a:gd name="connsiteY3" fmla="*/ 0 h 4762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10372" h="47625">
                      <a:moveTo>
                        <a:pt x="10373" y="95"/>
                      </a:moveTo>
                      <a:cubicBezTo>
                        <a:pt x="10306" y="8249"/>
                        <a:pt x="9317" y="16364"/>
                        <a:pt x="7423" y="24289"/>
                      </a:cubicBezTo>
                      <a:cubicBezTo>
                        <a:pt x="5786" y="32309"/>
                        <a:pt x="3302" y="40138"/>
                        <a:pt x="0" y="47625"/>
                      </a:cubicBezTo>
                      <a:cubicBezTo>
                        <a:pt x="419" y="31232"/>
                        <a:pt x="3940" y="15078"/>
                        <a:pt x="10373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651" name="Freeform 650">
                <a:extLst>
                  <a:ext uri="{FF2B5EF4-FFF2-40B4-BE49-F238E27FC236}">
                    <a16:creationId xmlns:a16="http://schemas.microsoft.com/office/drawing/2014/main" id="{826BF241-C29A-5C46-622B-C2AF714BBA94}"/>
                  </a:ext>
                </a:extLst>
              </p:cNvPr>
              <p:cNvSpPr/>
              <p:nvPr/>
            </p:nvSpPr>
            <p:spPr>
              <a:xfrm>
                <a:off x="5225808" y="3493389"/>
                <a:ext cx="391986" cy="868679"/>
              </a:xfrm>
              <a:custGeom>
                <a:avLst/>
                <a:gdLst>
                  <a:gd name="connsiteX0" fmla="*/ 391986 w 391986"/>
                  <a:gd name="connsiteY0" fmla="*/ 854488 h 868679"/>
                  <a:gd name="connsiteX1" fmla="*/ 69376 w 391986"/>
                  <a:gd name="connsiteY1" fmla="*/ 854488 h 868679"/>
                  <a:gd name="connsiteX2" fmla="*/ 65664 w 391986"/>
                  <a:gd name="connsiteY2" fmla="*/ 868680 h 868679"/>
                  <a:gd name="connsiteX3" fmla="*/ 65664 w 391986"/>
                  <a:gd name="connsiteY3" fmla="*/ 854488 h 868679"/>
                  <a:gd name="connsiteX4" fmla="*/ 7042 w 391986"/>
                  <a:gd name="connsiteY4" fmla="*/ 854488 h 868679"/>
                  <a:gd name="connsiteX5" fmla="*/ 1903 w 391986"/>
                  <a:gd name="connsiteY5" fmla="*/ 267652 h 868679"/>
                  <a:gd name="connsiteX6" fmla="*/ 1903 w 391986"/>
                  <a:gd name="connsiteY6" fmla="*/ 266033 h 868679"/>
                  <a:gd name="connsiteX7" fmla="*/ 1427 w 391986"/>
                  <a:gd name="connsiteY7" fmla="*/ 210121 h 868679"/>
                  <a:gd name="connsiteX8" fmla="*/ 1427 w 391986"/>
                  <a:gd name="connsiteY8" fmla="*/ 182023 h 868679"/>
                  <a:gd name="connsiteX9" fmla="*/ 952 w 391986"/>
                  <a:gd name="connsiteY9" fmla="*/ 130778 h 868679"/>
                  <a:gd name="connsiteX10" fmla="*/ 952 w 391986"/>
                  <a:gd name="connsiteY10" fmla="*/ 130778 h 868679"/>
                  <a:gd name="connsiteX11" fmla="*/ 952 w 391986"/>
                  <a:gd name="connsiteY11" fmla="*/ 115062 h 868679"/>
                  <a:gd name="connsiteX12" fmla="*/ 0 w 391986"/>
                  <a:gd name="connsiteY12" fmla="*/ 4286 h 868679"/>
                  <a:gd name="connsiteX13" fmla="*/ 0 w 391986"/>
                  <a:gd name="connsiteY13" fmla="*/ 0 h 868679"/>
                  <a:gd name="connsiteX14" fmla="*/ 357441 w 391986"/>
                  <a:gd name="connsiteY14" fmla="*/ 0 h 868679"/>
                  <a:gd name="connsiteX15" fmla="*/ 361153 w 391986"/>
                  <a:gd name="connsiteY15" fmla="*/ 91154 h 868679"/>
                  <a:gd name="connsiteX16" fmla="*/ 361153 w 391986"/>
                  <a:gd name="connsiteY16" fmla="*/ 92964 h 868679"/>
                  <a:gd name="connsiteX17" fmla="*/ 362865 w 391986"/>
                  <a:gd name="connsiteY17" fmla="*/ 134493 h 868679"/>
                  <a:gd name="connsiteX18" fmla="*/ 363912 w 391986"/>
                  <a:gd name="connsiteY18" fmla="*/ 159258 h 868679"/>
                  <a:gd name="connsiteX19" fmla="*/ 363912 w 391986"/>
                  <a:gd name="connsiteY19" fmla="*/ 164782 h 868679"/>
                  <a:gd name="connsiteX20" fmla="*/ 365054 w 391986"/>
                  <a:gd name="connsiteY20" fmla="*/ 192214 h 868679"/>
                  <a:gd name="connsiteX21" fmla="*/ 367814 w 391986"/>
                  <a:gd name="connsiteY21" fmla="*/ 258889 h 86867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</a:cxnLst>
                <a:rect l="l" t="t" r="r" b="b"/>
                <a:pathLst>
                  <a:path w="391986" h="868679">
                    <a:moveTo>
                      <a:pt x="391986" y="854488"/>
                    </a:moveTo>
                    <a:lnTo>
                      <a:pt x="69376" y="854488"/>
                    </a:lnTo>
                    <a:lnTo>
                      <a:pt x="65664" y="868680"/>
                    </a:lnTo>
                    <a:cubicBezTo>
                      <a:pt x="65664" y="863917"/>
                      <a:pt x="65664" y="859155"/>
                      <a:pt x="65664" y="854488"/>
                    </a:cubicBezTo>
                    <a:lnTo>
                      <a:pt x="7042" y="854488"/>
                    </a:lnTo>
                    <a:lnTo>
                      <a:pt x="1903" y="267652"/>
                    </a:lnTo>
                    <a:lnTo>
                      <a:pt x="1903" y="266033"/>
                    </a:lnTo>
                    <a:lnTo>
                      <a:pt x="1427" y="210121"/>
                    </a:lnTo>
                    <a:lnTo>
                      <a:pt x="1427" y="182023"/>
                    </a:lnTo>
                    <a:lnTo>
                      <a:pt x="952" y="130778"/>
                    </a:lnTo>
                    <a:lnTo>
                      <a:pt x="952" y="130778"/>
                    </a:lnTo>
                    <a:lnTo>
                      <a:pt x="952" y="115062"/>
                    </a:lnTo>
                    <a:lnTo>
                      <a:pt x="0" y="4286"/>
                    </a:lnTo>
                    <a:lnTo>
                      <a:pt x="0" y="0"/>
                    </a:lnTo>
                    <a:lnTo>
                      <a:pt x="357441" y="0"/>
                    </a:lnTo>
                    <a:lnTo>
                      <a:pt x="361153" y="91154"/>
                    </a:lnTo>
                    <a:lnTo>
                      <a:pt x="361153" y="92964"/>
                    </a:lnTo>
                    <a:lnTo>
                      <a:pt x="362865" y="134493"/>
                    </a:lnTo>
                    <a:lnTo>
                      <a:pt x="363912" y="159258"/>
                    </a:lnTo>
                    <a:lnTo>
                      <a:pt x="363912" y="164782"/>
                    </a:lnTo>
                    <a:lnTo>
                      <a:pt x="365054" y="192214"/>
                    </a:lnTo>
                    <a:lnTo>
                      <a:pt x="367814" y="258889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2" name="Freeform 651">
                <a:extLst>
                  <a:ext uri="{FF2B5EF4-FFF2-40B4-BE49-F238E27FC236}">
                    <a16:creationId xmlns:a16="http://schemas.microsoft.com/office/drawing/2014/main" id="{659B704D-0230-295E-2A42-E458F555ADD3}"/>
                  </a:ext>
                </a:extLst>
              </p:cNvPr>
              <p:cNvSpPr/>
              <p:nvPr/>
            </p:nvSpPr>
            <p:spPr>
              <a:xfrm>
                <a:off x="5289473" y="3548348"/>
                <a:ext cx="12752" cy="813720"/>
              </a:xfrm>
              <a:custGeom>
                <a:avLst/>
                <a:gdLst>
                  <a:gd name="connsiteX0" fmla="*/ 12181 w 12752"/>
                  <a:gd name="connsiteY0" fmla="*/ 799529 h 813720"/>
                  <a:gd name="connsiteX1" fmla="*/ 5710 w 12752"/>
                  <a:gd name="connsiteY1" fmla="*/ 799529 h 813720"/>
                  <a:gd name="connsiteX2" fmla="*/ 1998 w 12752"/>
                  <a:gd name="connsiteY2" fmla="*/ 813721 h 813720"/>
                  <a:gd name="connsiteX3" fmla="*/ 1998 w 12752"/>
                  <a:gd name="connsiteY3" fmla="*/ 799529 h 813720"/>
                  <a:gd name="connsiteX4" fmla="*/ 1998 w 12752"/>
                  <a:gd name="connsiteY4" fmla="*/ 760286 h 813720"/>
                  <a:gd name="connsiteX5" fmla="*/ 1047 w 12752"/>
                  <a:gd name="connsiteY5" fmla="*/ 641509 h 813720"/>
                  <a:gd name="connsiteX6" fmla="*/ 0 w 12752"/>
                  <a:gd name="connsiteY6" fmla="*/ 380143 h 813720"/>
                  <a:gd name="connsiteX7" fmla="*/ 0 w 12752"/>
                  <a:gd name="connsiteY7" fmla="*/ 241363 h 813720"/>
                  <a:gd name="connsiteX8" fmla="*/ 0 w 12752"/>
                  <a:gd name="connsiteY8" fmla="*/ 140970 h 813720"/>
                  <a:gd name="connsiteX9" fmla="*/ 0 w 12752"/>
                  <a:gd name="connsiteY9" fmla="*/ 109919 h 813720"/>
                  <a:gd name="connsiteX10" fmla="*/ 1142 w 12752"/>
                  <a:gd name="connsiteY10" fmla="*/ 0 h 813720"/>
                  <a:gd name="connsiteX11" fmla="*/ 1713 w 12752"/>
                  <a:gd name="connsiteY11" fmla="*/ 0 h 813720"/>
                  <a:gd name="connsiteX12" fmla="*/ 3712 w 12752"/>
                  <a:gd name="connsiteY12" fmla="*/ 103632 h 813720"/>
                  <a:gd name="connsiteX13" fmla="*/ 4283 w 12752"/>
                  <a:gd name="connsiteY13" fmla="*/ 140970 h 813720"/>
                  <a:gd name="connsiteX14" fmla="*/ 5424 w 12752"/>
                  <a:gd name="connsiteY14" fmla="*/ 243840 h 813720"/>
                  <a:gd name="connsiteX15" fmla="*/ 7423 w 12752"/>
                  <a:gd name="connsiteY15" fmla="*/ 426530 h 813720"/>
                  <a:gd name="connsiteX16" fmla="*/ 10088 w 12752"/>
                  <a:gd name="connsiteY16" fmla="*/ 600932 h 813720"/>
                  <a:gd name="connsiteX17" fmla="*/ 10088 w 12752"/>
                  <a:gd name="connsiteY17" fmla="*/ 600932 h 813720"/>
                  <a:gd name="connsiteX18" fmla="*/ 12752 w 12752"/>
                  <a:gd name="connsiteY18" fmla="*/ 776288 h 813720"/>
                  <a:gd name="connsiteX19" fmla="*/ 12181 w 12752"/>
                  <a:gd name="connsiteY19" fmla="*/ 799529 h 8137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2752" h="813720">
                    <a:moveTo>
                      <a:pt x="12181" y="799529"/>
                    </a:moveTo>
                    <a:lnTo>
                      <a:pt x="5710" y="799529"/>
                    </a:lnTo>
                    <a:lnTo>
                      <a:pt x="1998" y="813721"/>
                    </a:lnTo>
                    <a:cubicBezTo>
                      <a:pt x="1998" y="808958"/>
                      <a:pt x="1998" y="804196"/>
                      <a:pt x="1998" y="799529"/>
                    </a:cubicBezTo>
                    <a:cubicBezTo>
                      <a:pt x="1998" y="786479"/>
                      <a:pt x="1998" y="773335"/>
                      <a:pt x="1998" y="760286"/>
                    </a:cubicBezTo>
                    <a:cubicBezTo>
                      <a:pt x="1618" y="720662"/>
                      <a:pt x="1304" y="681066"/>
                      <a:pt x="1047" y="641509"/>
                    </a:cubicBezTo>
                    <a:cubicBezTo>
                      <a:pt x="476" y="554450"/>
                      <a:pt x="124" y="467325"/>
                      <a:pt x="0" y="380143"/>
                    </a:cubicBezTo>
                    <a:cubicBezTo>
                      <a:pt x="0" y="333918"/>
                      <a:pt x="0" y="287655"/>
                      <a:pt x="0" y="241363"/>
                    </a:cubicBezTo>
                    <a:cubicBezTo>
                      <a:pt x="0" y="207931"/>
                      <a:pt x="0" y="174688"/>
                      <a:pt x="0" y="140970"/>
                    </a:cubicBezTo>
                    <a:cubicBezTo>
                      <a:pt x="0" y="130588"/>
                      <a:pt x="0" y="120301"/>
                      <a:pt x="0" y="109919"/>
                    </a:cubicBezTo>
                    <a:cubicBezTo>
                      <a:pt x="0" y="73343"/>
                      <a:pt x="381" y="36700"/>
                      <a:pt x="1142" y="0"/>
                    </a:cubicBezTo>
                    <a:cubicBezTo>
                      <a:pt x="1142" y="0"/>
                      <a:pt x="1618" y="0"/>
                      <a:pt x="1713" y="0"/>
                    </a:cubicBezTo>
                    <a:cubicBezTo>
                      <a:pt x="2569" y="34576"/>
                      <a:pt x="3236" y="69056"/>
                      <a:pt x="3712" y="103632"/>
                    </a:cubicBezTo>
                    <a:cubicBezTo>
                      <a:pt x="3712" y="116110"/>
                      <a:pt x="3712" y="128588"/>
                      <a:pt x="4283" y="140970"/>
                    </a:cubicBezTo>
                    <a:cubicBezTo>
                      <a:pt x="4283" y="175260"/>
                      <a:pt x="5044" y="209550"/>
                      <a:pt x="5424" y="243840"/>
                    </a:cubicBezTo>
                    <a:cubicBezTo>
                      <a:pt x="5995" y="304705"/>
                      <a:pt x="6471" y="365665"/>
                      <a:pt x="7423" y="426530"/>
                    </a:cubicBezTo>
                    <a:cubicBezTo>
                      <a:pt x="8251" y="484632"/>
                      <a:pt x="9136" y="542763"/>
                      <a:pt x="10088" y="600932"/>
                    </a:cubicBezTo>
                    <a:lnTo>
                      <a:pt x="10088" y="600932"/>
                    </a:lnTo>
                    <a:cubicBezTo>
                      <a:pt x="10973" y="659416"/>
                      <a:pt x="11867" y="717871"/>
                      <a:pt x="12752" y="776288"/>
                    </a:cubicBezTo>
                    <a:cubicBezTo>
                      <a:pt x="11896" y="784098"/>
                      <a:pt x="12086" y="791813"/>
                      <a:pt x="12181" y="799529"/>
                    </a:cubicBezTo>
                    <a:close/>
                  </a:path>
                </a:pathLst>
              </a:custGeom>
              <a:solidFill>
                <a:srgbClr val="37474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3" name="Freeform 652">
                <a:extLst>
                  <a:ext uri="{FF2B5EF4-FFF2-40B4-BE49-F238E27FC236}">
                    <a16:creationId xmlns:a16="http://schemas.microsoft.com/office/drawing/2014/main" id="{672067EC-2C4B-E5A9-A67B-82E3796CCE63}"/>
                  </a:ext>
                </a:extLst>
              </p:cNvPr>
              <p:cNvSpPr/>
              <p:nvPr/>
            </p:nvSpPr>
            <p:spPr>
              <a:xfrm>
                <a:off x="5226283" y="3493008"/>
                <a:ext cx="294917" cy="868680"/>
              </a:xfrm>
              <a:custGeom>
                <a:avLst/>
                <a:gdLst>
                  <a:gd name="connsiteX0" fmla="*/ 294918 w 294917"/>
                  <a:gd name="connsiteY0" fmla="*/ 286 h 868680"/>
                  <a:gd name="connsiteX1" fmla="*/ 291872 w 294917"/>
                  <a:gd name="connsiteY1" fmla="*/ 11811 h 868680"/>
                  <a:gd name="connsiteX2" fmla="*/ 291872 w 294917"/>
                  <a:gd name="connsiteY2" fmla="*/ 11811 h 868680"/>
                  <a:gd name="connsiteX3" fmla="*/ 290826 w 294917"/>
                  <a:gd name="connsiteY3" fmla="*/ 15907 h 868680"/>
                  <a:gd name="connsiteX4" fmla="*/ 280357 w 294917"/>
                  <a:gd name="connsiteY4" fmla="*/ 55340 h 868680"/>
                  <a:gd name="connsiteX5" fmla="*/ 272363 w 294917"/>
                  <a:gd name="connsiteY5" fmla="*/ 85630 h 868680"/>
                  <a:gd name="connsiteX6" fmla="*/ 266082 w 294917"/>
                  <a:gd name="connsiteY6" fmla="*/ 109347 h 868680"/>
                  <a:gd name="connsiteX7" fmla="*/ 258469 w 294917"/>
                  <a:gd name="connsiteY7" fmla="*/ 137922 h 868680"/>
                  <a:gd name="connsiteX8" fmla="*/ 243528 w 294917"/>
                  <a:gd name="connsiteY8" fmla="*/ 194120 h 868680"/>
                  <a:gd name="connsiteX9" fmla="*/ 216216 w 294917"/>
                  <a:gd name="connsiteY9" fmla="*/ 297942 h 868680"/>
                  <a:gd name="connsiteX10" fmla="*/ 206699 w 294917"/>
                  <a:gd name="connsiteY10" fmla="*/ 334423 h 868680"/>
                  <a:gd name="connsiteX11" fmla="*/ 205272 w 294917"/>
                  <a:gd name="connsiteY11" fmla="*/ 339947 h 868680"/>
                  <a:gd name="connsiteX12" fmla="*/ 204511 w 294917"/>
                  <a:gd name="connsiteY12" fmla="*/ 342614 h 868680"/>
                  <a:gd name="connsiteX13" fmla="*/ 204511 w 294917"/>
                  <a:gd name="connsiteY13" fmla="*/ 343853 h 868680"/>
                  <a:gd name="connsiteX14" fmla="*/ 196897 w 294917"/>
                  <a:gd name="connsiteY14" fmla="*/ 372428 h 868680"/>
                  <a:gd name="connsiteX15" fmla="*/ 195375 w 294917"/>
                  <a:gd name="connsiteY15" fmla="*/ 378238 h 868680"/>
                  <a:gd name="connsiteX16" fmla="*/ 194138 w 294917"/>
                  <a:gd name="connsiteY16" fmla="*/ 382905 h 868680"/>
                  <a:gd name="connsiteX17" fmla="*/ 74990 w 294917"/>
                  <a:gd name="connsiteY17" fmla="*/ 831342 h 868680"/>
                  <a:gd name="connsiteX18" fmla="*/ 68900 w 294917"/>
                  <a:gd name="connsiteY18" fmla="*/ 854488 h 868680"/>
                  <a:gd name="connsiteX19" fmla="*/ 65188 w 294917"/>
                  <a:gd name="connsiteY19" fmla="*/ 868680 h 868680"/>
                  <a:gd name="connsiteX20" fmla="*/ 65188 w 294917"/>
                  <a:gd name="connsiteY20" fmla="*/ 854488 h 868680"/>
                  <a:gd name="connsiteX21" fmla="*/ 6566 w 294917"/>
                  <a:gd name="connsiteY21" fmla="*/ 854488 h 868680"/>
                  <a:gd name="connsiteX22" fmla="*/ 1428 w 294917"/>
                  <a:gd name="connsiteY22" fmla="*/ 267653 h 868680"/>
                  <a:gd name="connsiteX23" fmla="*/ 1428 w 294917"/>
                  <a:gd name="connsiteY23" fmla="*/ 266033 h 868680"/>
                  <a:gd name="connsiteX24" fmla="*/ 952 w 294917"/>
                  <a:gd name="connsiteY24" fmla="*/ 210121 h 868680"/>
                  <a:gd name="connsiteX25" fmla="*/ 952 w 294917"/>
                  <a:gd name="connsiteY25" fmla="*/ 196215 h 868680"/>
                  <a:gd name="connsiteX26" fmla="*/ 952 w 294917"/>
                  <a:gd name="connsiteY26" fmla="*/ 182118 h 868680"/>
                  <a:gd name="connsiteX27" fmla="*/ 952 w 294917"/>
                  <a:gd name="connsiteY27" fmla="*/ 130778 h 868680"/>
                  <a:gd name="connsiteX28" fmla="*/ 952 w 294917"/>
                  <a:gd name="connsiteY28" fmla="*/ 130778 h 868680"/>
                  <a:gd name="connsiteX29" fmla="*/ 952 w 294917"/>
                  <a:gd name="connsiteY29" fmla="*/ 115062 h 868680"/>
                  <a:gd name="connsiteX30" fmla="*/ 0 w 294917"/>
                  <a:gd name="connsiteY30" fmla="*/ 4286 h 868680"/>
                  <a:gd name="connsiteX31" fmla="*/ 0 w 294917"/>
                  <a:gd name="connsiteY31" fmla="*/ 0 h 8686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</a:cxnLst>
                <a:rect l="l" t="t" r="r" b="b"/>
                <a:pathLst>
                  <a:path w="294917" h="868680">
                    <a:moveTo>
                      <a:pt x="294918" y="286"/>
                    </a:moveTo>
                    <a:lnTo>
                      <a:pt x="291872" y="11811"/>
                    </a:lnTo>
                    <a:lnTo>
                      <a:pt x="291872" y="11811"/>
                    </a:lnTo>
                    <a:lnTo>
                      <a:pt x="290826" y="15907"/>
                    </a:lnTo>
                    <a:lnTo>
                      <a:pt x="280357" y="55340"/>
                    </a:lnTo>
                    <a:lnTo>
                      <a:pt x="272363" y="85630"/>
                    </a:lnTo>
                    <a:lnTo>
                      <a:pt x="266082" y="109347"/>
                    </a:lnTo>
                    <a:lnTo>
                      <a:pt x="258469" y="137922"/>
                    </a:lnTo>
                    <a:lnTo>
                      <a:pt x="243528" y="194120"/>
                    </a:lnTo>
                    <a:lnTo>
                      <a:pt x="216216" y="297942"/>
                    </a:lnTo>
                    <a:lnTo>
                      <a:pt x="206699" y="334423"/>
                    </a:lnTo>
                    <a:lnTo>
                      <a:pt x="205272" y="339947"/>
                    </a:lnTo>
                    <a:lnTo>
                      <a:pt x="204511" y="342614"/>
                    </a:lnTo>
                    <a:lnTo>
                      <a:pt x="204511" y="343853"/>
                    </a:lnTo>
                    <a:lnTo>
                      <a:pt x="196897" y="372428"/>
                    </a:lnTo>
                    <a:lnTo>
                      <a:pt x="195375" y="378238"/>
                    </a:lnTo>
                    <a:lnTo>
                      <a:pt x="194138" y="382905"/>
                    </a:lnTo>
                    <a:lnTo>
                      <a:pt x="74990" y="831342"/>
                    </a:lnTo>
                    <a:lnTo>
                      <a:pt x="68900" y="854488"/>
                    </a:lnTo>
                    <a:lnTo>
                      <a:pt x="65188" y="868680"/>
                    </a:lnTo>
                    <a:cubicBezTo>
                      <a:pt x="65188" y="863918"/>
                      <a:pt x="65188" y="859155"/>
                      <a:pt x="65188" y="854488"/>
                    </a:cubicBezTo>
                    <a:lnTo>
                      <a:pt x="6566" y="854488"/>
                    </a:lnTo>
                    <a:lnTo>
                      <a:pt x="1428" y="267653"/>
                    </a:lnTo>
                    <a:lnTo>
                      <a:pt x="1428" y="266033"/>
                    </a:lnTo>
                    <a:lnTo>
                      <a:pt x="952" y="210121"/>
                    </a:lnTo>
                    <a:lnTo>
                      <a:pt x="952" y="196215"/>
                    </a:lnTo>
                    <a:lnTo>
                      <a:pt x="952" y="182118"/>
                    </a:lnTo>
                    <a:lnTo>
                      <a:pt x="952" y="130778"/>
                    </a:lnTo>
                    <a:lnTo>
                      <a:pt x="952" y="130778"/>
                    </a:lnTo>
                    <a:lnTo>
                      <a:pt x="952" y="115062"/>
                    </a:lnTo>
                    <a:lnTo>
                      <a:pt x="0" y="428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7474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4" name="Freeform 653">
                <a:extLst>
                  <a:ext uri="{FF2B5EF4-FFF2-40B4-BE49-F238E27FC236}">
                    <a16:creationId xmlns:a16="http://schemas.microsoft.com/office/drawing/2014/main" id="{9782BB69-6B3B-98E9-C0A9-56D70A7552C2}"/>
                  </a:ext>
                </a:extLst>
              </p:cNvPr>
              <p:cNvSpPr/>
              <p:nvPr/>
            </p:nvSpPr>
            <p:spPr>
              <a:xfrm>
                <a:off x="4839246" y="3490912"/>
                <a:ext cx="706888" cy="854964"/>
              </a:xfrm>
              <a:custGeom>
                <a:avLst/>
                <a:gdLst>
                  <a:gd name="connsiteX0" fmla="*/ 706888 w 706888"/>
                  <a:gd name="connsiteY0" fmla="*/ 2000 h 854964"/>
                  <a:gd name="connsiteX1" fmla="*/ 698038 w 706888"/>
                  <a:gd name="connsiteY1" fmla="*/ 42386 h 854964"/>
                  <a:gd name="connsiteX2" fmla="*/ 698038 w 706888"/>
                  <a:gd name="connsiteY2" fmla="*/ 43148 h 854964"/>
                  <a:gd name="connsiteX3" fmla="*/ 697562 w 706888"/>
                  <a:gd name="connsiteY3" fmla="*/ 45339 h 854964"/>
                  <a:gd name="connsiteX4" fmla="*/ 688902 w 706888"/>
                  <a:gd name="connsiteY4" fmla="*/ 83439 h 854964"/>
                  <a:gd name="connsiteX5" fmla="*/ 682145 w 706888"/>
                  <a:gd name="connsiteY5" fmla="*/ 112014 h 854964"/>
                  <a:gd name="connsiteX6" fmla="*/ 682145 w 706888"/>
                  <a:gd name="connsiteY6" fmla="*/ 112014 h 854964"/>
                  <a:gd name="connsiteX7" fmla="*/ 661970 w 706888"/>
                  <a:gd name="connsiteY7" fmla="*/ 195358 h 854964"/>
                  <a:gd name="connsiteX8" fmla="*/ 654547 w 706888"/>
                  <a:gd name="connsiteY8" fmla="*/ 223933 h 854964"/>
                  <a:gd name="connsiteX9" fmla="*/ 639035 w 706888"/>
                  <a:gd name="connsiteY9" fmla="*/ 281083 h 854964"/>
                  <a:gd name="connsiteX10" fmla="*/ 610486 w 706888"/>
                  <a:gd name="connsiteY10" fmla="*/ 361283 h 854964"/>
                  <a:gd name="connsiteX11" fmla="*/ 605537 w 706888"/>
                  <a:gd name="connsiteY11" fmla="*/ 367094 h 854964"/>
                  <a:gd name="connsiteX12" fmla="*/ 582602 w 706888"/>
                  <a:gd name="connsiteY12" fmla="*/ 378523 h 854964"/>
                  <a:gd name="connsiteX13" fmla="*/ 577844 w 706888"/>
                  <a:gd name="connsiteY13" fmla="*/ 380714 h 854964"/>
                  <a:gd name="connsiteX14" fmla="*/ 572419 w 706888"/>
                  <a:gd name="connsiteY14" fmla="*/ 383286 h 854964"/>
                  <a:gd name="connsiteX15" fmla="*/ 511418 w 706888"/>
                  <a:gd name="connsiteY15" fmla="*/ 410242 h 854964"/>
                  <a:gd name="connsiteX16" fmla="*/ 511418 w 706888"/>
                  <a:gd name="connsiteY16" fmla="*/ 410242 h 854964"/>
                  <a:gd name="connsiteX17" fmla="*/ 511418 w 706888"/>
                  <a:gd name="connsiteY17" fmla="*/ 411004 h 854964"/>
                  <a:gd name="connsiteX18" fmla="*/ 460410 w 706888"/>
                  <a:gd name="connsiteY18" fmla="*/ 656463 h 854964"/>
                  <a:gd name="connsiteX19" fmla="*/ 460410 w 706888"/>
                  <a:gd name="connsiteY19" fmla="*/ 656463 h 854964"/>
                  <a:gd name="connsiteX20" fmla="*/ 451750 w 706888"/>
                  <a:gd name="connsiteY20" fmla="*/ 696944 h 854964"/>
                  <a:gd name="connsiteX21" fmla="*/ 417205 w 706888"/>
                  <a:gd name="connsiteY21" fmla="*/ 854964 h 854964"/>
                  <a:gd name="connsiteX22" fmla="*/ 0 w 706888"/>
                  <a:gd name="connsiteY22" fmla="*/ 854964 h 854964"/>
                  <a:gd name="connsiteX23" fmla="*/ 142748 w 706888"/>
                  <a:gd name="connsiteY23" fmla="*/ 326993 h 854964"/>
                  <a:gd name="connsiteX24" fmla="*/ 152265 w 706888"/>
                  <a:gd name="connsiteY24" fmla="*/ 196691 h 854964"/>
                  <a:gd name="connsiteX25" fmla="*/ 163779 w 706888"/>
                  <a:gd name="connsiteY25" fmla="*/ 132016 h 854964"/>
                  <a:gd name="connsiteX26" fmla="*/ 164826 w 706888"/>
                  <a:gd name="connsiteY26" fmla="*/ 127445 h 854964"/>
                  <a:gd name="connsiteX27" fmla="*/ 165302 w 706888"/>
                  <a:gd name="connsiteY27" fmla="*/ 125254 h 854964"/>
                  <a:gd name="connsiteX28" fmla="*/ 166539 w 706888"/>
                  <a:gd name="connsiteY28" fmla="*/ 120491 h 854964"/>
                  <a:gd name="connsiteX29" fmla="*/ 218024 w 706888"/>
                  <a:gd name="connsiteY29" fmla="*/ 0 h 8549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</a:cxnLst>
                <a:rect l="l" t="t" r="r" b="b"/>
                <a:pathLst>
                  <a:path w="706888" h="854964">
                    <a:moveTo>
                      <a:pt x="706888" y="2000"/>
                    </a:moveTo>
                    <a:cubicBezTo>
                      <a:pt x="706317" y="4572"/>
                      <a:pt x="703082" y="19621"/>
                      <a:pt x="698038" y="42386"/>
                    </a:cubicBezTo>
                    <a:cubicBezTo>
                      <a:pt x="698038" y="42386"/>
                      <a:pt x="698038" y="42863"/>
                      <a:pt x="698038" y="43148"/>
                    </a:cubicBezTo>
                    <a:cubicBezTo>
                      <a:pt x="698038" y="43434"/>
                      <a:pt x="698038" y="44577"/>
                      <a:pt x="697562" y="45339"/>
                    </a:cubicBezTo>
                    <a:cubicBezTo>
                      <a:pt x="694992" y="56579"/>
                      <a:pt x="692138" y="69532"/>
                      <a:pt x="688902" y="83439"/>
                    </a:cubicBezTo>
                    <a:cubicBezTo>
                      <a:pt x="686713" y="92964"/>
                      <a:pt x="684524" y="102489"/>
                      <a:pt x="682145" y="112014"/>
                    </a:cubicBezTo>
                    <a:lnTo>
                      <a:pt x="682145" y="112014"/>
                    </a:lnTo>
                    <a:cubicBezTo>
                      <a:pt x="675959" y="138303"/>
                      <a:pt x="669107" y="167069"/>
                      <a:pt x="661970" y="195358"/>
                    </a:cubicBezTo>
                    <a:cubicBezTo>
                      <a:pt x="659496" y="204883"/>
                      <a:pt x="657022" y="214408"/>
                      <a:pt x="654547" y="223933"/>
                    </a:cubicBezTo>
                    <a:cubicBezTo>
                      <a:pt x="649313" y="244126"/>
                      <a:pt x="644079" y="263652"/>
                      <a:pt x="639035" y="281083"/>
                    </a:cubicBezTo>
                    <a:cubicBezTo>
                      <a:pt x="632345" y="308743"/>
                      <a:pt x="622772" y="335623"/>
                      <a:pt x="610486" y="361283"/>
                    </a:cubicBezTo>
                    <a:cubicBezTo>
                      <a:pt x="609306" y="363579"/>
                      <a:pt x="607612" y="365570"/>
                      <a:pt x="605537" y="367094"/>
                    </a:cubicBezTo>
                    <a:cubicBezTo>
                      <a:pt x="601635" y="369380"/>
                      <a:pt x="593165" y="373571"/>
                      <a:pt x="582602" y="378523"/>
                    </a:cubicBezTo>
                    <a:lnTo>
                      <a:pt x="577844" y="380714"/>
                    </a:lnTo>
                    <a:lnTo>
                      <a:pt x="572419" y="383286"/>
                    </a:lnTo>
                    <a:cubicBezTo>
                      <a:pt x="550341" y="393382"/>
                      <a:pt x="523885" y="405003"/>
                      <a:pt x="511418" y="410242"/>
                    </a:cubicBezTo>
                    <a:lnTo>
                      <a:pt x="511418" y="410242"/>
                    </a:lnTo>
                    <a:cubicBezTo>
                      <a:pt x="511380" y="410499"/>
                      <a:pt x="511380" y="410746"/>
                      <a:pt x="511418" y="411004"/>
                    </a:cubicBezTo>
                    <a:cubicBezTo>
                      <a:pt x="509420" y="420529"/>
                      <a:pt x="488960" y="522351"/>
                      <a:pt x="460410" y="656463"/>
                    </a:cubicBezTo>
                    <a:lnTo>
                      <a:pt x="460410" y="656463"/>
                    </a:lnTo>
                    <a:cubicBezTo>
                      <a:pt x="457555" y="669703"/>
                      <a:pt x="454700" y="683133"/>
                      <a:pt x="451750" y="696944"/>
                    </a:cubicBezTo>
                    <a:cubicBezTo>
                      <a:pt x="440996" y="747141"/>
                      <a:pt x="429291" y="800672"/>
                      <a:pt x="417205" y="854964"/>
                    </a:cubicBezTo>
                    <a:lnTo>
                      <a:pt x="0" y="854964"/>
                    </a:lnTo>
                    <a:cubicBezTo>
                      <a:pt x="68519" y="607314"/>
                      <a:pt x="142748" y="326993"/>
                      <a:pt x="142748" y="326993"/>
                    </a:cubicBezTo>
                    <a:cubicBezTo>
                      <a:pt x="143129" y="283397"/>
                      <a:pt x="146307" y="239878"/>
                      <a:pt x="152265" y="196691"/>
                    </a:cubicBezTo>
                    <a:cubicBezTo>
                      <a:pt x="155119" y="175736"/>
                      <a:pt x="158926" y="153829"/>
                      <a:pt x="163779" y="132016"/>
                    </a:cubicBezTo>
                    <a:cubicBezTo>
                      <a:pt x="163779" y="130493"/>
                      <a:pt x="164446" y="128969"/>
                      <a:pt x="164826" y="127445"/>
                    </a:cubicBezTo>
                    <a:cubicBezTo>
                      <a:pt x="165026" y="126720"/>
                      <a:pt x="165188" y="125997"/>
                      <a:pt x="165302" y="125254"/>
                    </a:cubicBezTo>
                    <a:cubicBezTo>
                      <a:pt x="165302" y="123635"/>
                      <a:pt x="166064" y="122111"/>
                      <a:pt x="166539" y="120491"/>
                    </a:cubicBezTo>
                    <a:cubicBezTo>
                      <a:pt x="177579" y="75057"/>
                      <a:pt x="193947" y="31242"/>
                      <a:pt x="218024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5" name="Freeform 654">
                <a:extLst>
                  <a:ext uri="{FF2B5EF4-FFF2-40B4-BE49-F238E27FC236}">
                    <a16:creationId xmlns:a16="http://schemas.microsoft.com/office/drawing/2014/main" id="{02A33002-E833-D47C-DE54-353930979C5A}"/>
                  </a:ext>
                </a:extLst>
              </p:cNvPr>
              <p:cNvSpPr/>
              <p:nvPr/>
            </p:nvSpPr>
            <p:spPr>
              <a:xfrm>
                <a:off x="5085106" y="3612187"/>
                <a:ext cx="171091" cy="147508"/>
              </a:xfrm>
              <a:custGeom>
                <a:avLst/>
                <a:gdLst>
                  <a:gd name="connsiteX0" fmla="*/ 428 w 171091"/>
                  <a:gd name="connsiteY0" fmla="*/ 144473 h 147508"/>
                  <a:gd name="connsiteX1" fmla="*/ 34592 w 171091"/>
                  <a:gd name="connsiteY1" fmla="*/ 138948 h 147508"/>
                  <a:gd name="connsiteX2" fmla="*/ 61714 w 171091"/>
                  <a:gd name="connsiteY2" fmla="*/ 133900 h 147508"/>
                  <a:gd name="connsiteX3" fmla="*/ 109297 w 171091"/>
                  <a:gd name="connsiteY3" fmla="*/ 113612 h 147508"/>
                  <a:gd name="connsiteX4" fmla="*/ 140416 w 171091"/>
                  <a:gd name="connsiteY4" fmla="*/ 65320 h 147508"/>
                  <a:gd name="connsiteX5" fmla="*/ 154215 w 171091"/>
                  <a:gd name="connsiteY5" fmla="*/ 33888 h 147508"/>
                  <a:gd name="connsiteX6" fmla="*/ 161162 w 171091"/>
                  <a:gd name="connsiteY6" fmla="*/ 18743 h 147508"/>
                  <a:gd name="connsiteX7" fmla="*/ 169632 w 171091"/>
                  <a:gd name="connsiteY7" fmla="*/ 550 h 147508"/>
                  <a:gd name="connsiteX8" fmla="*/ 171059 w 171091"/>
                  <a:gd name="connsiteY8" fmla="*/ 550 h 147508"/>
                  <a:gd name="connsiteX9" fmla="*/ 167157 w 171091"/>
                  <a:gd name="connsiteY9" fmla="*/ 13599 h 147508"/>
                  <a:gd name="connsiteX10" fmla="*/ 162685 w 171091"/>
                  <a:gd name="connsiteY10" fmla="*/ 28934 h 147508"/>
                  <a:gd name="connsiteX11" fmla="*/ 154120 w 171091"/>
                  <a:gd name="connsiteY11" fmla="*/ 55985 h 147508"/>
                  <a:gd name="connsiteX12" fmla="*/ 135087 w 171091"/>
                  <a:gd name="connsiteY12" fmla="*/ 103610 h 147508"/>
                  <a:gd name="connsiteX13" fmla="*/ 58954 w 171091"/>
                  <a:gd name="connsiteY13" fmla="*/ 144568 h 147508"/>
                  <a:gd name="connsiteX14" fmla="*/ 33165 w 171091"/>
                  <a:gd name="connsiteY14" fmla="*/ 146759 h 147508"/>
                  <a:gd name="connsiteX15" fmla="*/ 618 w 171091"/>
                  <a:gd name="connsiteY15" fmla="*/ 146759 h 147508"/>
                  <a:gd name="connsiteX16" fmla="*/ 294 w 171091"/>
                  <a:gd name="connsiteY16" fmla="*/ 144625 h 147508"/>
                  <a:gd name="connsiteX17" fmla="*/ 428 w 171091"/>
                  <a:gd name="connsiteY17" fmla="*/ 144473 h 1475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</a:cxnLst>
                <a:rect l="l" t="t" r="r" b="b"/>
                <a:pathLst>
                  <a:path w="171091" h="147508">
                    <a:moveTo>
                      <a:pt x="428" y="144473"/>
                    </a:moveTo>
                    <a:cubicBezTo>
                      <a:pt x="11714" y="142053"/>
                      <a:pt x="23115" y="140205"/>
                      <a:pt x="34592" y="138948"/>
                    </a:cubicBezTo>
                    <a:cubicBezTo>
                      <a:pt x="43633" y="137424"/>
                      <a:pt x="52769" y="135900"/>
                      <a:pt x="61714" y="133900"/>
                    </a:cubicBezTo>
                    <a:cubicBezTo>
                      <a:pt x="78872" y="130719"/>
                      <a:pt x="95117" y="123794"/>
                      <a:pt x="109297" y="113612"/>
                    </a:cubicBezTo>
                    <a:cubicBezTo>
                      <a:pt x="124904" y="101515"/>
                      <a:pt x="132898" y="83037"/>
                      <a:pt x="140416" y="65320"/>
                    </a:cubicBezTo>
                    <a:cubicBezTo>
                      <a:pt x="144889" y="54747"/>
                      <a:pt x="149932" y="44270"/>
                      <a:pt x="154215" y="33888"/>
                    </a:cubicBezTo>
                    <a:cubicBezTo>
                      <a:pt x="156499" y="28744"/>
                      <a:pt x="158783" y="23696"/>
                      <a:pt x="161162" y="18743"/>
                    </a:cubicBezTo>
                    <a:cubicBezTo>
                      <a:pt x="164331" y="12847"/>
                      <a:pt x="167157" y="6770"/>
                      <a:pt x="169632" y="550"/>
                    </a:cubicBezTo>
                    <a:cubicBezTo>
                      <a:pt x="169632" y="-403"/>
                      <a:pt x="171345" y="74"/>
                      <a:pt x="171059" y="550"/>
                    </a:cubicBezTo>
                    <a:cubicBezTo>
                      <a:pt x="169518" y="4827"/>
                      <a:pt x="168214" y="9180"/>
                      <a:pt x="167157" y="13599"/>
                    </a:cubicBezTo>
                    <a:lnTo>
                      <a:pt x="162685" y="28934"/>
                    </a:lnTo>
                    <a:cubicBezTo>
                      <a:pt x="159830" y="37888"/>
                      <a:pt x="157070" y="47032"/>
                      <a:pt x="154120" y="55985"/>
                    </a:cubicBezTo>
                    <a:cubicBezTo>
                      <a:pt x="149713" y="72569"/>
                      <a:pt x="143318" y="88561"/>
                      <a:pt x="135087" y="103610"/>
                    </a:cubicBezTo>
                    <a:cubicBezTo>
                      <a:pt x="118433" y="130090"/>
                      <a:pt x="88646" y="140853"/>
                      <a:pt x="58954" y="144568"/>
                    </a:cubicBezTo>
                    <a:cubicBezTo>
                      <a:pt x="50390" y="145711"/>
                      <a:pt x="41729" y="146282"/>
                      <a:pt x="33165" y="146759"/>
                    </a:cubicBezTo>
                    <a:cubicBezTo>
                      <a:pt x="22335" y="147759"/>
                      <a:pt x="11448" y="147759"/>
                      <a:pt x="618" y="146759"/>
                    </a:cubicBezTo>
                    <a:cubicBezTo>
                      <a:pt x="-58" y="146264"/>
                      <a:pt x="-200" y="145301"/>
                      <a:pt x="294" y="144625"/>
                    </a:cubicBezTo>
                    <a:cubicBezTo>
                      <a:pt x="333" y="144578"/>
                      <a:pt x="380" y="144520"/>
                      <a:pt x="428" y="144473"/>
                    </a:cubicBezTo>
                    <a:close/>
                  </a:path>
                </a:pathLst>
              </a:custGeom>
              <a:solidFill>
                <a:srgbClr val="37474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6" name="Freeform 655">
                <a:extLst>
                  <a:ext uri="{FF2B5EF4-FFF2-40B4-BE49-F238E27FC236}">
                    <a16:creationId xmlns:a16="http://schemas.microsoft.com/office/drawing/2014/main" id="{4992CC1A-3842-6B07-902A-EBF89CC46DBC}"/>
                  </a:ext>
                </a:extLst>
              </p:cNvPr>
              <p:cNvSpPr/>
              <p:nvPr/>
            </p:nvSpPr>
            <p:spPr>
              <a:xfrm>
                <a:off x="5349747" y="3843441"/>
                <a:ext cx="130650" cy="61755"/>
              </a:xfrm>
              <a:custGeom>
                <a:avLst/>
                <a:gdLst>
                  <a:gd name="connsiteX0" fmla="*/ 127107 w 130650"/>
                  <a:gd name="connsiteY0" fmla="*/ 86 h 61755"/>
                  <a:gd name="connsiteX1" fmla="*/ 632 w 130650"/>
                  <a:gd name="connsiteY1" fmla="*/ 59142 h 61755"/>
                  <a:gd name="connsiteX2" fmla="*/ 242 w 130650"/>
                  <a:gd name="connsiteY2" fmla="*/ 61123 h 61755"/>
                  <a:gd name="connsiteX3" fmla="*/ 1774 w 130650"/>
                  <a:gd name="connsiteY3" fmla="*/ 61713 h 61755"/>
                  <a:gd name="connsiteX4" fmla="*/ 129391 w 130650"/>
                  <a:gd name="connsiteY4" fmla="*/ 5230 h 61755"/>
                  <a:gd name="connsiteX5" fmla="*/ 130162 w 130650"/>
                  <a:gd name="connsiteY5" fmla="*/ 1268 h 61755"/>
                  <a:gd name="connsiteX6" fmla="*/ 127107 w 130650"/>
                  <a:gd name="connsiteY6" fmla="*/ 86 h 61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0650" h="61755">
                    <a:moveTo>
                      <a:pt x="127107" y="86"/>
                    </a:moveTo>
                    <a:cubicBezTo>
                      <a:pt x="83331" y="16089"/>
                      <a:pt x="41011" y="35843"/>
                      <a:pt x="632" y="59142"/>
                    </a:cubicBezTo>
                    <a:cubicBezTo>
                      <a:pt x="-24" y="59580"/>
                      <a:pt x="-196" y="60466"/>
                      <a:pt x="242" y="61123"/>
                    </a:cubicBezTo>
                    <a:cubicBezTo>
                      <a:pt x="585" y="61627"/>
                      <a:pt x="1194" y="61856"/>
                      <a:pt x="1774" y="61713"/>
                    </a:cubicBezTo>
                    <a:cubicBezTo>
                      <a:pt x="44408" y="43425"/>
                      <a:pt x="87899" y="25899"/>
                      <a:pt x="129391" y="5230"/>
                    </a:cubicBezTo>
                    <a:cubicBezTo>
                      <a:pt x="130695" y="4344"/>
                      <a:pt x="131047" y="2573"/>
                      <a:pt x="130162" y="1268"/>
                    </a:cubicBezTo>
                    <a:cubicBezTo>
                      <a:pt x="129496" y="268"/>
                      <a:pt x="128268" y="-209"/>
                      <a:pt x="127107" y="86"/>
                    </a:cubicBezTo>
                    <a:close/>
                  </a:path>
                </a:pathLst>
              </a:custGeom>
              <a:solidFill>
                <a:srgbClr val="37474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7" name="Freeform 656">
                <a:extLst>
                  <a:ext uri="{FF2B5EF4-FFF2-40B4-BE49-F238E27FC236}">
                    <a16:creationId xmlns:a16="http://schemas.microsoft.com/office/drawing/2014/main" id="{2F215C33-353F-CD55-5654-64ACF78B6917}"/>
                  </a:ext>
                </a:extLst>
              </p:cNvPr>
              <p:cNvSpPr/>
              <p:nvPr/>
            </p:nvSpPr>
            <p:spPr>
              <a:xfrm>
                <a:off x="5402797" y="3550143"/>
                <a:ext cx="89961" cy="285882"/>
              </a:xfrm>
              <a:custGeom>
                <a:avLst/>
                <a:gdLst>
                  <a:gd name="connsiteX0" fmla="*/ 86904 w 89961"/>
                  <a:gd name="connsiteY0" fmla="*/ 1252 h 285882"/>
                  <a:gd name="connsiteX1" fmla="*/ 84240 w 89961"/>
                  <a:gd name="connsiteY1" fmla="*/ 1252 h 285882"/>
                  <a:gd name="connsiteX2" fmla="*/ 77102 w 89961"/>
                  <a:gd name="connsiteY2" fmla="*/ 144127 h 285882"/>
                  <a:gd name="connsiteX3" fmla="*/ 19337 w 89961"/>
                  <a:gd name="connsiteY3" fmla="*/ 278716 h 285882"/>
                  <a:gd name="connsiteX4" fmla="*/ 8773 w 89961"/>
                  <a:gd name="connsiteY4" fmla="*/ 261285 h 285882"/>
                  <a:gd name="connsiteX5" fmla="*/ 13817 w 89961"/>
                  <a:gd name="connsiteY5" fmla="*/ 224042 h 285882"/>
                  <a:gd name="connsiteX6" fmla="*/ 23334 w 89961"/>
                  <a:gd name="connsiteY6" fmla="*/ 147842 h 285882"/>
                  <a:gd name="connsiteX7" fmla="*/ 21716 w 89961"/>
                  <a:gd name="connsiteY7" fmla="*/ 4205 h 285882"/>
                  <a:gd name="connsiteX8" fmla="*/ 20184 w 89961"/>
                  <a:gd name="connsiteY8" fmla="*/ 3358 h 285882"/>
                  <a:gd name="connsiteX9" fmla="*/ 19337 w 89961"/>
                  <a:gd name="connsiteY9" fmla="*/ 4205 h 285882"/>
                  <a:gd name="connsiteX10" fmla="*/ 8012 w 89961"/>
                  <a:gd name="connsiteY10" fmla="*/ 201659 h 285882"/>
                  <a:gd name="connsiteX11" fmla="*/ 20383 w 89961"/>
                  <a:gd name="connsiteY11" fmla="*/ 285669 h 285882"/>
                  <a:gd name="connsiteX12" fmla="*/ 79767 w 89961"/>
                  <a:gd name="connsiteY12" fmla="*/ 189181 h 285882"/>
                  <a:gd name="connsiteX13" fmla="*/ 86904 w 89961"/>
                  <a:gd name="connsiteY13" fmla="*/ 1252 h 2858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9961" h="285882">
                    <a:moveTo>
                      <a:pt x="86904" y="1252"/>
                    </a:moveTo>
                    <a:cubicBezTo>
                      <a:pt x="86904" y="-272"/>
                      <a:pt x="84240" y="-557"/>
                      <a:pt x="84240" y="1252"/>
                    </a:cubicBezTo>
                    <a:cubicBezTo>
                      <a:pt x="84240" y="51830"/>
                      <a:pt x="81290" y="96502"/>
                      <a:pt x="77102" y="144127"/>
                    </a:cubicBezTo>
                    <a:cubicBezTo>
                      <a:pt x="75104" y="166130"/>
                      <a:pt x="57403" y="287574"/>
                      <a:pt x="19337" y="278716"/>
                    </a:cubicBezTo>
                    <a:cubicBezTo>
                      <a:pt x="12961" y="277192"/>
                      <a:pt x="9820" y="270905"/>
                      <a:pt x="8773" y="261285"/>
                    </a:cubicBezTo>
                    <a:cubicBezTo>
                      <a:pt x="8907" y="248712"/>
                      <a:pt x="10601" y="236196"/>
                      <a:pt x="13817" y="224042"/>
                    </a:cubicBezTo>
                    <a:cubicBezTo>
                      <a:pt x="18004" y="198610"/>
                      <a:pt x="21430" y="173179"/>
                      <a:pt x="23334" y="147842"/>
                    </a:cubicBezTo>
                    <a:cubicBezTo>
                      <a:pt x="27740" y="100036"/>
                      <a:pt x="27197" y="51897"/>
                      <a:pt x="21716" y="4205"/>
                    </a:cubicBezTo>
                    <a:cubicBezTo>
                      <a:pt x="21526" y="3548"/>
                      <a:pt x="20840" y="3167"/>
                      <a:pt x="20184" y="3358"/>
                    </a:cubicBezTo>
                    <a:cubicBezTo>
                      <a:pt x="19774" y="3472"/>
                      <a:pt x="19451" y="3796"/>
                      <a:pt x="19337" y="4205"/>
                    </a:cubicBezTo>
                    <a:cubicBezTo>
                      <a:pt x="20479" y="70213"/>
                      <a:pt x="16691" y="136212"/>
                      <a:pt x="8012" y="201659"/>
                    </a:cubicBezTo>
                    <a:cubicBezTo>
                      <a:pt x="3254" y="233281"/>
                      <a:pt x="-12639" y="280811"/>
                      <a:pt x="20383" y="285669"/>
                    </a:cubicBezTo>
                    <a:cubicBezTo>
                      <a:pt x="53406" y="290527"/>
                      <a:pt x="75675" y="210993"/>
                      <a:pt x="79767" y="189181"/>
                    </a:cubicBezTo>
                    <a:cubicBezTo>
                      <a:pt x="90273" y="127116"/>
                      <a:pt x="92671" y="63936"/>
                      <a:pt x="86904" y="1252"/>
                    </a:cubicBezTo>
                    <a:close/>
                  </a:path>
                </a:pathLst>
              </a:custGeom>
              <a:solidFill>
                <a:srgbClr val="37474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8" name="Freeform 657">
                <a:extLst>
                  <a:ext uri="{FF2B5EF4-FFF2-40B4-BE49-F238E27FC236}">
                    <a16:creationId xmlns:a16="http://schemas.microsoft.com/office/drawing/2014/main" id="{74CB5826-1158-3392-96B1-AD0889DC1C4E}"/>
                  </a:ext>
                </a:extLst>
              </p:cNvPr>
              <p:cNvSpPr/>
              <p:nvPr/>
            </p:nvSpPr>
            <p:spPr>
              <a:xfrm>
                <a:off x="5411087" y="3829124"/>
                <a:ext cx="20223" cy="49393"/>
              </a:xfrm>
              <a:custGeom>
                <a:avLst/>
                <a:gdLst>
                  <a:gd name="connsiteX0" fmla="*/ 12093 w 20223"/>
                  <a:gd name="connsiteY0" fmla="*/ 2402 h 49393"/>
                  <a:gd name="connsiteX1" fmla="*/ 3529 w 20223"/>
                  <a:gd name="connsiteY1" fmla="*/ 27548 h 49393"/>
                  <a:gd name="connsiteX2" fmla="*/ 7 w 20223"/>
                  <a:gd name="connsiteY2" fmla="*/ 48217 h 49393"/>
                  <a:gd name="connsiteX3" fmla="*/ 1663 w 20223"/>
                  <a:gd name="connsiteY3" fmla="*/ 49370 h 49393"/>
                  <a:gd name="connsiteX4" fmla="*/ 2577 w 20223"/>
                  <a:gd name="connsiteY4" fmla="*/ 48789 h 49393"/>
                  <a:gd name="connsiteX5" fmla="*/ 11427 w 20223"/>
                  <a:gd name="connsiteY5" fmla="*/ 28691 h 49393"/>
                  <a:gd name="connsiteX6" fmla="*/ 20087 w 20223"/>
                  <a:gd name="connsiteY6" fmla="*/ 5355 h 49393"/>
                  <a:gd name="connsiteX7" fmla="*/ 17004 w 20223"/>
                  <a:gd name="connsiteY7" fmla="*/ 135 h 49393"/>
                  <a:gd name="connsiteX8" fmla="*/ 12093 w 20223"/>
                  <a:gd name="connsiteY8" fmla="*/ 2402 h 4939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0223" h="49393">
                    <a:moveTo>
                      <a:pt x="12093" y="2402"/>
                    </a:moveTo>
                    <a:cubicBezTo>
                      <a:pt x="8725" y="10603"/>
                      <a:pt x="5870" y="18995"/>
                      <a:pt x="3529" y="27548"/>
                    </a:cubicBezTo>
                    <a:cubicBezTo>
                      <a:pt x="1092" y="34158"/>
                      <a:pt x="-107" y="41169"/>
                      <a:pt x="7" y="48217"/>
                    </a:cubicBezTo>
                    <a:cubicBezTo>
                      <a:pt x="150" y="48998"/>
                      <a:pt x="892" y="49513"/>
                      <a:pt x="1663" y="49370"/>
                    </a:cubicBezTo>
                    <a:cubicBezTo>
                      <a:pt x="2035" y="49303"/>
                      <a:pt x="2358" y="49094"/>
                      <a:pt x="2577" y="48789"/>
                    </a:cubicBezTo>
                    <a:cubicBezTo>
                      <a:pt x="6555" y="42598"/>
                      <a:pt x="9543" y="35816"/>
                      <a:pt x="11427" y="28691"/>
                    </a:cubicBezTo>
                    <a:cubicBezTo>
                      <a:pt x="14378" y="20881"/>
                      <a:pt x="17423" y="13166"/>
                      <a:pt x="20087" y="5355"/>
                    </a:cubicBezTo>
                    <a:cubicBezTo>
                      <a:pt x="20677" y="3059"/>
                      <a:pt x="19298" y="726"/>
                      <a:pt x="17004" y="135"/>
                    </a:cubicBezTo>
                    <a:cubicBezTo>
                      <a:pt x="15043" y="-370"/>
                      <a:pt x="12988" y="573"/>
                      <a:pt x="12093" y="2402"/>
                    </a:cubicBezTo>
                    <a:close/>
                  </a:path>
                </a:pathLst>
              </a:custGeom>
              <a:solidFill>
                <a:srgbClr val="37474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59" name="Freeform 658">
                <a:extLst>
                  <a:ext uri="{FF2B5EF4-FFF2-40B4-BE49-F238E27FC236}">
                    <a16:creationId xmlns:a16="http://schemas.microsoft.com/office/drawing/2014/main" id="{2AC0121A-E789-3C67-F4D0-BE34618D9D7C}"/>
                  </a:ext>
                </a:extLst>
              </p:cNvPr>
              <p:cNvSpPr/>
              <p:nvPr/>
            </p:nvSpPr>
            <p:spPr>
              <a:xfrm>
                <a:off x="4904530" y="3523885"/>
                <a:ext cx="167873" cy="824087"/>
              </a:xfrm>
              <a:custGeom>
                <a:avLst/>
                <a:gdLst>
                  <a:gd name="connsiteX0" fmla="*/ 136943 w 167873"/>
                  <a:gd name="connsiteY0" fmla="*/ 176292 h 824087"/>
                  <a:gd name="connsiteX1" fmla="*/ 145984 w 167873"/>
                  <a:gd name="connsiteY1" fmla="*/ 263064 h 824087"/>
                  <a:gd name="connsiteX2" fmla="*/ 131328 w 167873"/>
                  <a:gd name="connsiteY2" fmla="*/ 348789 h 824087"/>
                  <a:gd name="connsiteX3" fmla="*/ 42824 w 167873"/>
                  <a:gd name="connsiteY3" fmla="*/ 702548 h 824087"/>
                  <a:gd name="connsiteX4" fmla="*/ 9517 w 167873"/>
                  <a:gd name="connsiteY4" fmla="*/ 824087 h 824087"/>
                  <a:gd name="connsiteX5" fmla="*/ 0 w 167873"/>
                  <a:gd name="connsiteY5" fmla="*/ 824087 h 824087"/>
                  <a:gd name="connsiteX6" fmla="*/ 22935 w 167873"/>
                  <a:gd name="connsiteY6" fmla="*/ 741029 h 824087"/>
                  <a:gd name="connsiteX7" fmla="*/ 112485 w 167873"/>
                  <a:gd name="connsiteY7" fmla="*/ 389366 h 824087"/>
                  <a:gd name="connsiteX8" fmla="*/ 132851 w 167873"/>
                  <a:gd name="connsiteY8" fmla="*/ 300783 h 824087"/>
                  <a:gd name="connsiteX9" fmla="*/ 132851 w 167873"/>
                  <a:gd name="connsiteY9" fmla="*/ 210010 h 824087"/>
                  <a:gd name="connsiteX10" fmla="*/ 129520 w 167873"/>
                  <a:gd name="connsiteY10" fmla="*/ 166005 h 824087"/>
                  <a:gd name="connsiteX11" fmla="*/ 131804 w 167873"/>
                  <a:gd name="connsiteY11" fmla="*/ 128857 h 824087"/>
                  <a:gd name="connsiteX12" fmla="*/ 132280 w 167873"/>
                  <a:gd name="connsiteY12" fmla="*/ 125619 h 824087"/>
                  <a:gd name="connsiteX13" fmla="*/ 132280 w 167873"/>
                  <a:gd name="connsiteY13" fmla="*/ 123047 h 824087"/>
                  <a:gd name="connsiteX14" fmla="*/ 132280 w 167873"/>
                  <a:gd name="connsiteY14" fmla="*/ 120761 h 824087"/>
                  <a:gd name="connsiteX15" fmla="*/ 133231 w 167873"/>
                  <a:gd name="connsiteY15" fmla="*/ 115141 h 824087"/>
                  <a:gd name="connsiteX16" fmla="*/ 151218 w 167873"/>
                  <a:gd name="connsiteY16" fmla="*/ 43132 h 824087"/>
                  <a:gd name="connsiteX17" fmla="*/ 165397 w 167873"/>
                  <a:gd name="connsiteY17" fmla="*/ 651 h 824087"/>
                  <a:gd name="connsiteX18" fmla="*/ 167225 w 167873"/>
                  <a:gd name="connsiteY18" fmla="*/ 184 h 824087"/>
                  <a:gd name="connsiteX19" fmla="*/ 167872 w 167873"/>
                  <a:gd name="connsiteY19" fmla="*/ 1413 h 824087"/>
                  <a:gd name="connsiteX20" fmla="*/ 138751 w 167873"/>
                  <a:gd name="connsiteY20" fmla="*/ 119237 h 824087"/>
                  <a:gd name="connsiteX21" fmla="*/ 137990 w 167873"/>
                  <a:gd name="connsiteY21" fmla="*/ 125238 h 824087"/>
                  <a:gd name="connsiteX22" fmla="*/ 137990 w 167873"/>
                  <a:gd name="connsiteY22" fmla="*/ 127524 h 824087"/>
                  <a:gd name="connsiteX23" fmla="*/ 137419 w 167873"/>
                  <a:gd name="connsiteY23" fmla="*/ 133525 h 824087"/>
                  <a:gd name="connsiteX24" fmla="*/ 136181 w 167873"/>
                  <a:gd name="connsiteY24" fmla="*/ 166005 h 824087"/>
                  <a:gd name="connsiteX25" fmla="*/ 136943 w 167873"/>
                  <a:gd name="connsiteY25" fmla="*/ 176292 h 8240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</a:cxnLst>
                <a:rect l="l" t="t" r="r" b="b"/>
                <a:pathLst>
                  <a:path w="167873" h="824087">
                    <a:moveTo>
                      <a:pt x="136943" y="176292"/>
                    </a:moveTo>
                    <a:cubicBezTo>
                      <a:pt x="138751" y="204867"/>
                      <a:pt x="146459" y="233442"/>
                      <a:pt x="145984" y="263064"/>
                    </a:cubicBezTo>
                    <a:cubicBezTo>
                      <a:pt x="144061" y="292068"/>
                      <a:pt x="139151" y="320795"/>
                      <a:pt x="131328" y="348789"/>
                    </a:cubicBezTo>
                    <a:cubicBezTo>
                      <a:pt x="103797" y="467280"/>
                      <a:pt x="74295" y="585200"/>
                      <a:pt x="42824" y="702548"/>
                    </a:cubicBezTo>
                    <a:cubicBezTo>
                      <a:pt x="31976" y="743125"/>
                      <a:pt x="20870" y="783634"/>
                      <a:pt x="9517" y="824087"/>
                    </a:cubicBezTo>
                    <a:lnTo>
                      <a:pt x="0" y="824087"/>
                    </a:lnTo>
                    <a:cubicBezTo>
                      <a:pt x="7708" y="796464"/>
                      <a:pt x="15417" y="768747"/>
                      <a:pt x="22935" y="741029"/>
                    </a:cubicBezTo>
                    <a:cubicBezTo>
                      <a:pt x="54653" y="624376"/>
                      <a:pt x="84507" y="507162"/>
                      <a:pt x="112485" y="389366"/>
                    </a:cubicBezTo>
                    <a:cubicBezTo>
                      <a:pt x="119527" y="359934"/>
                      <a:pt x="127141" y="330501"/>
                      <a:pt x="132851" y="300783"/>
                    </a:cubicBezTo>
                    <a:cubicBezTo>
                      <a:pt x="137942" y="270741"/>
                      <a:pt x="137942" y="240052"/>
                      <a:pt x="132851" y="210010"/>
                    </a:cubicBezTo>
                    <a:cubicBezTo>
                      <a:pt x="130795" y="195427"/>
                      <a:pt x="129682" y="180730"/>
                      <a:pt x="129520" y="166005"/>
                    </a:cubicBezTo>
                    <a:cubicBezTo>
                      <a:pt x="129330" y="153584"/>
                      <a:pt x="130091" y="141164"/>
                      <a:pt x="131804" y="128857"/>
                    </a:cubicBezTo>
                    <a:cubicBezTo>
                      <a:pt x="131804" y="127809"/>
                      <a:pt x="131804" y="126666"/>
                      <a:pt x="132280" y="125619"/>
                    </a:cubicBezTo>
                    <a:cubicBezTo>
                      <a:pt x="132756" y="124571"/>
                      <a:pt x="132280" y="123904"/>
                      <a:pt x="132280" y="123047"/>
                    </a:cubicBezTo>
                    <a:cubicBezTo>
                      <a:pt x="132280" y="122190"/>
                      <a:pt x="132280" y="121523"/>
                      <a:pt x="132280" y="120761"/>
                    </a:cubicBezTo>
                    <a:cubicBezTo>
                      <a:pt x="132280" y="119999"/>
                      <a:pt x="132946" y="117046"/>
                      <a:pt x="133231" y="115141"/>
                    </a:cubicBezTo>
                    <a:cubicBezTo>
                      <a:pt x="137695" y="90786"/>
                      <a:pt x="143709" y="66726"/>
                      <a:pt x="151218" y="43132"/>
                    </a:cubicBezTo>
                    <a:cubicBezTo>
                      <a:pt x="155690" y="28845"/>
                      <a:pt x="160734" y="14557"/>
                      <a:pt x="165397" y="651"/>
                    </a:cubicBezTo>
                    <a:cubicBezTo>
                      <a:pt x="165778" y="22"/>
                      <a:pt x="166596" y="-188"/>
                      <a:pt x="167225" y="184"/>
                    </a:cubicBezTo>
                    <a:cubicBezTo>
                      <a:pt x="167653" y="441"/>
                      <a:pt x="167900" y="917"/>
                      <a:pt x="167872" y="1413"/>
                    </a:cubicBezTo>
                    <a:cubicBezTo>
                      <a:pt x="154996" y="39837"/>
                      <a:pt x="145260" y="79241"/>
                      <a:pt x="138751" y="119237"/>
                    </a:cubicBezTo>
                    <a:cubicBezTo>
                      <a:pt x="138751" y="121237"/>
                      <a:pt x="138180" y="123237"/>
                      <a:pt x="137990" y="125238"/>
                    </a:cubicBezTo>
                    <a:cubicBezTo>
                      <a:pt x="137942" y="126000"/>
                      <a:pt x="137942" y="126762"/>
                      <a:pt x="137990" y="127524"/>
                    </a:cubicBezTo>
                    <a:cubicBezTo>
                      <a:pt x="137990" y="129552"/>
                      <a:pt x="137799" y="131553"/>
                      <a:pt x="137419" y="133525"/>
                    </a:cubicBezTo>
                    <a:cubicBezTo>
                      <a:pt x="136334" y="144316"/>
                      <a:pt x="135925" y="155165"/>
                      <a:pt x="136181" y="166005"/>
                    </a:cubicBezTo>
                    <a:cubicBezTo>
                      <a:pt x="136562" y="169338"/>
                      <a:pt x="136657" y="172863"/>
                      <a:pt x="136943" y="176292"/>
                    </a:cubicBezTo>
                    <a:close/>
                  </a:path>
                </a:pathLst>
              </a:custGeom>
              <a:solidFill>
                <a:srgbClr val="37474F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0" name="Freeform 659">
                <a:extLst>
                  <a:ext uri="{FF2B5EF4-FFF2-40B4-BE49-F238E27FC236}">
                    <a16:creationId xmlns:a16="http://schemas.microsoft.com/office/drawing/2014/main" id="{D0413849-FE46-E6AA-2BF5-5FA0D1822644}"/>
                  </a:ext>
                </a:extLst>
              </p:cNvPr>
              <p:cNvSpPr/>
              <p:nvPr/>
            </p:nvSpPr>
            <p:spPr>
              <a:xfrm>
                <a:off x="5353014" y="2886056"/>
                <a:ext cx="715380" cy="750696"/>
              </a:xfrm>
              <a:custGeom>
                <a:avLst/>
                <a:gdLst>
                  <a:gd name="connsiteX0" fmla="*/ 2885 w 715380"/>
                  <a:gd name="connsiteY0" fmla="*/ 82315 h 750696"/>
                  <a:gd name="connsiteX1" fmla="*/ 277056 w 715380"/>
                  <a:gd name="connsiteY1" fmla="*/ 593236 h 750696"/>
                  <a:gd name="connsiteX2" fmla="*/ 700922 w 715380"/>
                  <a:gd name="connsiteY2" fmla="*/ 744779 h 750696"/>
                  <a:gd name="connsiteX3" fmla="*/ 714721 w 715380"/>
                  <a:gd name="connsiteY3" fmla="*/ 442169 h 750696"/>
                  <a:gd name="connsiteX4" fmla="*/ 381643 w 715380"/>
                  <a:gd name="connsiteY4" fmla="*/ 349205 h 750696"/>
                  <a:gd name="connsiteX5" fmla="*/ 105663 w 715380"/>
                  <a:gd name="connsiteY5" fmla="*/ 43358 h 750696"/>
                  <a:gd name="connsiteX6" fmla="*/ 2885 w 715380"/>
                  <a:gd name="connsiteY6" fmla="*/ 82315 h 7506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15380" h="750696">
                    <a:moveTo>
                      <a:pt x="2885" y="82315"/>
                    </a:moveTo>
                    <a:cubicBezTo>
                      <a:pt x="27723" y="200806"/>
                      <a:pt x="181700" y="526561"/>
                      <a:pt x="277056" y="593236"/>
                    </a:cubicBezTo>
                    <a:cubicBezTo>
                      <a:pt x="332633" y="632098"/>
                      <a:pt x="680176" y="782116"/>
                      <a:pt x="700922" y="744779"/>
                    </a:cubicBezTo>
                    <a:cubicBezTo>
                      <a:pt x="719955" y="710012"/>
                      <a:pt x="714721" y="442169"/>
                      <a:pt x="714721" y="442169"/>
                    </a:cubicBezTo>
                    <a:cubicBezTo>
                      <a:pt x="633355" y="418071"/>
                      <a:pt x="407337" y="353587"/>
                      <a:pt x="381643" y="349205"/>
                    </a:cubicBezTo>
                    <a:cubicBezTo>
                      <a:pt x="363276" y="346157"/>
                      <a:pt x="238895" y="195376"/>
                      <a:pt x="105663" y="43358"/>
                    </a:cubicBezTo>
                    <a:cubicBezTo>
                      <a:pt x="31720" y="-40843"/>
                      <a:pt x="-11961" y="11544"/>
                      <a:pt x="2885" y="82315"/>
                    </a:cubicBezTo>
                    <a:close/>
                  </a:path>
                </a:pathLst>
              </a:custGeom>
              <a:solidFill>
                <a:srgbClr val="D3766A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1" name="Freeform 660">
                <a:extLst>
                  <a:ext uri="{FF2B5EF4-FFF2-40B4-BE49-F238E27FC236}">
                    <a16:creationId xmlns:a16="http://schemas.microsoft.com/office/drawing/2014/main" id="{D02F300A-17F7-646C-8DBD-B492F19ECC85}"/>
                  </a:ext>
                </a:extLst>
              </p:cNvPr>
              <p:cNvSpPr/>
              <p:nvPr/>
            </p:nvSpPr>
            <p:spPr>
              <a:xfrm>
                <a:off x="5342027" y="2875362"/>
                <a:ext cx="652145" cy="772712"/>
              </a:xfrm>
              <a:custGeom>
                <a:avLst/>
                <a:gdLst>
                  <a:gd name="connsiteX0" fmla="*/ 652146 w 652145"/>
                  <a:gd name="connsiteY0" fmla="*/ 412858 h 772712"/>
                  <a:gd name="connsiteX1" fmla="*/ 632637 w 652145"/>
                  <a:gd name="connsiteY1" fmla="*/ 772713 h 772712"/>
                  <a:gd name="connsiteX2" fmla="*/ 264157 w 652145"/>
                  <a:gd name="connsiteY2" fmla="*/ 604692 h 772712"/>
                  <a:gd name="connsiteX3" fmla="*/ 11017 w 652145"/>
                  <a:gd name="connsiteY3" fmla="*/ 124632 h 772712"/>
                  <a:gd name="connsiteX4" fmla="*/ 153765 w 652145"/>
                  <a:gd name="connsiteY4" fmla="*/ 81007 h 772712"/>
                  <a:gd name="connsiteX5" fmla="*/ 392440 w 652145"/>
                  <a:gd name="connsiteY5" fmla="*/ 342945 h 772712"/>
                  <a:gd name="connsiteX6" fmla="*/ 652146 w 652145"/>
                  <a:gd name="connsiteY6" fmla="*/ 412858 h 772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52145" h="772712">
                    <a:moveTo>
                      <a:pt x="652146" y="412858"/>
                    </a:moveTo>
                    <a:lnTo>
                      <a:pt x="632637" y="772713"/>
                    </a:lnTo>
                    <a:cubicBezTo>
                      <a:pt x="632637" y="772713"/>
                      <a:pt x="347998" y="674605"/>
                      <a:pt x="264157" y="604692"/>
                    </a:cubicBezTo>
                    <a:cubicBezTo>
                      <a:pt x="180316" y="534778"/>
                      <a:pt x="49464" y="265983"/>
                      <a:pt x="11017" y="124632"/>
                    </a:cubicBezTo>
                    <a:cubicBezTo>
                      <a:pt x="-27429" y="-16719"/>
                      <a:pt x="38235" y="-46818"/>
                      <a:pt x="153765" y="81007"/>
                    </a:cubicBezTo>
                    <a:cubicBezTo>
                      <a:pt x="248930" y="185782"/>
                      <a:pt x="375215" y="334944"/>
                      <a:pt x="392440" y="342945"/>
                    </a:cubicBezTo>
                    <a:cubicBezTo>
                      <a:pt x="409665" y="350946"/>
                      <a:pt x="652146" y="412858"/>
                      <a:pt x="652146" y="412858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2" name="Freeform 661">
                <a:extLst>
                  <a:ext uri="{FF2B5EF4-FFF2-40B4-BE49-F238E27FC236}">
                    <a16:creationId xmlns:a16="http://schemas.microsoft.com/office/drawing/2014/main" id="{02C80C50-657A-57AD-E57B-81A84976D184}"/>
                  </a:ext>
                </a:extLst>
              </p:cNvPr>
              <p:cNvSpPr/>
              <p:nvPr/>
            </p:nvSpPr>
            <p:spPr>
              <a:xfrm>
                <a:off x="5342045" y="2886075"/>
                <a:ext cx="496627" cy="710755"/>
              </a:xfrm>
              <a:custGeom>
                <a:avLst/>
                <a:gdLst>
                  <a:gd name="connsiteX0" fmla="*/ 10999 w 496627"/>
                  <a:gd name="connsiteY0" fmla="*/ 113729 h 710755"/>
                  <a:gd name="connsiteX1" fmla="*/ 264139 w 496627"/>
                  <a:gd name="connsiteY1" fmla="*/ 593788 h 710755"/>
                  <a:gd name="connsiteX2" fmla="*/ 494344 w 496627"/>
                  <a:gd name="connsiteY2" fmla="*/ 709898 h 710755"/>
                  <a:gd name="connsiteX3" fmla="*/ 496627 w 496627"/>
                  <a:gd name="connsiteY3" fmla="*/ 710755 h 710755"/>
                  <a:gd name="connsiteX4" fmla="*/ 18422 w 496627"/>
                  <a:gd name="connsiteY4" fmla="*/ 0 h 710755"/>
                  <a:gd name="connsiteX5" fmla="*/ 11284 w 496627"/>
                  <a:gd name="connsiteY5" fmla="*/ 857 h 710755"/>
                  <a:gd name="connsiteX6" fmla="*/ 10999 w 496627"/>
                  <a:gd name="connsiteY6" fmla="*/ 113729 h 7107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96627" h="710755">
                    <a:moveTo>
                      <a:pt x="10999" y="113729"/>
                    </a:moveTo>
                    <a:cubicBezTo>
                      <a:pt x="49065" y="255079"/>
                      <a:pt x="180298" y="523970"/>
                      <a:pt x="264139" y="593788"/>
                    </a:cubicBezTo>
                    <a:cubicBezTo>
                      <a:pt x="308486" y="630936"/>
                      <a:pt x="409361" y="675799"/>
                      <a:pt x="494344" y="709898"/>
                    </a:cubicBezTo>
                    <a:lnTo>
                      <a:pt x="496627" y="710755"/>
                    </a:lnTo>
                    <a:lnTo>
                      <a:pt x="18422" y="0"/>
                    </a:lnTo>
                    <a:cubicBezTo>
                      <a:pt x="16024" y="86"/>
                      <a:pt x="13635" y="371"/>
                      <a:pt x="11284" y="857"/>
                    </a:cubicBezTo>
                    <a:cubicBezTo>
                      <a:pt x="-3085" y="19050"/>
                      <a:pt x="-4323" y="57150"/>
                      <a:pt x="10999" y="11372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3" name="Freeform 662">
                <a:extLst>
                  <a:ext uri="{FF2B5EF4-FFF2-40B4-BE49-F238E27FC236}">
                    <a16:creationId xmlns:a16="http://schemas.microsoft.com/office/drawing/2014/main" id="{42AD11B0-DF79-5A80-522F-C9239D5D25E5}"/>
                  </a:ext>
                </a:extLst>
              </p:cNvPr>
              <p:cNvSpPr/>
              <p:nvPr/>
            </p:nvSpPr>
            <p:spPr>
              <a:xfrm>
                <a:off x="5896412" y="3293370"/>
                <a:ext cx="21913" cy="308324"/>
              </a:xfrm>
              <a:custGeom>
                <a:avLst/>
                <a:gdLst>
                  <a:gd name="connsiteX0" fmla="*/ 2024 w 21913"/>
                  <a:gd name="connsiteY0" fmla="*/ 307556 h 308324"/>
                  <a:gd name="connsiteX1" fmla="*/ 21914 w 21913"/>
                  <a:gd name="connsiteY1" fmla="*/ 2756 h 308324"/>
                  <a:gd name="connsiteX2" fmla="*/ 19534 w 21913"/>
                  <a:gd name="connsiteY2" fmla="*/ 2089 h 308324"/>
                  <a:gd name="connsiteX3" fmla="*/ 26 w 21913"/>
                  <a:gd name="connsiteY3" fmla="*/ 306890 h 308324"/>
                  <a:gd name="connsiteX4" fmla="*/ 2024 w 21913"/>
                  <a:gd name="connsiteY4" fmla="*/ 307556 h 30832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913" h="308324">
                    <a:moveTo>
                      <a:pt x="2024" y="307556"/>
                    </a:moveTo>
                    <a:cubicBezTo>
                      <a:pt x="7449" y="256693"/>
                      <a:pt x="21819" y="48000"/>
                      <a:pt x="21914" y="2756"/>
                    </a:cubicBezTo>
                    <a:cubicBezTo>
                      <a:pt x="21914" y="-387"/>
                      <a:pt x="19915" y="-1149"/>
                      <a:pt x="19534" y="2089"/>
                    </a:cubicBezTo>
                    <a:cubicBezTo>
                      <a:pt x="-260" y="154013"/>
                      <a:pt x="2786" y="257264"/>
                      <a:pt x="26" y="306890"/>
                    </a:cubicBezTo>
                    <a:cubicBezTo>
                      <a:pt x="-260" y="308509"/>
                      <a:pt x="1929" y="308794"/>
                      <a:pt x="2024" y="30755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4" name="Freeform 663">
                <a:extLst>
                  <a:ext uri="{FF2B5EF4-FFF2-40B4-BE49-F238E27FC236}">
                    <a16:creationId xmlns:a16="http://schemas.microsoft.com/office/drawing/2014/main" id="{49593FBB-9397-0E68-39CD-FC9F890F4E25}"/>
                  </a:ext>
                </a:extLst>
              </p:cNvPr>
              <p:cNvSpPr/>
              <p:nvPr/>
            </p:nvSpPr>
            <p:spPr>
              <a:xfrm>
                <a:off x="4959006" y="2845332"/>
                <a:ext cx="670707" cy="844520"/>
              </a:xfrm>
              <a:custGeom>
                <a:avLst/>
                <a:gdLst>
                  <a:gd name="connsiteX0" fmla="*/ 529 w 670707"/>
                  <a:gd name="connsiteY0" fmla="*/ 843795 h 844520"/>
                  <a:gd name="connsiteX1" fmla="*/ 670398 w 670707"/>
                  <a:gd name="connsiteY1" fmla="*/ 837604 h 844520"/>
                  <a:gd name="connsiteX2" fmla="*/ 469219 w 670707"/>
                  <a:gd name="connsiteY2" fmla="*/ 41505 h 844520"/>
                  <a:gd name="connsiteX3" fmla="*/ 298778 w 670707"/>
                  <a:gd name="connsiteY3" fmla="*/ 21693 h 844520"/>
                  <a:gd name="connsiteX4" fmla="*/ 69810 w 670707"/>
                  <a:gd name="connsiteY4" fmla="*/ 525375 h 844520"/>
                  <a:gd name="connsiteX5" fmla="*/ 529 w 670707"/>
                  <a:gd name="connsiteY5" fmla="*/ 843795 h 844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70707" h="844520">
                    <a:moveTo>
                      <a:pt x="529" y="843795"/>
                    </a:moveTo>
                    <a:cubicBezTo>
                      <a:pt x="2147" y="845510"/>
                      <a:pt x="664403" y="844462"/>
                      <a:pt x="670398" y="837604"/>
                    </a:cubicBezTo>
                    <a:cubicBezTo>
                      <a:pt x="678773" y="828079"/>
                      <a:pt x="514898" y="143517"/>
                      <a:pt x="469219" y="41505"/>
                    </a:cubicBezTo>
                    <a:cubicBezTo>
                      <a:pt x="449710" y="-2025"/>
                      <a:pt x="343505" y="-15645"/>
                      <a:pt x="298778" y="21693"/>
                    </a:cubicBezTo>
                    <a:cubicBezTo>
                      <a:pt x="186578" y="113990"/>
                      <a:pt x="91698" y="430125"/>
                      <a:pt x="69810" y="525375"/>
                    </a:cubicBezTo>
                    <a:cubicBezTo>
                      <a:pt x="33647" y="682347"/>
                      <a:pt x="-4990" y="837604"/>
                      <a:pt x="529" y="843795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5" name="Freeform 664">
                <a:extLst>
                  <a:ext uri="{FF2B5EF4-FFF2-40B4-BE49-F238E27FC236}">
                    <a16:creationId xmlns:a16="http://schemas.microsoft.com/office/drawing/2014/main" id="{1762D23B-5C36-1558-8C04-4D0E0DB30E5B}"/>
                  </a:ext>
                </a:extLst>
              </p:cNvPr>
              <p:cNvSpPr/>
              <p:nvPr/>
            </p:nvSpPr>
            <p:spPr>
              <a:xfrm>
                <a:off x="5258907" y="2875144"/>
                <a:ext cx="175347" cy="125367"/>
              </a:xfrm>
              <a:custGeom>
                <a:avLst/>
                <a:gdLst>
                  <a:gd name="connsiteX0" fmla="*/ 172648 w 175347"/>
                  <a:gd name="connsiteY0" fmla="*/ 22741 h 125367"/>
                  <a:gd name="connsiteX1" fmla="*/ 172173 w 175347"/>
                  <a:gd name="connsiteY1" fmla="*/ 22741 h 125367"/>
                  <a:gd name="connsiteX2" fmla="*/ 129348 w 175347"/>
                  <a:gd name="connsiteY2" fmla="*/ 117991 h 125367"/>
                  <a:gd name="connsiteX3" fmla="*/ 78625 w 175347"/>
                  <a:gd name="connsiteY3" fmla="*/ 92941 h 125367"/>
                  <a:gd name="connsiteX4" fmla="*/ 38561 w 175347"/>
                  <a:gd name="connsiteY4" fmla="*/ 52364 h 125367"/>
                  <a:gd name="connsiteX5" fmla="*/ 1256 w 175347"/>
                  <a:gd name="connsiteY5" fmla="*/ 358 h 125367"/>
                  <a:gd name="connsiteX6" fmla="*/ 114 w 175347"/>
                  <a:gd name="connsiteY6" fmla="*/ 1120 h 125367"/>
                  <a:gd name="connsiteX7" fmla="*/ 33612 w 175347"/>
                  <a:gd name="connsiteY7" fmla="*/ 55888 h 125367"/>
                  <a:gd name="connsiteX8" fmla="*/ 76817 w 175347"/>
                  <a:gd name="connsiteY8" fmla="*/ 100751 h 125367"/>
                  <a:gd name="connsiteX9" fmla="*/ 130871 w 175347"/>
                  <a:gd name="connsiteY9" fmla="*/ 125325 h 125367"/>
                  <a:gd name="connsiteX10" fmla="*/ 169508 w 175347"/>
                  <a:gd name="connsiteY10" fmla="*/ 96750 h 125367"/>
                  <a:gd name="connsiteX11" fmla="*/ 172648 w 175347"/>
                  <a:gd name="connsiteY11" fmla="*/ 22741 h 125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75347" h="125367">
                    <a:moveTo>
                      <a:pt x="172648" y="22741"/>
                    </a:moveTo>
                    <a:cubicBezTo>
                      <a:pt x="172648" y="22741"/>
                      <a:pt x="172173" y="22741"/>
                      <a:pt x="172173" y="22741"/>
                    </a:cubicBezTo>
                    <a:cubicBezTo>
                      <a:pt x="174076" y="52840"/>
                      <a:pt x="176550" y="122563"/>
                      <a:pt x="129348" y="117991"/>
                    </a:cubicBezTo>
                    <a:cubicBezTo>
                      <a:pt x="110391" y="114686"/>
                      <a:pt x="92786" y="105990"/>
                      <a:pt x="78625" y="92941"/>
                    </a:cubicBezTo>
                    <a:cubicBezTo>
                      <a:pt x="63875" y="80872"/>
                      <a:pt x="50447" y="67271"/>
                      <a:pt x="38561" y="52364"/>
                    </a:cubicBezTo>
                    <a:cubicBezTo>
                      <a:pt x="24704" y="36095"/>
                      <a:pt x="12219" y="18703"/>
                      <a:pt x="1256" y="358"/>
                    </a:cubicBezTo>
                    <a:cubicBezTo>
                      <a:pt x="780" y="-500"/>
                      <a:pt x="-362" y="358"/>
                      <a:pt x="114" y="1120"/>
                    </a:cubicBezTo>
                    <a:cubicBezTo>
                      <a:pt x="11248" y="19503"/>
                      <a:pt x="20669" y="38553"/>
                      <a:pt x="33612" y="55888"/>
                    </a:cubicBezTo>
                    <a:cubicBezTo>
                      <a:pt x="45907" y="72738"/>
                      <a:pt x="60449" y="87826"/>
                      <a:pt x="76817" y="100751"/>
                    </a:cubicBezTo>
                    <a:cubicBezTo>
                      <a:pt x="92329" y="112657"/>
                      <a:pt x="110791" y="124468"/>
                      <a:pt x="130871" y="125325"/>
                    </a:cubicBezTo>
                    <a:cubicBezTo>
                      <a:pt x="148886" y="126164"/>
                      <a:pt x="165016" y="114238"/>
                      <a:pt x="169508" y="96750"/>
                    </a:cubicBezTo>
                    <a:cubicBezTo>
                      <a:pt x="176036" y="72624"/>
                      <a:pt x="177102" y="47335"/>
                      <a:pt x="172648" y="2274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6" name="Freeform 665">
                <a:extLst>
                  <a:ext uri="{FF2B5EF4-FFF2-40B4-BE49-F238E27FC236}">
                    <a16:creationId xmlns:a16="http://schemas.microsoft.com/office/drawing/2014/main" id="{8FA9BC37-EB1D-A956-A214-8A264501D6AE}"/>
                  </a:ext>
                </a:extLst>
              </p:cNvPr>
              <p:cNvSpPr/>
              <p:nvPr/>
            </p:nvSpPr>
            <p:spPr>
              <a:xfrm>
                <a:off x="5283466" y="2722625"/>
                <a:ext cx="164172" cy="239021"/>
              </a:xfrm>
              <a:custGeom>
                <a:avLst/>
                <a:gdLst>
                  <a:gd name="connsiteX0" fmla="*/ 107263 w 164172"/>
                  <a:gd name="connsiteY0" fmla="*/ 238887 h 239021"/>
                  <a:gd name="connsiteX1" fmla="*/ 107 w 164172"/>
                  <a:gd name="connsiteY1" fmla="*/ 135636 h 239021"/>
                  <a:gd name="connsiteX2" fmla="*/ 15524 w 164172"/>
                  <a:gd name="connsiteY2" fmla="*/ 68199 h 239021"/>
                  <a:gd name="connsiteX3" fmla="*/ 28466 w 164172"/>
                  <a:gd name="connsiteY3" fmla="*/ 0 h 239021"/>
                  <a:gd name="connsiteX4" fmla="*/ 164172 w 164172"/>
                  <a:gd name="connsiteY4" fmla="*/ 52864 h 239021"/>
                  <a:gd name="connsiteX5" fmla="*/ 139143 w 164172"/>
                  <a:gd name="connsiteY5" fmla="*/ 136970 h 239021"/>
                  <a:gd name="connsiteX6" fmla="*/ 139143 w 164172"/>
                  <a:gd name="connsiteY6" fmla="*/ 146495 h 239021"/>
                  <a:gd name="connsiteX7" fmla="*/ 139143 w 164172"/>
                  <a:gd name="connsiteY7" fmla="*/ 148019 h 239021"/>
                  <a:gd name="connsiteX8" fmla="*/ 107263 w 164172"/>
                  <a:gd name="connsiteY8" fmla="*/ 238887 h 239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4172" h="239021">
                    <a:moveTo>
                      <a:pt x="107263" y="238887"/>
                    </a:moveTo>
                    <a:cubicBezTo>
                      <a:pt x="73384" y="242316"/>
                      <a:pt x="16951" y="179356"/>
                      <a:pt x="107" y="135636"/>
                    </a:cubicBezTo>
                    <a:cubicBezTo>
                      <a:pt x="-1035" y="132588"/>
                      <a:pt x="7149" y="103727"/>
                      <a:pt x="15524" y="68199"/>
                    </a:cubicBezTo>
                    <a:cubicBezTo>
                      <a:pt x="20472" y="46577"/>
                      <a:pt x="25040" y="22384"/>
                      <a:pt x="28466" y="0"/>
                    </a:cubicBezTo>
                    <a:lnTo>
                      <a:pt x="164172" y="52864"/>
                    </a:lnTo>
                    <a:cubicBezTo>
                      <a:pt x="152419" y="79762"/>
                      <a:pt x="144016" y="108013"/>
                      <a:pt x="139143" y="136970"/>
                    </a:cubicBezTo>
                    <a:cubicBezTo>
                      <a:pt x="138849" y="140141"/>
                      <a:pt x="138849" y="143323"/>
                      <a:pt x="139143" y="146495"/>
                    </a:cubicBezTo>
                    <a:cubicBezTo>
                      <a:pt x="139191" y="146999"/>
                      <a:pt x="139191" y="147514"/>
                      <a:pt x="139143" y="148019"/>
                    </a:cubicBezTo>
                    <a:cubicBezTo>
                      <a:pt x="139429" y="165640"/>
                      <a:pt x="140095" y="235553"/>
                      <a:pt x="107263" y="238887"/>
                    </a:cubicBezTo>
                    <a:close/>
                  </a:path>
                </a:pathLst>
              </a:custGeom>
              <a:solidFill>
                <a:srgbClr val="D3766A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7" name="Freeform 666">
                <a:extLst>
                  <a:ext uri="{FF2B5EF4-FFF2-40B4-BE49-F238E27FC236}">
                    <a16:creationId xmlns:a16="http://schemas.microsoft.com/office/drawing/2014/main" id="{EA096CCF-7B99-B1F3-2379-113D350437DE}"/>
                  </a:ext>
                </a:extLst>
              </p:cNvPr>
              <p:cNvSpPr/>
              <p:nvPr/>
            </p:nvSpPr>
            <p:spPr>
              <a:xfrm>
                <a:off x="5316215" y="2724150"/>
                <a:ext cx="131042" cy="146304"/>
              </a:xfrm>
              <a:custGeom>
                <a:avLst/>
                <a:gdLst>
                  <a:gd name="connsiteX0" fmla="*/ 91644 w 131042"/>
                  <a:gd name="connsiteY0" fmla="*/ 145161 h 146304"/>
                  <a:gd name="connsiteX1" fmla="*/ 106109 w 131042"/>
                  <a:gd name="connsiteY1" fmla="*/ 146304 h 146304"/>
                  <a:gd name="connsiteX2" fmla="*/ 106109 w 131042"/>
                  <a:gd name="connsiteY2" fmla="*/ 144780 h 146304"/>
                  <a:gd name="connsiteX3" fmla="*/ 106109 w 131042"/>
                  <a:gd name="connsiteY3" fmla="*/ 135255 h 146304"/>
                  <a:gd name="connsiteX4" fmla="*/ 131043 w 131042"/>
                  <a:gd name="connsiteY4" fmla="*/ 51149 h 146304"/>
                  <a:gd name="connsiteX5" fmla="*/ 0 w 131042"/>
                  <a:gd name="connsiteY5" fmla="*/ 0 h 146304"/>
                  <a:gd name="connsiteX6" fmla="*/ 91644 w 131042"/>
                  <a:gd name="connsiteY6" fmla="*/ 145161 h 1463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1042" h="146304">
                    <a:moveTo>
                      <a:pt x="91644" y="145161"/>
                    </a:moveTo>
                    <a:cubicBezTo>
                      <a:pt x="96421" y="145942"/>
                      <a:pt x="101265" y="146323"/>
                      <a:pt x="106109" y="146304"/>
                    </a:cubicBezTo>
                    <a:cubicBezTo>
                      <a:pt x="106109" y="145637"/>
                      <a:pt x="106109" y="145161"/>
                      <a:pt x="106109" y="144780"/>
                    </a:cubicBezTo>
                    <a:cubicBezTo>
                      <a:pt x="105814" y="141608"/>
                      <a:pt x="105814" y="138427"/>
                      <a:pt x="106109" y="135255"/>
                    </a:cubicBezTo>
                    <a:cubicBezTo>
                      <a:pt x="110963" y="106308"/>
                      <a:pt x="119337" y="78067"/>
                      <a:pt x="131043" y="51149"/>
                    </a:cubicBezTo>
                    <a:lnTo>
                      <a:pt x="0" y="0"/>
                    </a:lnTo>
                    <a:cubicBezTo>
                      <a:pt x="1618" y="32861"/>
                      <a:pt x="13038" y="133350"/>
                      <a:pt x="91644" y="14516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8" name="Freeform 667">
                <a:extLst>
                  <a:ext uri="{FF2B5EF4-FFF2-40B4-BE49-F238E27FC236}">
                    <a16:creationId xmlns:a16="http://schemas.microsoft.com/office/drawing/2014/main" id="{1CE46F55-3ABE-A631-9161-9A74F3506E03}"/>
                  </a:ext>
                </a:extLst>
              </p:cNvPr>
              <p:cNvSpPr/>
              <p:nvPr/>
            </p:nvSpPr>
            <p:spPr>
              <a:xfrm>
                <a:off x="5275955" y="2496224"/>
                <a:ext cx="258475" cy="341104"/>
              </a:xfrm>
              <a:custGeom>
                <a:avLst/>
                <a:gdLst>
                  <a:gd name="connsiteX0" fmla="*/ 1052 w 258475"/>
                  <a:gd name="connsiteY0" fmla="*/ 97623 h 341104"/>
                  <a:gd name="connsiteX1" fmla="*/ 77184 w 258475"/>
                  <a:gd name="connsiteY1" fmla="*/ 316698 h 341104"/>
                  <a:gd name="connsiteX2" fmla="*/ 250480 w 258475"/>
                  <a:gd name="connsiteY2" fmla="*/ 282694 h 341104"/>
                  <a:gd name="connsiteX3" fmla="*/ 175014 w 258475"/>
                  <a:gd name="connsiteY3" fmla="*/ 12089 h 341104"/>
                  <a:gd name="connsiteX4" fmla="*/ 1052 w 258475"/>
                  <a:gd name="connsiteY4" fmla="*/ 97623 h 34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58475" h="341104">
                    <a:moveTo>
                      <a:pt x="1052" y="97623"/>
                    </a:moveTo>
                    <a:cubicBezTo>
                      <a:pt x="-7513" y="149439"/>
                      <a:pt x="37881" y="289742"/>
                      <a:pt x="77184" y="316698"/>
                    </a:cubicBezTo>
                    <a:cubicBezTo>
                      <a:pt x="134283" y="356322"/>
                      <a:pt x="219171" y="349559"/>
                      <a:pt x="250480" y="282694"/>
                    </a:cubicBezTo>
                    <a:cubicBezTo>
                      <a:pt x="280743" y="217733"/>
                      <a:pt x="218409" y="35996"/>
                      <a:pt x="175014" y="12089"/>
                    </a:cubicBezTo>
                    <a:cubicBezTo>
                      <a:pt x="111444" y="-22678"/>
                      <a:pt x="13709" y="21137"/>
                      <a:pt x="1052" y="97623"/>
                    </a:cubicBezTo>
                    <a:close/>
                  </a:path>
                </a:pathLst>
              </a:custGeom>
              <a:solidFill>
                <a:srgbClr val="D3766A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69" name="Freeform 668">
                <a:extLst>
                  <a:ext uri="{FF2B5EF4-FFF2-40B4-BE49-F238E27FC236}">
                    <a16:creationId xmlns:a16="http://schemas.microsoft.com/office/drawing/2014/main" id="{045EDBD2-F683-6EE6-4DC4-51B86608E20D}"/>
                  </a:ext>
                </a:extLst>
              </p:cNvPr>
              <p:cNvSpPr/>
              <p:nvPr/>
            </p:nvSpPr>
            <p:spPr>
              <a:xfrm>
                <a:off x="5431936" y="2666428"/>
                <a:ext cx="6959" cy="28108"/>
              </a:xfrm>
              <a:custGeom>
                <a:avLst/>
                <a:gdLst>
                  <a:gd name="connsiteX0" fmla="*/ 2569 w 6959"/>
                  <a:gd name="connsiteY0" fmla="*/ 0 h 28108"/>
                  <a:gd name="connsiteX1" fmla="*/ 2094 w 6959"/>
                  <a:gd name="connsiteY1" fmla="*/ 1048 h 28108"/>
                  <a:gd name="connsiteX2" fmla="*/ 0 w 6959"/>
                  <a:gd name="connsiteY2" fmla="*/ 27527 h 28108"/>
                  <a:gd name="connsiteX3" fmla="*/ 0 w 6959"/>
                  <a:gd name="connsiteY3" fmla="*/ 28099 h 28108"/>
                  <a:gd name="connsiteX4" fmla="*/ 2569 w 6959"/>
                  <a:gd name="connsiteY4" fmla="*/ 0 h 281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6959" h="28108">
                    <a:moveTo>
                      <a:pt x="2569" y="0"/>
                    </a:moveTo>
                    <a:cubicBezTo>
                      <a:pt x="2569" y="0"/>
                      <a:pt x="1903" y="667"/>
                      <a:pt x="2094" y="1048"/>
                    </a:cubicBezTo>
                    <a:cubicBezTo>
                      <a:pt x="5424" y="10573"/>
                      <a:pt x="7613" y="21717"/>
                      <a:pt x="0" y="27527"/>
                    </a:cubicBezTo>
                    <a:cubicBezTo>
                      <a:pt x="0" y="27527"/>
                      <a:pt x="0" y="28194"/>
                      <a:pt x="0" y="28099"/>
                    </a:cubicBezTo>
                    <a:cubicBezTo>
                      <a:pt x="10278" y="23241"/>
                      <a:pt x="7423" y="8287"/>
                      <a:pt x="2569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0" name="Freeform 669">
                <a:extLst>
                  <a:ext uri="{FF2B5EF4-FFF2-40B4-BE49-F238E27FC236}">
                    <a16:creationId xmlns:a16="http://schemas.microsoft.com/office/drawing/2014/main" id="{F91B7293-7D8B-8158-2329-B9E34BE4521E}"/>
                  </a:ext>
                </a:extLst>
              </p:cNvPr>
              <p:cNvSpPr/>
              <p:nvPr/>
            </p:nvSpPr>
            <p:spPr>
              <a:xfrm>
                <a:off x="5414566" y="2658978"/>
                <a:ext cx="23094" cy="31704"/>
              </a:xfrm>
              <a:custGeom>
                <a:avLst/>
                <a:gdLst>
                  <a:gd name="connsiteX0" fmla="*/ 8329 w 23094"/>
                  <a:gd name="connsiteY0" fmla="*/ 211 h 31704"/>
                  <a:gd name="connsiteX1" fmla="*/ 15657 w 23094"/>
                  <a:gd name="connsiteY1" fmla="*/ 31453 h 31704"/>
                  <a:gd name="connsiteX2" fmla="*/ 8329 w 23094"/>
                  <a:gd name="connsiteY2" fmla="*/ 211 h 317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094" h="31704">
                    <a:moveTo>
                      <a:pt x="8329" y="211"/>
                    </a:moveTo>
                    <a:cubicBezTo>
                      <a:pt x="-7278" y="3926"/>
                      <a:pt x="1287" y="34787"/>
                      <a:pt x="15657" y="31453"/>
                    </a:cubicBezTo>
                    <a:cubicBezTo>
                      <a:pt x="30027" y="28119"/>
                      <a:pt x="21367" y="-2837"/>
                      <a:pt x="8329" y="21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1" name="Freeform 670">
                <a:extLst>
                  <a:ext uri="{FF2B5EF4-FFF2-40B4-BE49-F238E27FC236}">
                    <a16:creationId xmlns:a16="http://schemas.microsoft.com/office/drawing/2014/main" id="{871E6C9F-02B0-9E83-F92F-CE820C3474C9}"/>
                  </a:ext>
                </a:extLst>
              </p:cNvPr>
              <p:cNvSpPr/>
              <p:nvPr/>
            </p:nvSpPr>
            <p:spPr>
              <a:xfrm>
                <a:off x="5487417" y="2651188"/>
                <a:ext cx="17129" cy="22388"/>
              </a:xfrm>
              <a:custGeom>
                <a:avLst/>
                <a:gdLst>
                  <a:gd name="connsiteX0" fmla="*/ 0 w 17129"/>
                  <a:gd name="connsiteY0" fmla="*/ 0 h 22388"/>
                  <a:gd name="connsiteX1" fmla="*/ 952 w 17129"/>
                  <a:gd name="connsiteY1" fmla="*/ 667 h 22388"/>
                  <a:gd name="connsiteX2" fmla="*/ 17130 w 17129"/>
                  <a:gd name="connsiteY2" fmla="*/ 21717 h 22388"/>
                  <a:gd name="connsiteX3" fmla="*/ 17130 w 17129"/>
                  <a:gd name="connsiteY3" fmla="*/ 22288 h 22388"/>
                  <a:gd name="connsiteX4" fmla="*/ 0 w 17129"/>
                  <a:gd name="connsiteY4" fmla="*/ 0 h 22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29" h="22388">
                    <a:moveTo>
                      <a:pt x="0" y="0"/>
                    </a:moveTo>
                    <a:cubicBezTo>
                      <a:pt x="0" y="0"/>
                      <a:pt x="857" y="0"/>
                      <a:pt x="952" y="667"/>
                    </a:cubicBezTo>
                    <a:cubicBezTo>
                      <a:pt x="3236" y="10192"/>
                      <a:pt x="7613" y="20955"/>
                      <a:pt x="17130" y="21717"/>
                    </a:cubicBezTo>
                    <a:cubicBezTo>
                      <a:pt x="17130" y="21717"/>
                      <a:pt x="17130" y="22288"/>
                      <a:pt x="17130" y="22288"/>
                    </a:cubicBezTo>
                    <a:cubicBezTo>
                      <a:pt x="6186" y="23717"/>
                      <a:pt x="666" y="9525"/>
                      <a:pt x="0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2" name="Freeform 671">
                <a:extLst>
                  <a:ext uri="{FF2B5EF4-FFF2-40B4-BE49-F238E27FC236}">
                    <a16:creationId xmlns:a16="http://schemas.microsoft.com/office/drawing/2014/main" id="{821DDC2F-8F08-1621-4DCA-00C723CA6228}"/>
                  </a:ext>
                </a:extLst>
              </p:cNvPr>
              <p:cNvSpPr/>
              <p:nvPr/>
            </p:nvSpPr>
            <p:spPr>
              <a:xfrm>
                <a:off x="5487276" y="2637781"/>
                <a:ext cx="23473" cy="31402"/>
              </a:xfrm>
              <a:custGeom>
                <a:avLst/>
                <a:gdLst>
                  <a:gd name="connsiteX0" fmla="*/ 5947 w 23473"/>
                  <a:gd name="connsiteY0" fmla="*/ 643 h 31402"/>
                  <a:gd name="connsiteX1" fmla="*/ 16700 w 23473"/>
                  <a:gd name="connsiteY1" fmla="*/ 30838 h 31402"/>
                  <a:gd name="connsiteX2" fmla="*/ 5947 w 23473"/>
                  <a:gd name="connsiteY2" fmla="*/ 643 h 314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3473" h="31402">
                    <a:moveTo>
                      <a:pt x="5947" y="643"/>
                    </a:moveTo>
                    <a:cubicBezTo>
                      <a:pt x="20983" y="-4786"/>
                      <a:pt x="30690" y="25789"/>
                      <a:pt x="16700" y="30838"/>
                    </a:cubicBezTo>
                    <a:cubicBezTo>
                      <a:pt x="2711" y="35886"/>
                      <a:pt x="-6710" y="5596"/>
                      <a:pt x="5947" y="64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3" name="Freeform 672">
                <a:extLst>
                  <a:ext uri="{FF2B5EF4-FFF2-40B4-BE49-F238E27FC236}">
                    <a16:creationId xmlns:a16="http://schemas.microsoft.com/office/drawing/2014/main" id="{BACE49EC-6461-98B6-50FB-7053649D975A}"/>
                  </a:ext>
                </a:extLst>
              </p:cNvPr>
              <p:cNvSpPr/>
              <p:nvPr/>
            </p:nvSpPr>
            <p:spPr>
              <a:xfrm>
                <a:off x="5395991" y="2622649"/>
                <a:ext cx="31312" cy="26732"/>
              </a:xfrm>
              <a:custGeom>
                <a:avLst/>
                <a:gdLst>
                  <a:gd name="connsiteX0" fmla="*/ 10821 w 31312"/>
                  <a:gd name="connsiteY0" fmla="*/ 25777 h 26732"/>
                  <a:gd name="connsiteX1" fmla="*/ 21575 w 31312"/>
                  <a:gd name="connsiteY1" fmla="*/ 18252 h 26732"/>
                  <a:gd name="connsiteX2" fmla="*/ 31092 w 31312"/>
                  <a:gd name="connsiteY2" fmla="*/ 8727 h 26732"/>
                  <a:gd name="connsiteX3" fmla="*/ 27856 w 31312"/>
                  <a:gd name="connsiteY3" fmla="*/ 1107 h 26732"/>
                  <a:gd name="connsiteX4" fmla="*/ 11012 w 31312"/>
                  <a:gd name="connsiteY4" fmla="*/ 3870 h 26732"/>
                  <a:gd name="connsiteX5" fmla="*/ 163 w 31312"/>
                  <a:gd name="connsiteY5" fmla="*/ 17967 h 26732"/>
                  <a:gd name="connsiteX6" fmla="*/ 5711 w 31312"/>
                  <a:gd name="connsiteY6" fmla="*/ 26568 h 26732"/>
                  <a:gd name="connsiteX7" fmla="*/ 10821 w 31312"/>
                  <a:gd name="connsiteY7" fmla="*/ 25777 h 267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312" h="26732">
                    <a:moveTo>
                      <a:pt x="10821" y="25777"/>
                    </a:moveTo>
                    <a:cubicBezTo>
                      <a:pt x="14542" y="23463"/>
                      <a:pt x="18130" y="20957"/>
                      <a:pt x="21575" y="18252"/>
                    </a:cubicBezTo>
                    <a:cubicBezTo>
                      <a:pt x="25762" y="15300"/>
                      <a:pt x="29283" y="13395"/>
                      <a:pt x="31092" y="8727"/>
                    </a:cubicBezTo>
                    <a:cubicBezTo>
                      <a:pt x="31872" y="5746"/>
                      <a:pt x="30540" y="2612"/>
                      <a:pt x="27856" y="1107"/>
                    </a:cubicBezTo>
                    <a:cubicBezTo>
                      <a:pt x="22156" y="-1055"/>
                      <a:pt x="15732" y="-7"/>
                      <a:pt x="11012" y="3870"/>
                    </a:cubicBezTo>
                    <a:cubicBezTo>
                      <a:pt x="5768" y="7051"/>
                      <a:pt x="1904" y="12080"/>
                      <a:pt x="163" y="17967"/>
                    </a:cubicBezTo>
                    <a:cubicBezTo>
                      <a:pt x="-674" y="21872"/>
                      <a:pt x="1800" y="25729"/>
                      <a:pt x="5711" y="26568"/>
                    </a:cubicBezTo>
                    <a:cubicBezTo>
                      <a:pt x="7453" y="26949"/>
                      <a:pt x="9270" y="26663"/>
                      <a:pt x="10821" y="2577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4" name="Freeform 673">
                <a:extLst>
                  <a:ext uri="{FF2B5EF4-FFF2-40B4-BE49-F238E27FC236}">
                    <a16:creationId xmlns:a16="http://schemas.microsoft.com/office/drawing/2014/main" id="{760E41FE-DB6D-E8FB-FA7B-E31AA1F58CA5}"/>
                  </a:ext>
                </a:extLst>
              </p:cNvPr>
              <p:cNvSpPr/>
              <p:nvPr/>
            </p:nvSpPr>
            <p:spPr>
              <a:xfrm>
                <a:off x="5471798" y="2601966"/>
                <a:ext cx="35644" cy="18248"/>
              </a:xfrm>
              <a:custGeom>
                <a:avLst/>
                <a:gdLst>
                  <a:gd name="connsiteX0" fmla="*/ 29037 w 35644"/>
                  <a:gd name="connsiteY0" fmla="*/ 17979 h 18248"/>
                  <a:gd name="connsiteX1" fmla="*/ 15904 w 35644"/>
                  <a:gd name="connsiteY1" fmla="*/ 17979 h 18248"/>
                  <a:gd name="connsiteX2" fmla="*/ 2391 w 35644"/>
                  <a:gd name="connsiteY2" fmla="*/ 15694 h 18248"/>
                  <a:gd name="connsiteX3" fmla="*/ 583 w 35644"/>
                  <a:gd name="connsiteY3" fmla="*/ 7597 h 18248"/>
                  <a:gd name="connsiteX4" fmla="*/ 15904 w 35644"/>
                  <a:gd name="connsiteY4" fmla="*/ 72 h 18248"/>
                  <a:gd name="connsiteX5" fmla="*/ 32939 w 35644"/>
                  <a:gd name="connsiteY5" fmla="*/ 5121 h 18248"/>
                  <a:gd name="connsiteX6" fmla="*/ 34052 w 35644"/>
                  <a:gd name="connsiteY6" fmla="*/ 15293 h 18248"/>
                  <a:gd name="connsiteX7" fmla="*/ 29037 w 35644"/>
                  <a:gd name="connsiteY7" fmla="*/ 17979 h 1824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5644" h="18248">
                    <a:moveTo>
                      <a:pt x="29037" y="17979"/>
                    </a:moveTo>
                    <a:cubicBezTo>
                      <a:pt x="24660" y="18218"/>
                      <a:pt x="20282" y="18218"/>
                      <a:pt x="15904" y="17979"/>
                    </a:cubicBezTo>
                    <a:cubicBezTo>
                      <a:pt x="11270" y="18722"/>
                      <a:pt x="6521" y="17913"/>
                      <a:pt x="2391" y="15694"/>
                    </a:cubicBezTo>
                    <a:cubicBezTo>
                      <a:pt x="98" y="13674"/>
                      <a:pt x="-635" y="10407"/>
                      <a:pt x="583" y="7597"/>
                    </a:cubicBezTo>
                    <a:cubicBezTo>
                      <a:pt x="3933" y="2473"/>
                      <a:pt x="9804" y="-404"/>
                      <a:pt x="15904" y="72"/>
                    </a:cubicBezTo>
                    <a:cubicBezTo>
                      <a:pt x="22005" y="-394"/>
                      <a:pt x="28076" y="1406"/>
                      <a:pt x="32939" y="5121"/>
                    </a:cubicBezTo>
                    <a:cubicBezTo>
                      <a:pt x="36051" y="7626"/>
                      <a:pt x="36555" y="12179"/>
                      <a:pt x="34052" y="15293"/>
                    </a:cubicBezTo>
                    <a:cubicBezTo>
                      <a:pt x="32815" y="16837"/>
                      <a:pt x="31007" y="17808"/>
                      <a:pt x="29037" y="17979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5" name="Freeform 674">
                <a:extLst>
                  <a:ext uri="{FF2B5EF4-FFF2-40B4-BE49-F238E27FC236}">
                    <a16:creationId xmlns:a16="http://schemas.microsoft.com/office/drawing/2014/main" id="{37DF9646-D0DB-7ADC-9F0F-09EDDF1FBBB3}"/>
                  </a:ext>
                </a:extLst>
              </p:cNvPr>
              <p:cNvSpPr/>
              <p:nvPr/>
            </p:nvSpPr>
            <p:spPr>
              <a:xfrm>
                <a:off x="5443927" y="2754820"/>
                <a:ext cx="20209" cy="8477"/>
              </a:xfrm>
              <a:custGeom>
                <a:avLst/>
                <a:gdLst>
                  <a:gd name="connsiteX0" fmla="*/ 666 w 20209"/>
                  <a:gd name="connsiteY0" fmla="*/ 1810 h 8477"/>
                  <a:gd name="connsiteX1" fmla="*/ 10182 w 20209"/>
                  <a:gd name="connsiteY1" fmla="*/ 5239 h 8477"/>
                  <a:gd name="connsiteX2" fmla="*/ 19699 w 20209"/>
                  <a:gd name="connsiteY2" fmla="*/ 0 h 8477"/>
                  <a:gd name="connsiteX3" fmla="*/ 20175 w 20209"/>
                  <a:gd name="connsiteY3" fmla="*/ 0 h 8477"/>
                  <a:gd name="connsiteX4" fmla="*/ 9517 w 20209"/>
                  <a:gd name="connsiteY4" fmla="*/ 8477 h 8477"/>
                  <a:gd name="connsiteX5" fmla="*/ 0 w 20209"/>
                  <a:gd name="connsiteY5" fmla="*/ 2096 h 8477"/>
                  <a:gd name="connsiteX6" fmla="*/ 666 w 20209"/>
                  <a:gd name="connsiteY6" fmla="*/ 1810 h 84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209" h="8477">
                    <a:moveTo>
                      <a:pt x="666" y="1810"/>
                    </a:moveTo>
                    <a:cubicBezTo>
                      <a:pt x="3340" y="4029"/>
                      <a:pt x="6709" y="5248"/>
                      <a:pt x="10182" y="5239"/>
                    </a:cubicBezTo>
                    <a:cubicBezTo>
                      <a:pt x="13665" y="4134"/>
                      <a:pt x="16901" y="2353"/>
                      <a:pt x="19699" y="0"/>
                    </a:cubicBezTo>
                    <a:cubicBezTo>
                      <a:pt x="19699" y="0"/>
                      <a:pt x="20365" y="0"/>
                      <a:pt x="20175" y="0"/>
                    </a:cubicBezTo>
                    <a:cubicBezTo>
                      <a:pt x="18481" y="4591"/>
                      <a:pt x="14370" y="7858"/>
                      <a:pt x="9517" y="8477"/>
                    </a:cubicBezTo>
                    <a:cubicBezTo>
                      <a:pt x="5358" y="8430"/>
                      <a:pt x="1627" y="5924"/>
                      <a:pt x="0" y="2096"/>
                    </a:cubicBezTo>
                    <a:cubicBezTo>
                      <a:pt x="0" y="2096"/>
                      <a:pt x="190" y="1619"/>
                      <a:pt x="666" y="181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6" name="Freeform 675">
                <a:extLst>
                  <a:ext uri="{FF2B5EF4-FFF2-40B4-BE49-F238E27FC236}">
                    <a16:creationId xmlns:a16="http://schemas.microsoft.com/office/drawing/2014/main" id="{59D1ADBC-09D5-1A95-584B-C604D1A41BBF}"/>
                  </a:ext>
                </a:extLst>
              </p:cNvPr>
              <p:cNvSpPr/>
              <p:nvPr/>
            </p:nvSpPr>
            <p:spPr>
              <a:xfrm>
                <a:off x="5446348" y="2609691"/>
                <a:ext cx="55044" cy="124147"/>
              </a:xfrm>
              <a:custGeom>
                <a:avLst/>
                <a:gdLst>
                  <a:gd name="connsiteX0" fmla="*/ 338 w 55044"/>
                  <a:gd name="connsiteY0" fmla="*/ 115506 h 124147"/>
                  <a:gd name="connsiteX1" fmla="*/ 26128 w 55044"/>
                  <a:gd name="connsiteY1" fmla="*/ 123983 h 124147"/>
                  <a:gd name="connsiteX2" fmla="*/ 38024 w 55044"/>
                  <a:gd name="connsiteY2" fmla="*/ 121316 h 124147"/>
                  <a:gd name="connsiteX3" fmla="*/ 40118 w 55044"/>
                  <a:gd name="connsiteY3" fmla="*/ 120459 h 124147"/>
                  <a:gd name="connsiteX4" fmla="*/ 42116 w 55044"/>
                  <a:gd name="connsiteY4" fmla="*/ 119507 h 124147"/>
                  <a:gd name="connsiteX5" fmla="*/ 43448 w 55044"/>
                  <a:gd name="connsiteY5" fmla="*/ 116840 h 124147"/>
                  <a:gd name="connsiteX6" fmla="*/ 43448 w 55044"/>
                  <a:gd name="connsiteY6" fmla="*/ 116840 h 124147"/>
                  <a:gd name="connsiteX7" fmla="*/ 43448 w 55044"/>
                  <a:gd name="connsiteY7" fmla="*/ 115792 h 124147"/>
                  <a:gd name="connsiteX8" fmla="*/ 43448 w 55044"/>
                  <a:gd name="connsiteY8" fmla="*/ 115792 h 124147"/>
                  <a:gd name="connsiteX9" fmla="*/ 43448 w 55044"/>
                  <a:gd name="connsiteY9" fmla="*/ 114935 h 124147"/>
                  <a:gd name="connsiteX10" fmla="*/ 37738 w 55044"/>
                  <a:gd name="connsiteY10" fmla="*/ 96456 h 124147"/>
                  <a:gd name="connsiteX11" fmla="*/ 54963 w 55044"/>
                  <a:gd name="connsiteY11" fmla="*/ 95694 h 124147"/>
                  <a:gd name="connsiteX12" fmla="*/ 15184 w 55044"/>
                  <a:gd name="connsiteY12" fmla="*/ 444 h 124147"/>
                  <a:gd name="connsiteX13" fmla="*/ 13471 w 55044"/>
                  <a:gd name="connsiteY13" fmla="*/ 1111 h 124147"/>
                  <a:gd name="connsiteX14" fmla="*/ 46589 w 55044"/>
                  <a:gd name="connsiteY14" fmla="*/ 90932 h 124147"/>
                  <a:gd name="connsiteX15" fmla="*/ 29840 w 55044"/>
                  <a:gd name="connsiteY15" fmla="*/ 90932 h 124147"/>
                  <a:gd name="connsiteX16" fmla="*/ 38214 w 55044"/>
                  <a:gd name="connsiteY16" fmla="*/ 115506 h 124147"/>
                  <a:gd name="connsiteX17" fmla="*/ 38214 w 55044"/>
                  <a:gd name="connsiteY17" fmla="*/ 115506 h 124147"/>
                  <a:gd name="connsiteX18" fmla="*/ 1575 w 55044"/>
                  <a:gd name="connsiteY18" fmla="*/ 114268 h 124147"/>
                  <a:gd name="connsiteX19" fmla="*/ 338 w 55044"/>
                  <a:gd name="connsiteY19" fmla="*/ 115506 h 124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55044" h="124147">
                    <a:moveTo>
                      <a:pt x="338" y="115506"/>
                    </a:moveTo>
                    <a:cubicBezTo>
                      <a:pt x="7362" y="121840"/>
                      <a:pt x="16726" y="124917"/>
                      <a:pt x="26128" y="123983"/>
                    </a:cubicBezTo>
                    <a:cubicBezTo>
                      <a:pt x="30201" y="123650"/>
                      <a:pt x="34198" y="122755"/>
                      <a:pt x="38024" y="121316"/>
                    </a:cubicBezTo>
                    <a:cubicBezTo>
                      <a:pt x="38747" y="121088"/>
                      <a:pt x="39442" y="120802"/>
                      <a:pt x="40118" y="120459"/>
                    </a:cubicBezTo>
                    <a:lnTo>
                      <a:pt x="42116" y="119507"/>
                    </a:lnTo>
                    <a:cubicBezTo>
                      <a:pt x="43134" y="119040"/>
                      <a:pt x="43686" y="117935"/>
                      <a:pt x="43448" y="116840"/>
                    </a:cubicBezTo>
                    <a:lnTo>
                      <a:pt x="43448" y="116840"/>
                    </a:lnTo>
                    <a:cubicBezTo>
                      <a:pt x="43486" y="116487"/>
                      <a:pt x="43486" y="116144"/>
                      <a:pt x="43448" y="115792"/>
                    </a:cubicBezTo>
                    <a:lnTo>
                      <a:pt x="43448" y="115792"/>
                    </a:lnTo>
                    <a:lnTo>
                      <a:pt x="43448" y="114935"/>
                    </a:lnTo>
                    <a:cubicBezTo>
                      <a:pt x="41545" y="107505"/>
                      <a:pt x="37738" y="96456"/>
                      <a:pt x="37738" y="96456"/>
                    </a:cubicBezTo>
                    <a:cubicBezTo>
                      <a:pt x="40879" y="97123"/>
                      <a:pt x="56296" y="99504"/>
                      <a:pt x="54963" y="95694"/>
                    </a:cubicBezTo>
                    <a:cubicBezTo>
                      <a:pt x="44962" y="62680"/>
                      <a:pt x="31629" y="30762"/>
                      <a:pt x="15184" y="444"/>
                    </a:cubicBezTo>
                    <a:cubicBezTo>
                      <a:pt x="14613" y="-604"/>
                      <a:pt x="13090" y="444"/>
                      <a:pt x="13471" y="1111"/>
                    </a:cubicBezTo>
                    <a:cubicBezTo>
                      <a:pt x="22988" y="31686"/>
                      <a:pt x="36977" y="60452"/>
                      <a:pt x="46589" y="90932"/>
                    </a:cubicBezTo>
                    <a:cubicBezTo>
                      <a:pt x="41031" y="90179"/>
                      <a:pt x="35397" y="90179"/>
                      <a:pt x="29840" y="90932"/>
                    </a:cubicBezTo>
                    <a:cubicBezTo>
                      <a:pt x="28888" y="91503"/>
                      <a:pt x="37643" y="112077"/>
                      <a:pt x="38214" y="115506"/>
                    </a:cubicBezTo>
                    <a:lnTo>
                      <a:pt x="38214" y="115506"/>
                    </a:lnTo>
                    <a:cubicBezTo>
                      <a:pt x="26338" y="120088"/>
                      <a:pt x="13119" y="119640"/>
                      <a:pt x="1575" y="114268"/>
                    </a:cubicBezTo>
                    <a:cubicBezTo>
                      <a:pt x="148" y="114458"/>
                      <a:pt x="-423" y="114935"/>
                      <a:pt x="338" y="11550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7" name="Freeform 676">
                <a:extLst>
                  <a:ext uri="{FF2B5EF4-FFF2-40B4-BE49-F238E27FC236}">
                    <a16:creationId xmlns:a16="http://schemas.microsoft.com/office/drawing/2014/main" id="{9916985C-9D0B-0D20-56BA-5BF6A0F610E6}"/>
                  </a:ext>
                </a:extLst>
              </p:cNvPr>
              <p:cNvSpPr/>
              <p:nvPr/>
            </p:nvSpPr>
            <p:spPr>
              <a:xfrm>
                <a:off x="5445815" y="2724912"/>
                <a:ext cx="33132" cy="23431"/>
              </a:xfrm>
              <a:custGeom>
                <a:avLst/>
                <a:gdLst>
                  <a:gd name="connsiteX0" fmla="*/ 33132 w 33132"/>
                  <a:gd name="connsiteY0" fmla="*/ 3524 h 23431"/>
                  <a:gd name="connsiteX1" fmla="*/ 20951 w 33132"/>
                  <a:gd name="connsiteY1" fmla="*/ 19812 h 23431"/>
                  <a:gd name="connsiteX2" fmla="*/ 10578 w 33132"/>
                  <a:gd name="connsiteY2" fmla="*/ 23431 h 23431"/>
                  <a:gd name="connsiteX3" fmla="*/ 15 w 33132"/>
                  <a:gd name="connsiteY3" fmla="*/ 10192 h 23431"/>
                  <a:gd name="connsiteX4" fmla="*/ 871 w 33132"/>
                  <a:gd name="connsiteY4" fmla="*/ 0 h 23431"/>
                  <a:gd name="connsiteX5" fmla="*/ 33132 w 33132"/>
                  <a:gd name="connsiteY5" fmla="*/ 3524 h 2343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3132" h="23431">
                    <a:moveTo>
                      <a:pt x="33132" y="3524"/>
                    </a:moveTo>
                    <a:cubicBezTo>
                      <a:pt x="30554" y="9916"/>
                      <a:pt x="26357" y="15526"/>
                      <a:pt x="20951" y="19812"/>
                    </a:cubicBezTo>
                    <a:cubicBezTo>
                      <a:pt x="17944" y="22041"/>
                      <a:pt x="14318" y="23308"/>
                      <a:pt x="10578" y="23431"/>
                    </a:cubicBezTo>
                    <a:cubicBezTo>
                      <a:pt x="2394" y="23431"/>
                      <a:pt x="300" y="16574"/>
                      <a:pt x="15" y="10192"/>
                    </a:cubicBezTo>
                    <a:cubicBezTo>
                      <a:pt x="-71" y="6772"/>
                      <a:pt x="215" y="3353"/>
                      <a:pt x="871" y="0"/>
                    </a:cubicBezTo>
                    <a:cubicBezTo>
                      <a:pt x="10978" y="4563"/>
                      <a:pt x="22274" y="5801"/>
                      <a:pt x="33132" y="352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8" name="Freeform 677">
                <a:extLst>
                  <a:ext uri="{FF2B5EF4-FFF2-40B4-BE49-F238E27FC236}">
                    <a16:creationId xmlns:a16="http://schemas.microsoft.com/office/drawing/2014/main" id="{137ADCCE-C960-23B6-109C-42E1B7305FD8}"/>
                  </a:ext>
                </a:extLst>
              </p:cNvPr>
              <p:cNvSpPr/>
              <p:nvPr/>
            </p:nvSpPr>
            <p:spPr>
              <a:xfrm>
                <a:off x="5445830" y="2734643"/>
                <a:ext cx="20936" cy="13699"/>
              </a:xfrm>
              <a:custGeom>
                <a:avLst/>
                <a:gdLst>
                  <a:gd name="connsiteX0" fmla="*/ 20936 w 20936"/>
                  <a:gd name="connsiteY0" fmla="*/ 10080 h 13699"/>
                  <a:gd name="connsiteX1" fmla="*/ 10564 w 20936"/>
                  <a:gd name="connsiteY1" fmla="*/ 13700 h 13699"/>
                  <a:gd name="connsiteX2" fmla="*/ 0 w 20936"/>
                  <a:gd name="connsiteY2" fmla="*/ 460 h 13699"/>
                  <a:gd name="connsiteX3" fmla="*/ 20936 w 20936"/>
                  <a:gd name="connsiteY3" fmla="*/ 10080 h 136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36" h="13699">
                    <a:moveTo>
                      <a:pt x="20936" y="10080"/>
                    </a:moveTo>
                    <a:cubicBezTo>
                      <a:pt x="17929" y="12309"/>
                      <a:pt x="14304" y="13576"/>
                      <a:pt x="10564" y="13700"/>
                    </a:cubicBezTo>
                    <a:cubicBezTo>
                      <a:pt x="2379" y="13700"/>
                      <a:pt x="285" y="6842"/>
                      <a:pt x="0" y="460"/>
                    </a:cubicBezTo>
                    <a:cubicBezTo>
                      <a:pt x="8346" y="-1407"/>
                      <a:pt x="16911" y="2527"/>
                      <a:pt x="20936" y="10080"/>
                    </a:cubicBezTo>
                    <a:close/>
                  </a:path>
                </a:pathLst>
              </a:custGeom>
              <a:solidFill>
                <a:srgbClr val="FF98B9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79" name="Freeform 678">
                <a:extLst>
                  <a:ext uri="{FF2B5EF4-FFF2-40B4-BE49-F238E27FC236}">
                    <a16:creationId xmlns:a16="http://schemas.microsoft.com/office/drawing/2014/main" id="{7B518AA1-3EF8-1E06-4281-198679D1A43C}"/>
                  </a:ext>
                </a:extLst>
              </p:cNvPr>
              <p:cNvSpPr/>
              <p:nvPr/>
            </p:nvSpPr>
            <p:spPr>
              <a:xfrm>
                <a:off x="5275968" y="2543175"/>
                <a:ext cx="43302" cy="158972"/>
              </a:xfrm>
              <a:custGeom>
                <a:avLst/>
                <a:gdLst>
                  <a:gd name="connsiteX0" fmla="*/ 17788 w 43302"/>
                  <a:gd name="connsiteY0" fmla="*/ 158972 h 158972"/>
                  <a:gd name="connsiteX1" fmla="*/ 42245 w 43302"/>
                  <a:gd name="connsiteY1" fmla="*/ 99060 h 158972"/>
                  <a:gd name="connsiteX2" fmla="*/ 25305 w 43302"/>
                  <a:gd name="connsiteY2" fmla="*/ 0 h 158972"/>
                  <a:gd name="connsiteX3" fmla="*/ 20642 w 43302"/>
                  <a:gd name="connsiteY3" fmla="*/ 5810 h 158972"/>
                  <a:gd name="connsiteX4" fmla="*/ 16360 w 43302"/>
                  <a:gd name="connsiteY4" fmla="*/ 11906 h 158972"/>
                  <a:gd name="connsiteX5" fmla="*/ 8937 w 43302"/>
                  <a:gd name="connsiteY5" fmla="*/ 25337 h 158972"/>
                  <a:gd name="connsiteX6" fmla="*/ 1038 w 43302"/>
                  <a:gd name="connsiteY6" fmla="*/ 51149 h 158972"/>
                  <a:gd name="connsiteX7" fmla="*/ 17788 w 43302"/>
                  <a:gd name="connsiteY7" fmla="*/ 158972 h 1589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43302" h="158972">
                    <a:moveTo>
                      <a:pt x="17788" y="158972"/>
                    </a:moveTo>
                    <a:cubicBezTo>
                      <a:pt x="26638" y="151352"/>
                      <a:pt x="36821" y="114395"/>
                      <a:pt x="42245" y="99060"/>
                    </a:cubicBezTo>
                    <a:cubicBezTo>
                      <a:pt x="47669" y="83725"/>
                      <a:pt x="30730" y="19050"/>
                      <a:pt x="25305" y="0"/>
                    </a:cubicBezTo>
                    <a:cubicBezTo>
                      <a:pt x="23640" y="1848"/>
                      <a:pt x="22089" y="3791"/>
                      <a:pt x="20642" y="5810"/>
                    </a:cubicBezTo>
                    <a:cubicBezTo>
                      <a:pt x="19101" y="7753"/>
                      <a:pt x="17664" y="9792"/>
                      <a:pt x="16360" y="11906"/>
                    </a:cubicBezTo>
                    <a:cubicBezTo>
                      <a:pt x="13515" y="16173"/>
                      <a:pt x="11031" y="20660"/>
                      <a:pt x="8937" y="25337"/>
                    </a:cubicBezTo>
                    <a:cubicBezTo>
                      <a:pt x="5207" y="33566"/>
                      <a:pt x="2552" y="42243"/>
                      <a:pt x="1038" y="51149"/>
                    </a:cubicBezTo>
                    <a:cubicBezTo>
                      <a:pt x="-2863" y="74581"/>
                      <a:pt x="4559" y="117253"/>
                      <a:pt x="17788" y="158972"/>
                    </a:cubicBezTo>
                    <a:close/>
                  </a:path>
                </a:pathLst>
              </a:custGeom>
              <a:solidFill>
                <a:srgbClr val="263238">
                  <a:alpha val="20000"/>
                </a:srgbClr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0" name="Freeform 679">
                <a:extLst>
                  <a:ext uri="{FF2B5EF4-FFF2-40B4-BE49-F238E27FC236}">
                    <a16:creationId xmlns:a16="http://schemas.microsoft.com/office/drawing/2014/main" id="{6173D0BD-3759-8EA5-CE72-FE0ED43AD900}"/>
                  </a:ext>
                </a:extLst>
              </p:cNvPr>
              <p:cNvSpPr/>
              <p:nvPr/>
            </p:nvSpPr>
            <p:spPr>
              <a:xfrm>
                <a:off x="5350962" y="2559187"/>
                <a:ext cx="89956" cy="35419"/>
              </a:xfrm>
              <a:custGeom>
                <a:avLst/>
                <a:gdLst>
                  <a:gd name="connsiteX0" fmla="*/ 88397 w 89956"/>
                  <a:gd name="connsiteY0" fmla="*/ 561 h 35419"/>
                  <a:gd name="connsiteX1" fmla="*/ 48332 w 89956"/>
                  <a:gd name="connsiteY1" fmla="*/ 30850 h 35419"/>
                  <a:gd name="connsiteX2" fmla="*/ 750 w 89956"/>
                  <a:gd name="connsiteY2" fmla="*/ 12372 h 35419"/>
                  <a:gd name="connsiteX3" fmla="*/ 83 w 89956"/>
                  <a:gd name="connsiteY3" fmla="*/ 12943 h 35419"/>
                  <a:gd name="connsiteX4" fmla="*/ 49093 w 89956"/>
                  <a:gd name="connsiteY4" fmla="*/ 35041 h 35419"/>
                  <a:gd name="connsiteX5" fmla="*/ 89919 w 89956"/>
                  <a:gd name="connsiteY5" fmla="*/ 1037 h 35419"/>
                  <a:gd name="connsiteX6" fmla="*/ 89396 w 89956"/>
                  <a:gd name="connsiteY6" fmla="*/ 37 h 35419"/>
                  <a:gd name="connsiteX7" fmla="*/ 88397 w 89956"/>
                  <a:gd name="connsiteY7" fmla="*/ 561 h 3541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9956" h="35419">
                    <a:moveTo>
                      <a:pt x="88397" y="561"/>
                    </a:moveTo>
                    <a:cubicBezTo>
                      <a:pt x="81212" y="16944"/>
                      <a:pt x="66042" y="28412"/>
                      <a:pt x="48332" y="30850"/>
                    </a:cubicBezTo>
                    <a:cubicBezTo>
                      <a:pt x="30346" y="33336"/>
                      <a:pt x="12350" y="26345"/>
                      <a:pt x="750" y="12372"/>
                    </a:cubicBezTo>
                    <a:cubicBezTo>
                      <a:pt x="750" y="12372"/>
                      <a:pt x="-297" y="12372"/>
                      <a:pt x="83" y="12943"/>
                    </a:cubicBezTo>
                    <a:cubicBezTo>
                      <a:pt x="11046" y="28850"/>
                      <a:pt x="29927" y="37366"/>
                      <a:pt x="49093" y="35041"/>
                    </a:cubicBezTo>
                    <a:cubicBezTo>
                      <a:pt x="67784" y="31803"/>
                      <a:pt x="83343" y="18849"/>
                      <a:pt x="89919" y="1037"/>
                    </a:cubicBezTo>
                    <a:cubicBezTo>
                      <a:pt x="90053" y="618"/>
                      <a:pt x="89815" y="170"/>
                      <a:pt x="89396" y="37"/>
                    </a:cubicBezTo>
                    <a:cubicBezTo>
                      <a:pt x="88977" y="-96"/>
                      <a:pt x="88530" y="142"/>
                      <a:pt x="88397" y="56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1" name="Freeform 680">
                <a:extLst>
                  <a:ext uri="{FF2B5EF4-FFF2-40B4-BE49-F238E27FC236}">
                    <a16:creationId xmlns:a16="http://schemas.microsoft.com/office/drawing/2014/main" id="{5FBAD6BB-176A-2871-0FCF-E33909591B37}"/>
                  </a:ext>
                </a:extLst>
              </p:cNvPr>
              <p:cNvSpPr/>
              <p:nvPr/>
            </p:nvSpPr>
            <p:spPr>
              <a:xfrm>
                <a:off x="5296118" y="2448934"/>
                <a:ext cx="121433" cy="97764"/>
              </a:xfrm>
              <a:custGeom>
                <a:avLst/>
                <a:gdLst>
                  <a:gd name="connsiteX0" fmla="*/ 55784 w 121433"/>
                  <a:gd name="connsiteY0" fmla="*/ 4038 h 97764"/>
                  <a:gd name="connsiteX1" fmla="*/ 1159 w 121433"/>
                  <a:gd name="connsiteY1" fmla="*/ 59664 h 97764"/>
                  <a:gd name="connsiteX2" fmla="*/ 6584 w 121433"/>
                  <a:gd name="connsiteY2" fmla="*/ 97764 h 97764"/>
                  <a:gd name="connsiteX3" fmla="*/ 7631 w 121433"/>
                  <a:gd name="connsiteY3" fmla="*/ 97288 h 97764"/>
                  <a:gd name="connsiteX4" fmla="*/ 19526 w 121433"/>
                  <a:gd name="connsiteY4" fmla="*/ 33280 h 97764"/>
                  <a:gd name="connsiteX5" fmla="*/ 86142 w 121433"/>
                  <a:gd name="connsiteY5" fmla="*/ 4134 h 97764"/>
                  <a:gd name="connsiteX6" fmla="*/ 119164 w 121433"/>
                  <a:gd name="connsiteY6" fmla="*/ 17564 h 97764"/>
                  <a:gd name="connsiteX7" fmla="*/ 121258 w 121433"/>
                  <a:gd name="connsiteY7" fmla="*/ 16230 h 97764"/>
                  <a:gd name="connsiteX8" fmla="*/ 55784 w 121433"/>
                  <a:gd name="connsiteY8" fmla="*/ 4038 h 977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21433" h="97764">
                    <a:moveTo>
                      <a:pt x="55784" y="4038"/>
                    </a:moveTo>
                    <a:cubicBezTo>
                      <a:pt x="29290" y="12049"/>
                      <a:pt x="8706" y="33014"/>
                      <a:pt x="1159" y="59664"/>
                    </a:cubicBezTo>
                    <a:cubicBezTo>
                      <a:pt x="-1486" y="72609"/>
                      <a:pt x="427" y="86077"/>
                      <a:pt x="6584" y="97764"/>
                    </a:cubicBezTo>
                    <a:cubicBezTo>
                      <a:pt x="6584" y="97764"/>
                      <a:pt x="7821" y="97764"/>
                      <a:pt x="7631" y="97288"/>
                    </a:cubicBezTo>
                    <a:cubicBezTo>
                      <a:pt x="-373" y="75381"/>
                      <a:pt x="4186" y="50844"/>
                      <a:pt x="19526" y="33280"/>
                    </a:cubicBezTo>
                    <a:cubicBezTo>
                      <a:pt x="35999" y="13735"/>
                      <a:pt x="60619" y="2962"/>
                      <a:pt x="86142" y="4134"/>
                    </a:cubicBezTo>
                    <a:cubicBezTo>
                      <a:pt x="98390" y="4572"/>
                      <a:pt x="110086" y="9334"/>
                      <a:pt x="119164" y="17564"/>
                    </a:cubicBezTo>
                    <a:cubicBezTo>
                      <a:pt x="120116" y="18421"/>
                      <a:pt x="122019" y="17564"/>
                      <a:pt x="121258" y="16230"/>
                    </a:cubicBezTo>
                    <a:cubicBezTo>
                      <a:pt x="108791" y="609"/>
                      <a:pt x="81574" y="-4344"/>
                      <a:pt x="55784" y="4038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2" name="Freeform 681">
                <a:extLst>
                  <a:ext uri="{FF2B5EF4-FFF2-40B4-BE49-F238E27FC236}">
                    <a16:creationId xmlns:a16="http://schemas.microsoft.com/office/drawing/2014/main" id="{F283C9B1-0C82-53CA-73C6-E221E0578A6C}"/>
                  </a:ext>
                </a:extLst>
              </p:cNvPr>
              <p:cNvSpPr/>
              <p:nvPr/>
            </p:nvSpPr>
            <p:spPr>
              <a:xfrm>
                <a:off x="5440247" y="2437314"/>
                <a:ext cx="107897" cy="127771"/>
              </a:xfrm>
              <a:custGeom>
                <a:avLst/>
                <a:gdLst>
                  <a:gd name="connsiteX0" fmla="*/ 96752 w 107897"/>
                  <a:gd name="connsiteY0" fmla="*/ 27851 h 127771"/>
                  <a:gd name="connsiteX1" fmla="*/ 59637 w 107897"/>
                  <a:gd name="connsiteY1" fmla="*/ 1943 h 127771"/>
                  <a:gd name="connsiteX2" fmla="*/ 254 w 107897"/>
                  <a:gd name="connsiteY2" fmla="*/ 11468 h 127771"/>
                  <a:gd name="connsiteX3" fmla="*/ 254 w 107897"/>
                  <a:gd name="connsiteY3" fmla="*/ 12230 h 127771"/>
                  <a:gd name="connsiteX4" fmla="*/ 51358 w 107897"/>
                  <a:gd name="connsiteY4" fmla="*/ 2705 h 127771"/>
                  <a:gd name="connsiteX5" fmla="*/ 89424 w 107897"/>
                  <a:gd name="connsiteY5" fmla="*/ 24327 h 127771"/>
                  <a:gd name="connsiteX6" fmla="*/ 86854 w 107897"/>
                  <a:gd name="connsiteY6" fmla="*/ 107099 h 127771"/>
                  <a:gd name="connsiteX7" fmla="*/ 39843 w 107897"/>
                  <a:gd name="connsiteY7" fmla="*/ 126625 h 127771"/>
                  <a:gd name="connsiteX8" fmla="*/ 39843 w 107897"/>
                  <a:gd name="connsiteY8" fmla="*/ 127673 h 127771"/>
                  <a:gd name="connsiteX9" fmla="*/ 107800 w 107897"/>
                  <a:gd name="connsiteY9" fmla="*/ 66732 h 127771"/>
                  <a:gd name="connsiteX10" fmla="*/ 96942 w 107897"/>
                  <a:gd name="connsiteY10" fmla="*/ 27184 h 12777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7897" h="127771">
                    <a:moveTo>
                      <a:pt x="96752" y="27851"/>
                    </a:moveTo>
                    <a:cubicBezTo>
                      <a:pt x="87816" y="15106"/>
                      <a:pt x="74673" y="5924"/>
                      <a:pt x="59637" y="1943"/>
                    </a:cubicBezTo>
                    <a:cubicBezTo>
                      <a:pt x="38796" y="-3677"/>
                      <a:pt x="19382" y="3943"/>
                      <a:pt x="254" y="11468"/>
                    </a:cubicBezTo>
                    <a:cubicBezTo>
                      <a:pt x="-317" y="11468"/>
                      <a:pt x="254" y="12420"/>
                      <a:pt x="254" y="12230"/>
                    </a:cubicBezTo>
                    <a:cubicBezTo>
                      <a:pt x="16013" y="4181"/>
                      <a:pt x="33761" y="876"/>
                      <a:pt x="51358" y="2705"/>
                    </a:cubicBezTo>
                    <a:cubicBezTo>
                      <a:pt x="66156" y="5305"/>
                      <a:pt x="79603" y="12944"/>
                      <a:pt x="89424" y="24327"/>
                    </a:cubicBezTo>
                    <a:cubicBezTo>
                      <a:pt x="109199" y="48739"/>
                      <a:pt x="108105" y="83963"/>
                      <a:pt x="86854" y="107099"/>
                    </a:cubicBezTo>
                    <a:cubicBezTo>
                      <a:pt x="74559" y="119834"/>
                      <a:pt x="57534" y="126911"/>
                      <a:pt x="39843" y="126625"/>
                    </a:cubicBezTo>
                    <a:cubicBezTo>
                      <a:pt x="39176" y="126625"/>
                      <a:pt x="38986" y="127673"/>
                      <a:pt x="39843" y="127673"/>
                    </a:cubicBezTo>
                    <a:cubicBezTo>
                      <a:pt x="75425" y="129625"/>
                      <a:pt x="105849" y="102346"/>
                      <a:pt x="107800" y="66732"/>
                    </a:cubicBezTo>
                    <a:cubicBezTo>
                      <a:pt x="108571" y="52721"/>
                      <a:pt x="104764" y="38833"/>
                      <a:pt x="96942" y="2718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3" name="Freeform 682">
                <a:extLst>
                  <a:ext uri="{FF2B5EF4-FFF2-40B4-BE49-F238E27FC236}">
                    <a16:creationId xmlns:a16="http://schemas.microsoft.com/office/drawing/2014/main" id="{659AF1B2-AAB5-AF3B-B5BA-CA116E4C51B0}"/>
                  </a:ext>
                </a:extLst>
              </p:cNvPr>
              <p:cNvSpPr/>
              <p:nvPr/>
            </p:nvSpPr>
            <p:spPr>
              <a:xfrm>
                <a:off x="5244741" y="2437027"/>
                <a:ext cx="291422" cy="191205"/>
              </a:xfrm>
              <a:custGeom>
                <a:avLst/>
                <a:gdLst>
                  <a:gd name="connsiteX0" fmla="*/ 31314 w 291422"/>
                  <a:gd name="connsiteY0" fmla="*/ 191205 h 191205"/>
                  <a:gd name="connsiteX1" fmla="*/ 2764 w 291422"/>
                  <a:gd name="connsiteY1" fmla="*/ 111386 h 191205"/>
                  <a:gd name="connsiteX2" fmla="*/ 54154 w 291422"/>
                  <a:gd name="connsiteY2" fmla="*/ 80334 h 191205"/>
                  <a:gd name="connsiteX3" fmla="*/ 93838 w 291422"/>
                  <a:gd name="connsiteY3" fmla="*/ 32709 h 191205"/>
                  <a:gd name="connsiteX4" fmla="*/ 176060 w 291422"/>
                  <a:gd name="connsiteY4" fmla="*/ 22327 h 191205"/>
                  <a:gd name="connsiteX5" fmla="*/ 241629 w 291422"/>
                  <a:gd name="connsiteY5" fmla="*/ 1658 h 191205"/>
                  <a:gd name="connsiteX6" fmla="*/ 269608 w 291422"/>
                  <a:gd name="connsiteY6" fmla="*/ 118339 h 191205"/>
                  <a:gd name="connsiteX7" fmla="*/ 191763 w 291422"/>
                  <a:gd name="connsiteY7" fmla="*/ 127864 h 191205"/>
                  <a:gd name="connsiteX8" fmla="*/ 110492 w 291422"/>
                  <a:gd name="connsiteY8" fmla="*/ 139199 h 191205"/>
                  <a:gd name="connsiteX9" fmla="*/ 63480 w 291422"/>
                  <a:gd name="connsiteY9" fmla="*/ 160535 h 191205"/>
                  <a:gd name="connsiteX10" fmla="*/ 31314 w 291422"/>
                  <a:gd name="connsiteY10" fmla="*/ 191205 h 1912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91422" h="191205">
                    <a:moveTo>
                      <a:pt x="31314" y="191205"/>
                    </a:moveTo>
                    <a:cubicBezTo>
                      <a:pt x="31314" y="191205"/>
                      <a:pt x="-11034" y="147867"/>
                      <a:pt x="2764" y="111386"/>
                    </a:cubicBezTo>
                    <a:cubicBezTo>
                      <a:pt x="10663" y="90717"/>
                      <a:pt x="54154" y="80334"/>
                      <a:pt x="54154" y="80334"/>
                    </a:cubicBezTo>
                    <a:cubicBezTo>
                      <a:pt x="60511" y="59798"/>
                      <a:pt x="74795" y="42663"/>
                      <a:pt x="93838" y="32709"/>
                    </a:cubicBezTo>
                    <a:cubicBezTo>
                      <a:pt x="127241" y="13659"/>
                      <a:pt x="176060" y="22327"/>
                      <a:pt x="176060" y="22327"/>
                    </a:cubicBezTo>
                    <a:cubicBezTo>
                      <a:pt x="176060" y="22327"/>
                      <a:pt x="204610" y="-7200"/>
                      <a:pt x="241629" y="1658"/>
                    </a:cubicBezTo>
                    <a:cubicBezTo>
                      <a:pt x="293495" y="13945"/>
                      <a:pt x="308245" y="83382"/>
                      <a:pt x="269608" y="118339"/>
                    </a:cubicBezTo>
                    <a:cubicBezTo>
                      <a:pt x="242676" y="142914"/>
                      <a:pt x="191763" y="127864"/>
                      <a:pt x="191763" y="127864"/>
                    </a:cubicBezTo>
                    <a:cubicBezTo>
                      <a:pt x="187861" y="129674"/>
                      <a:pt x="153697" y="167393"/>
                      <a:pt x="110492" y="139199"/>
                    </a:cubicBezTo>
                    <a:cubicBezTo>
                      <a:pt x="110492" y="139199"/>
                      <a:pt x="91458" y="169774"/>
                      <a:pt x="63480" y="160535"/>
                    </a:cubicBezTo>
                    <a:cubicBezTo>
                      <a:pt x="60216" y="176480"/>
                      <a:pt x="47387" y="188710"/>
                      <a:pt x="31314" y="191205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4" name="Freeform 683">
                <a:extLst>
                  <a:ext uri="{FF2B5EF4-FFF2-40B4-BE49-F238E27FC236}">
                    <a16:creationId xmlns:a16="http://schemas.microsoft.com/office/drawing/2014/main" id="{425A94DF-C5A3-DB7D-BEA3-9AD612835ED6}"/>
                  </a:ext>
                </a:extLst>
              </p:cNvPr>
              <p:cNvSpPr/>
              <p:nvPr/>
            </p:nvSpPr>
            <p:spPr>
              <a:xfrm>
                <a:off x="5258970" y="2677149"/>
                <a:ext cx="78657" cy="87742"/>
              </a:xfrm>
              <a:custGeom>
                <a:avLst/>
                <a:gdLst>
                  <a:gd name="connsiteX0" fmla="*/ 64287 w 78657"/>
                  <a:gd name="connsiteY0" fmla="*/ 29761 h 87742"/>
                  <a:gd name="connsiteX1" fmla="*/ 5570 w 78657"/>
                  <a:gd name="connsiteY1" fmla="*/ 3186 h 87742"/>
                  <a:gd name="connsiteX2" fmla="*/ 47062 w 78657"/>
                  <a:gd name="connsiteY2" fmla="*/ 86815 h 87742"/>
                  <a:gd name="connsiteX3" fmla="*/ 78324 w 78657"/>
                  <a:gd name="connsiteY3" fmla="*/ 69089 h 87742"/>
                  <a:gd name="connsiteX4" fmla="*/ 78657 w 78657"/>
                  <a:gd name="connsiteY4" fmla="*/ 67765 h 877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8657" h="87742">
                    <a:moveTo>
                      <a:pt x="64287" y="29761"/>
                    </a:moveTo>
                    <a:cubicBezTo>
                      <a:pt x="64287" y="29761"/>
                      <a:pt x="24794" y="-11578"/>
                      <a:pt x="5570" y="3186"/>
                    </a:cubicBezTo>
                    <a:cubicBezTo>
                      <a:pt x="-13653" y="17950"/>
                      <a:pt x="20987" y="81481"/>
                      <a:pt x="47062" y="86815"/>
                    </a:cubicBezTo>
                    <a:cubicBezTo>
                      <a:pt x="60586" y="90559"/>
                      <a:pt x="74584" y="82625"/>
                      <a:pt x="78324" y="69089"/>
                    </a:cubicBezTo>
                    <a:cubicBezTo>
                      <a:pt x="78448" y="68651"/>
                      <a:pt x="78562" y="68213"/>
                      <a:pt x="78657" y="67765"/>
                    </a:cubicBezTo>
                    <a:close/>
                  </a:path>
                </a:pathLst>
              </a:custGeom>
              <a:solidFill>
                <a:srgbClr val="D3766A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685" name="Freeform 684">
                <a:extLst>
                  <a:ext uri="{FF2B5EF4-FFF2-40B4-BE49-F238E27FC236}">
                    <a16:creationId xmlns:a16="http://schemas.microsoft.com/office/drawing/2014/main" id="{593425B7-ACD4-61A5-C605-85393495E001}"/>
                  </a:ext>
                </a:extLst>
              </p:cNvPr>
              <p:cNvSpPr/>
              <p:nvPr/>
            </p:nvSpPr>
            <p:spPr>
              <a:xfrm>
                <a:off x="5274913" y="2698285"/>
                <a:ext cx="49272" cy="51505"/>
              </a:xfrm>
              <a:custGeom>
                <a:avLst/>
                <a:gdLst>
                  <a:gd name="connsiteX0" fmla="*/ 0 w 49272"/>
                  <a:gd name="connsiteY0" fmla="*/ 52 h 51505"/>
                  <a:gd name="connsiteX1" fmla="*/ 0 w 49272"/>
                  <a:gd name="connsiteY1" fmla="*/ 719 h 51505"/>
                  <a:gd name="connsiteX2" fmla="*/ 38827 w 49272"/>
                  <a:gd name="connsiteY2" fmla="*/ 35390 h 51505"/>
                  <a:gd name="connsiteX3" fmla="*/ 19309 w 49272"/>
                  <a:gd name="connsiteY3" fmla="*/ 33123 h 51505"/>
                  <a:gd name="connsiteX4" fmla="*/ 17606 w 49272"/>
                  <a:gd name="connsiteY4" fmla="*/ 34723 h 51505"/>
                  <a:gd name="connsiteX5" fmla="*/ 17463 w 49272"/>
                  <a:gd name="connsiteY5" fmla="*/ 35438 h 51505"/>
                  <a:gd name="connsiteX6" fmla="*/ 18177 w 49272"/>
                  <a:gd name="connsiteY6" fmla="*/ 35581 h 51505"/>
                  <a:gd name="connsiteX7" fmla="*/ 35972 w 49272"/>
                  <a:gd name="connsiteY7" fmla="*/ 38438 h 51505"/>
                  <a:gd name="connsiteX8" fmla="*/ 46250 w 49272"/>
                  <a:gd name="connsiteY8" fmla="*/ 50916 h 51505"/>
                  <a:gd name="connsiteX9" fmla="*/ 49105 w 49272"/>
                  <a:gd name="connsiteY9" fmla="*/ 49392 h 51505"/>
                  <a:gd name="connsiteX10" fmla="*/ 49105 w 49272"/>
                  <a:gd name="connsiteY10" fmla="*/ 49392 h 51505"/>
                  <a:gd name="connsiteX11" fmla="*/ 0 w 49272"/>
                  <a:gd name="connsiteY11" fmla="*/ 52 h 5150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9272" h="51505">
                    <a:moveTo>
                      <a:pt x="0" y="52"/>
                    </a:moveTo>
                    <a:cubicBezTo>
                      <a:pt x="0" y="52"/>
                      <a:pt x="0" y="624"/>
                      <a:pt x="0" y="719"/>
                    </a:cubicBezTo>
                    <a:cubicBezTo>
                      <a:pt x="18367" y="5005"/>
                      <a:pt x="29977" y="19769"/>
                      <a:pt x="38827" y="35390"/>
                    </a:cubicBezTo>
                    <a:cubicBezTo>
                      <a:pt x="34060" y="29370"/>
                      <a:pt x="25324" y="28351"/>
                      <a:pt x="19309" y="33123"/>
                    </a:cubicBezTo>
                    <a:cubicBezTo>
                      <a:pt x="18700" y="33609"/>
                      <a:pt x="18129" y="34142"/>
                      <a:pt x="17606" y="34723"/>
                    </a:cubicBezTo>
                    <a:cubicBezTo>
                      <a:pt x="17368" y="34885"/>
                      <a:pt x="17301" y="35199"/>
                      <a:pt x="17463" y="35438"/>
                    </a:cubicBezTo>
                    <a:cubicBezTo>
                      <a:pt x="17625" y="35676"/>
                      <a:pt x="17939" y="35742"/>
                      <a:pt x="18177" y="35581"/>
                    </a:cubicBezTo>
                    <a:cubicBezTo>
                      <a:pt x="24115" y="32666"/>
                      <a:pt x="31243" y="33809"/>
                      <a:pt x="35972" y="38438"/>
                    </a:cubicBezTo>
                    <a:cubicBezTo>
                      <a:pt x="39855" y="42200"/>
                      <a:pt x="43300" y="46382"/>
                      <a:pt x="46250" y="50916"/>
                    </a:cubicBezTo>
                    <a:cubicBezTo>
                      <a:pt x="47297" y="52344"/>
                      <a:pt x="49962" y="50916"/>
                      <a:pt x="49105" y="49392"/>
                    </a:cubicBezTo>
                    <a:lnTo>
                      <a:pt x="49105" y="49392"/>
                    </a:lnTo>
                    <a:cubicBezTo>
                      <a:pt x="45965" y="26818"/>
                      <a:pt x="24077" y="-1377"/>
                      <a:pt x="0" y="5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grpSp>
            <p:nvGrpSpPr>
              <p:cNvPr id="686" name="Graphic 3">
                <a:extLst>
                  <a:ext uri="{FF2B5EF4-FFF2-40B4-BE49-F238E27FC236}">
                    <a16:creationId xmlns:a16="http://schemas.microsoft.com/office/drawing/2014/main" id="{BEDF3B13-F6D3-4FAD-9CEB-ABD242282B88}"/>
                  </a:ext>
                </a:extLst>
              </p:cNvPr>
              <p:cNvGrpSpPr/>
              <p:nvPr/>
            </p:nvGrpSpPr>
            <p:grpSpPr>
              <a:xfrm>
                <a:off x="5421570" y="3014376"/>
                <a:ext cx="692607" cy="693232"/>
                <a:chOff x="5421570" y="3014376"/>
                <a:chExt cx="692607" cy="693232"/>
              </a:xfrm>
            </p:grpSpPr>
            <p:sp>
              <p:nvSpPr>
                <p:cNvPr id="687" name="Freeform 686">
                  <a:extLst>
                    <a:ext uri="{FF2B5EF4-FFF2-40B4-BE49-F238E27FC236}">
                      <a16:creationId xmlns:a16="http://schemas.microsoft.com/office/drawing/2014/main" id="{69B4C939-C786-D77C-CE7C-983613CCC3B3}"/>
                    </a:ext>
                  </a:extLst>
                </p:cNvPr>
                <p:cNvSpPr/>
                <p:nvPr/>
              </p:nvSpPr>
              <p:spPr>
                <a:xfrm>
                  <a:off x="5421570" y="3014376"/>
                  <a:ext cx="692607" cy="693232"/>
                </a:xfrm>
                <a:custGeom>
                  <a:avLst/>
                  <a:gdLst>
                    <a:gd name="connsiteX0" fmla="*/ 692606 w 692607"/>
                    <a:gd name="connsiteY0" fmla="*/ 347949 h 693232"/>
                    <a:gd name="connsiteX1" fmla="*/ 344967 w 692607"/>
                    <a:gd name="connsiteY1" fmla="*/ 693230 h 693232"/>
                    <a:gd name="connsiteX2" fmla="*/ 3 w 692607"/>
                    <a:gd name="connsiteY2" fmla="*/ 345282 h 693232"/>
                    <a:gd name="connsiteX3" fmla="*/ 346776 w 692607"/>
                    <a:gd name="connsiteY3" fmla="*/ 0 h 693232"/>
                    <a:gd name="connsiteX4" fmla="*/ 692606 w 692607"/>
                    <a:gd name="connsiteY4" fmla="*/ 347472 h 693232"/>
                    <a:gd name="connsiteX5" fmla="*/ 692606 w 692607"/>
                    <a:gd name="connsiteY5" fmla="*/ 347949 h 6932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692607" h="693232">
                      <a:moveTo>
                        <a:pt x="692606" y="347949"/>
                      </a:moveTo>
                      <a:cubicBezTo>
                        <a:pt x="691874" y="539382"/>
                        <a:pt x="536231" y="693963"/>
                        <a:pt x="344967" y="693230"/>
                      </a:cubicBezTo>
                      <a:cubicBezTo>
                        <a:pt x="153714" y="692487"/>
                        <a:pt x="-740" y="536705"/>
                        <a:pt x="3" y="345282"/>
                      </a:cubicBezTo>
                      <a:cubicBezTo>
                        <a:pt x="735" y="154191"/>
                        <a:pt x="155855" y="-257"/>
                        <a:pt x="346776" y="0"/>
                      </a:cubicBezTo>
                      <a:cubicBezTo>
                        <a:pt x="538143" y="372"/>
                        <a:pt x="692978" y="155934"/>
                        <a:pt x="692606" y="347472"/>
                      </a:cubicBezTo>
                      <a:cubicBezTo>
                        <a:pt x="692606" y="347625"/>
                        <a:pt x="692606" y="347787"/>
                        <a:pt x="692606" y="347949"/>
                      </a:cubicBezTo>
                      <a:close/>
                    </a:path>
                  </a:pathLst>
                </a:custGeom>
                <a:solidFill>
                  <a:schemeClr val="accent3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endParaRPr lang="en-US"/>
                </a:p>
              </p:txBody>
            </p:sp>
            <p:grpSp>
              <p:nvGrpSpPr>
                <p:cNvPr id="688" name="Graphic 3">
                  <a:extLst>
                    <a:ext uri="{FF2B5EF4-FFF2-40B4-BE49-F238E27FC236}">
                      <a16:creationId xmlns:a16="http://schemas.microsoft.com/office/drawing/2014/main" id="{0E38FFFB-767B-11B3-BA1B-CF1699C10212}"/>
                    </a:ext>
                  </a:extLst>
                </p:cNvPr>
                <p:cNvGrpSpPr/>
                <p:nvPr/>
              </p:nvGrpSpPr>
              <p:grpSpPr>
                <a:xfrm>
                  <a:off x="5446404" y="3039138"/>
                  <a:ext cx="642860" cy="643702"/>
                  <a:chOff x="5446404" y="3039138"/>
                  <a:chExt cx="642860" cy="643702"/>
                </a:xfrm>
                <a:solidFill>
                  <a:srgbClr val="000000"/>
                </a:solidFill>
              </p:grpSpPr>
              <p:sp>
                <p:nvSpPr>
                  <p:cNvPr id="689" name="Freeform 688">
                    <a:extLst>
                      <a:ext uri="{FF2B5EF4-FFF2-40B4-BE49-F238E27FC236}">
                        <a16:creationId xmlns:a16="http://schemas.microsoft.com/office/drawing/2014/main" id="{743E5C3D-5D47-1AE3-E995-0D65AB71A149}"/>
                      </a:ext>
                    </a:extLst>
                  </p:cNvPr>
                  <p:cNvSpPr/>
                  <p:nvPr/>
                </p:nvSpPr>
                <p:spPr>
                  <a:xfrm>
                    <a:off x="5446404" y="3039138"/>
                    <a:ext cx="642860" cy="643702"/>
                  </a:xfrm>
                  <a:custGeom>
                    <a:avLst/>
                    <a:gdLst>
                      <a:gd name="connsiteX0" fmla="*/ 641602 w 642860"/>
                      <a:gd name="connsiteY0" fmla="*/ 291754 h 643702"/>
                      <a:gd name="connsiteX1" fmla="*/ 290813 w 642860"/>
                      <a:gd name="connsiteY1" fmla="*/ 1460 h 643702"/>
                      <a:gd name="connsiteX2" fmla="*/ 161303 w 642860"/>
                      <a:gd name="connsiteY2" fmla="*/ 42580 h 643702"/>
                      <a:gd name="connsiteX3" fmla="*/ 149788 w 642860"/>
                      <a:gd name="connsiteY3" fmla="*/ 49628 h 643702"/>
                      <a:gd name="connsiteX4" fmla="*/ 86122 w 642860"/>
                      <a:gd name="connsiteY4" fmla="*/ 102587 h 643702"/>
                      <a:gd name="connsiteX5" fmla="*/ 64234 w 642860"/>
                      <a:gd name="connsiteY5" fmla="*/ 128590 h 643702"/>
                      <a:gd name="connsiteX6" fmla="*/ 21315 w 642860"/>
                      <a:gd name="connsiteY6" fmla="*/ 206314 h 643702"/>
                      <a:gd name="connsiteX7" fmla="*/ 14843 w 642860"/>
                      <a:gd name="connsiteY7" fmla="*/ 225364 h 643702"/>
                      <a:gd name="connsiteX8" fmla="*/ 20934 w 642860"/>
                      <a:gd name="connsiteY8" fmla="*/ 436915 h 643702"/>
                      <a:gd name="connsiteX9" fmla="*/ 28166 w 642860"/>
                      <a:gd name="connsiteY9" fmla="*/ 454250 h 643702"/>
                      <a:gd name="connsiteX10" fmla="*/ 59952 w 642860"/>
                      <a:gd name="connsiteY10" fmla="*/ 509495 h 643702"/>
                      <a:gd name="connsiteX11" fmla="*/ 81269 w 642860"/>
                      <a:gd name="connsiteY11" fmla="*/ 535975 h 643702"/>
                      <a:gd name="connsiteX12" fmla="*/ 141603 w 642860"/>
                      <a:gd name="connsiteY12" fmla="*/ 588743 h 643702"/>
                      <a:gd name="connsiteX13" fmla="*/ 178242 w 642860"/>
                      <a:gd name="connsiteY13" fmla="*/ 610174 h 643702"/>
                      <a:gd name="connsiteX14" fmla="*/ 320990 w 642860"/>
                      <a:gd name="connsiteY14" fmla="*/ 643702 h 643702"/>
                      <a:gd name="connsiteX15" fmla="*/ 337549 w 642860"/>
                      <a:gd name="connsiteY15" fmla="*/ 643702 h 643702"/>
                      <a:gd name="connsiteX16" fmla="*/ 337549 w 642860"/>
                      <a:gd name="connsiteY16" fmla="*/ 643702 h 643702"/>
                      <a:gd name="connsiteX17" fmla="*/ 339642 w 642860"/>
                      <a:gd name="connsiteY17" fmla="*/ 643702 h 643702"/>
                      <a:gd name="connsiteX18" fmla="*/ 490289 w 642860"/>
                      <a:gd name="connsiteY18" fmla="*/ 596077 h 643702"/>
                      <a:gd name="connsiteX19" fmla="*/ 511321 w 642860"/>
                      <a:gd name="connsiteY19" fmla="*/ 581885 h 643702"/>
                      <a:gd name="connsiteX20" fmla="*/ 530354 w 642860"/>
                      <a:gd name="connsiteY20" fmla="*/ 566931 h 643702"/>
                      <a:gd name="connsiteX21" fmla="*/ 534541 w 642860"/>
                      <a:gd name="connsiteY21" fmla="*/ 563311 h 643702"/>
                      <a:gd name="connsiteX22" fmla="*/ 538919 w 642860"/>
                      <a:gd name="connsiteY22" fmla="*/ 559311 h 643702"/>
                      <a:gd name="connsiteX23" fmla="*/ 550814 w 642860"/>
                      <a:gd name="connsiteY23" fmla="*/ 547786 h 643702"/>
                      <a:gd name="connsiteX24" fmla="*/ 604773 w 642860"/>
                      <a:gd name="connsiteY24" fmla="*/ 474539 h 643702"/>
                      <a:gd name="connsiteX25" fmla="*/ 609722 w 642860"/>
                      <a:gd name="connsiteY25" fmla="*/ 465014 h 643702"/>
                      <a:gd name="connsiteX26" fmla="*/ 621237 w 642860"/>
                      <a:gd name="connsiteY26" fmla="*/ 439010 h 643702"/>
                      <a:gd name="connsiteX27" fmla="*/ 634940 w 642860"/>
                      <a:gd name="connsiteY27" fmla="*/ 393671 h 643702"/>
                      <a:gd name="connsiteX28" fmla="*/ 637225 w 642860"/>
                      <a:gd name="connsiteY28" fmla="*/ 382432 h 643702"/>
                      <a:gd name="connsiteX29" fmla="*/ 642839 w 642860"/>
                      <a:gd name="connsiteY29" fmla="*/ 324043 h 643702"/>
                      <a:gd name="connsiteX30" fmla="*/ 641602 w 642860"/>
                      <a:gd name="connsiteY30" fmla="*/ 291754 h 643702"/>
                      <a:gd name="connsiteX31" fmla="*/ 493334 w 642860"/>
                      <a:gd name="connsiteY31" fmla="*/ 89824 h 643702"/>
                      <a:gd name="connsiteX32" fmla="*/ 525596 w 642860"/>
                      <a:gd name="connsiteY32" fmla="*/ 117732 h 643702"/>
                      <a:gd name="connsiteX33" fmla="*/ 527404 w 642860"/>
                      <a:gd name="connsiteY33" fmla="*/ 119637 h 643702"/>
                      <a:gd name="connsiteX34" fmla="*/ 607818 w 642860"/>
                      <a:gd name="connsiteY34" fmla="*/ 285086 h 643702"/>
                      <a:gd name="connsiteX35" fmla="*/ 608390 w 642860"/>
                      <a:gd name="connsiteY35" fmla="*/ 290515 h 643702"/>
                      <a:gd name="connsiteX36" fmla="*/ 610007 w 642860"/>
                      <a:gd name="connsiteY36" fmla="*/ 328615 h 643702"/>
                      <a:gd name="connsiteX37" fmla="*/ 604202 w 642860"/>
                      <a:gd name="connsiteY37" fmla="*/ 379098 h 643702"/>
                      <a:gd name="connsiteX38" fmla="*/ 601728 w 642860"/>
                      <a:gd name="connsiteY38" fmla="*/ 390337 h 643702"/>
                      <a:gd name="connsiteX39" fmla="*/ 574225 w 642860"/>
                      <a:gd name="connsiteY39" fmla="*/ 461108 h 643702"/>
                      <a:gd name="connsiteX40" fmla="*/ 570799 w 642860"/>
                      <a:gd name="connsiteY40" fmla="*/ 467109 h 643702"/>
                      <a:gd name="connsiteX41" fmla="*/ 532733 w 642860"/>
                      <a:gd name="connsiteY41" fmla="*/ 518068 h 643702"/>
                      <a:gd name="connsiteX42" fmla="*/ 516650 w 642860"/>
                      <a:gd name="connsiteY42" fmla="*/ 534070 h 643702"/>
                      <a:gd name="connsiteX43" fmla="*/ 471351 w 642860"/>
                      <a:gd name="connsiteY43" fmla="*/ 568360 h 643702"/>
                      <a:gd name="connsiteX44" fmla="*/ 464404 w 642860"/>
                      <a:gd name="connsiteY44" fmla="*/ 572456 h 643702"/>
                      <a:gd name="connsiteX45" fmla="*/ 449463 w 642860"/>
                      <a:gd name="connsiteY45" fmla="*/ 580552 h 643702"/>
                      <a:gd name="connsiteX46" fmla="*/ 445371 w 642860"/>
                      <a:gd name="connsiteY46" fmla="*/ 582552 h 643702"/>
                      <a:gd name="connsiteX47" fmla="*/ 406163 w 642860"/>
                      <a:gd name="connsiteY47" fmla="*/ 597887 h 643702"/>
                      <a:gd name="connsiteX48" fmla="*/ 405497 w 642860"/>
                      <a:gd name="connsiteY48" fmla="*/ 597887 h 643702"/>
                      <a:gd name="connsiteX49" fmla="*/ 404165 w 642860"/>
                      <a:gd name="connsiteY49" fmla="*/ 597887 h 643702"/>
                      <a:gd name="connsiteX50" fmla="*/ 311854 w 642860"/>
                      <a:gd name="connsiteY50" fmla="*/ 610174 h 643702"/>
                      <a:gd name="connsiteX51" fmla="*/ 294249 w 642860"/>
                      <a:gd name="connsiteY51" fmla="*/ 609127 h 643702"/>
                      <a:gd name="connsiteX52" fmla="*/ 292726 w 642860"/>
                      <a:gd name="connsiteY52" fmla="*/ 609127 h 643702"/>
                      <a:gd name="connsiteX53" fmla="*/ 279593 w 642860"/>
                      <a:gd name="connsiteY53" fmla="*/ 607603 h 643702"/>
                      <a:gd name="connsiteX54" fmla="*/ 273693 w 642860"/>
                      <a:gd name="connsiteY54" fmla="*/ 606650 h 643702"/>
                      <a:gd name="connsiteX55" fmla="*/ 139605 w 642860"/>
                      <a:gd name="connsiteY55" fmla="*/ 545976 h 643702"/>
                      <a:gd name="connsiteX56" fmla="*/ 127043 w 642860"/>
                      <a:gd name="connsiteY56" fmla="*/ 535022 h 643702"/>
                      <a:gd name="connsiteX57" fmla="*/ 121999 w 642860"/>
                      <a:gd name="connsiteY57" fmla="*/ 530450 h 643702"/>
                      <a:gd name="connsiteX58" fmla="*/ 90309 w 642860"/>
                      <a:gd name="connsiteY58" fmla="*/ 494446 h 643702"/>
                      <a:gd name="connsiteX59" fmla="*/ 73560 w 642860"/>
                      <a:gd name="connsiteY59" fmla="*/ 469871 h 643702"/>
                      <a:gd name="connsiteX60" fmla="*/ 73560 w 642860"/>
                      <a:gd name="connsiteY60" fmla="*/ 469871 h 643702"/>
                      <a:gd name="connsiteX61" fmla="*/ 71276 w 642860"/>
                      <a:gd name="connsiteY61" fmla="*/ 465966 h 643702"/>
                      <a:gd name="connsiteX62" fmla="*/ 64900 w 642860"/>
                      <a:gd name="connsiteY62" fmla="*/ 454250 h 643702"/>
                      <a:gd name="connsiteX63" fmla="*/ 53861 w 642860"/>
                      <a:gd name="connsiteY63" fmla="*/ 430533 h 643702"/>
                      <a:gd name="connsiteX64" fmla="*/ 32829 w 642860"/>
                      <a:gd name="connsiteY64" fmla="*/ 315090 h 643702"/>
                      <a:gd name="connsiteX65" fmla="*/ 37778 w 642860"/>
                      <a:gd name="connsiteY65" fmla="*/ 269084 h 643702"/>
                      <a:gd name="connsiteX66" fmla="*/ 42632 w 642860"/>
                      <a:gd name="connsiteY66" fmla="*/ 247462 h 643702"/>
                      <a:gd name="connsiteX67" fmla="*/ 75083 w 642860"/>
                      <a:gd name="connsiteY67" fmla="*/ 171739 h 643702"/>
                      <a:gd name="connsiteX68" fmla="*/ 104965 w 642860"/>
                      <a:gd name="connsiteY68" fmla="*/ 131353 h 643702"/>
                      <a:gd name="connsiteX69" fmla="*/ 171580 w 642860"/>
                      <a:gd name="connsiteY69" fmla="*/ 75346 h 643702"/>
                      <a:gd name="connsiteX70" fmla="*/ 183762 w 642860"/>
                      <a:gd name="connsiteY70" fmla="*/ 68392 h 643702"/>
                      <a:gd name="connsiteX71" fmla="*/ 490670 w 642860"/>
                      <a:gd name="connsiteY71" fmla="*/ 88300 h 643702"/>
                      <a:gd name="connsiteX72" fmla="*/ 493334 w 642860"/>
                      <a:gd name="connsiteY72" fmla="*/ 89824 h 643702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</a:cxnLst>
                    <a:rect l="l" t="t" r="r" b="b"/>
                    <a:pathLst>
                      <a:path w="642860" h="643702">
                        <a:moveTo>
                          <a:pt x="641602" y="291754"/>
                        </a:moveTo>
                        <a:cubicBezTo>
                          <a:pt x="624825" y="114636"/>
                          <a:pt x="467773" y="-15332"/>
                          <a:pt x="290813" y="1460"/>
                        </a:cubicBezTo>
                        <a:cubicBezTo>
                          <a:pt x="245210" y="5785"/>
                          <a:pt x="201053" y="19805"/>
                          <a:pt x="161303" y="42580"/>
                        </a:cubicBezTo>
                        <a:cubicBezTo>
                          <a:pt x="157401" y="44866"/>
                          <a:pt x="153594" y="47152"/>
                          <a:pt x="149788" y="49628"/>
                        </a:cubicBezTo>
                        <a:cubicBezTo>
                          <a:pt x="126330" y="64401"/>
                          <a:pt x="104927" y="82204"/>
                          <a:pt x="86122" y="102587"/>
                        </a:cubicBezTo>
                        <a:cubicBezTo>
                          <a:pt x="78337" y="110836"/>
                          <a:pt x="71029" y="119513"/>
                          <a:pt x="64234" y="128590"/>
                        </a:cubicBezTo>
                        <a:cubicBezTo>
                          <a:pt x="46352" y="152355"/>
                          <a:pt x="31906" y="178520"/>
                          <a:pt x="21315" y="206314"/>
                        </a:cubicBezTo>
                        <a:cubicBezTo>
                          <a:pt x="18935" y="212410"/>
                          <a:pt x="16747" y="218602"/>
                          <a:pt x="14843" y="225364"/>
                        </a:cubicBezTo>
                        <a:cubicBezTo>
                          <a:pt x="-6855" y="294573"/>
                          <a:pt x="-4713" y="369068"/>
                          <a:pt x="20934" y="436915"/>
                        </a:cubicBezTo>
                        <a:cubicBezTo>
                          <a:pt x="23218" y="442820"/>
                          <a:pt x="25597" y="448631"/>
                          <a:pt x="28166" y="454250"/>
                        </a:cubicBezTo>
                        <a:cubicBezTo>
                          <a:pt x="36903" y="473681"/>
                          <a:pt x="47542" y="492188"/>
                          <a:pt x="59952" y="509495"/>
                        </a:cubicBezTo>
                        <a:cubicBezTo>
                          <a:pt x="66556" y="518716"/>
                          <a:pt x="73674" y="527555"/>
                          <a:pt x="81269" y="535975"/>
                        </a:cubicBezTo>
                        <a:cubicBezTo>
                          <a:pt x="99084" y="556034"/>
                          <a:pt x="119354" y="573760"/>
                          <a:pt x="141603" y="588743"/>
                        </a:cubicBezTo>
                        <a:cubicBezTo>
                          <a:pt x="153318" y="596706"/>
                          <a:pt x="165557" y="603869"/>
                          <a:pt x="178242" y="610174"/>
                        </a:cubicBezTo>
                        <a:cubicBezTo>
                          <a:pt x="222608" y="632215"/>
                          <a:pt x="271457" y="643693"/>
                          <a:pt x="320990" y="643702"/>
                        </a:cubicBezTo>
                        <a:cubicBezTo>
                          <a:pt x="326510" y="643702"/>
                          <a:pt x="332029" y="643702"/>
                          <a:pt x="337549" y="643702"/>
                        </a:cubicBezTo>
                        <a:lnTo>
                          <a:pt x="337549" y="643702"/>
                        </a:lnTo>
                        <a:lnTo>
                          <a:pt x="339642" y="643702"/>
                        </a:lnTo>
                        <a:cubicBezTo>
                          <a:pt x="393078" y="640855"/>
                          <a:pt x="444914" y="624472"/>
                          <a:pt x="490289" y="596077"/>
                        </a:cubicBezTo>
                        <a:cubicBezTo>
                          <a:pt x="497522" y="591696"/>
                          <a:pt x="504564" y="586552"/>
                          <a:pt x="511321" y="581885"/>
                        </a:cubicBezTo>
                        <a:cubicBezTo>
                          <a:pt x="518077" y="577218"/>
                          <a:pt x="524073" y="572360"/>
                          <a:pt x="530354" y="566931"/>
                        </a:cubicBezTo>
                        <a:lnTo>
                          <a:pt x="534541" y="563311"/>
                        </a:lnTo>
                        <a:lnTo>
                          <a:pt x="538919" y="559311"/>
                        </a:lnTo>
                        <a:cubicBezTo>
                          <a:pt x="543011" y="555596"/>
                          <a:pt x="547008" y="551691"/>
                          <a:pt x="550814" y="547786"/>
                        </a:cubicBezTo>
                        <a:cubicBezTo>
                          <a:pt x="572198" y="526069"/>
                          <a:pt x="590375" y="501408"/>
                          <a:pt x="604773" y="474539"/>
                        </a:cubicBezTo>
                        <a:cubicBezTo>
                          <a:pt x="606486" y="471395"/>
                          <a:pt x="608104" y="468157"/>
                          <a:pt x="609722" y="465014"/>
                        </a:cubicBezTo>
                        <a:cubicBezTo>
                          <a:pt x="613909" y="456536"/>
                          <a:pt x="617716" y="447868"/>
                          <a:pt x="621237" y="439010"/>
                        </a:cubicBezTo>
                        <a:cubicBezTo>
                          <a:pt x="626937" y="424265"/>
                          <a:pt x="631515" y="409102"/>
                          <a:pt x="634940" y="393671"/>
                        </a:cubicBezTo>
                        <a:cubicBezTo>
                          <a:pt x="635892" y="389966"/>
                          <a:pt x="636654" y="386213"/>
                          <a:pt x="637225" y="382432"/>
                        </a:cubicBezTo>
                        <a:cubicBezTo>
                          <a:pt x="640879" y="363182"/>
                          <a:pt x="642763" y="343636"/>
                          <a:pt x="642839" y="324043"/>
                        </a:cubicBezTo>
                        <a:cubicBezTo>
                          <a:pt x="642963" y="312804"/>
                          <a:pt x="642554" y="302041"/>
                          <a:pt x="641602" y="291754"/>
                        </a:cubicBezTo>
                        <a:close/>
                        <a:moveTo>
                          <a:pt x="493334" y="89824"/>
                        </a:moveTo>
                        <a:cubicBezTo>
                          <a:pt x="504802" y="98272"/>
                          <a:pt x="515584" y="107607"/>
                          <a:pt x="525596" y="117732"/>
                        </a:cubicBezTo>
                        <a:cubicBezTo>
                          <a:pt x="526271" y="118294"/>
                          <a:pt x="526871" y="118932"/>
                          <a:pt x="527404" y="119637"/>
                        </a:cubicBezTo>
                        <a:cubicBezTo>
                          <a:pt x="571408" y="164614"/>
                          <a:pt x="599625" y="222678"/>
                          <a:pt x="607818" y="285086"/>
                        </a:cubicBezTo>
                        <a:lnTo>
                          <a:pt x="608390" y="290515"/>
                        </a:lnTo>
                        <a:cubicBezTo>
                          <a:pt x="609760" y="303165"/>
                          <a:pt x="610293" y="315890"/>
                          <a:pt x="610007" y="328615"/>
                        </a:cubicBezTo>
                        <a:cubicBezTo>
                          <a:pt x="609588" y="345579"/>
                          <a:pt x="607647" y="362477"/>
                          <a:pt x="604202" y="379098"/>
                        </a:cubicBezTo>
                        <a:cubicBezTo>
                          <a:pt x="603536" y="382908"/>
                          <a:pt x="602680" y="386623"/>
                          <a:pt x="601728" y="390337"/>
                        </a:cubicBezTo>
                        <a:cubicBezTo>
                          <a:pt x="595837" y="415074"/>
                          <a:pt x="586587" y="438886"/>
                          <a:pt x="574225" y="461108"/>
                        </a:cubicBezTo>
                        <a:cubicBezTo>
                          <a:pt x="573226" y="463185"/>
                          <a:pt x="572084" y="465194"/>
                          <a:pt x="570799" y="467109"/>
                        </a:cubicBezTo>
                        <a:cubicBezTo>
                          <a:pt x="560074" y="485483"/>
                          <a:pt x="547303" y="502571"/>
                          <a:pt x="532733" y="518068"/>
                        </a:cubicBezTo>
                        <a:cubicBezTo>
                          <a:pt x="527661" y="523687"/>
                          <a:pt x="522293" y="529031"/>
                          <a:pt x="516650" y="534070"/>
                        </a:cubicBezTo>
                        <a:cubicBezTo>
                          <a:pt x="502784" y="547043"/>
                          <a:pt x="487596" y="558530"/>
                          <a:pt x="471351" y="568360"/>
                        </a:cubicBezTo>
                        <a:cubicBezTo>
                          <a:pt x="469115" y="569855"/>
                          <a:pt x="466793" y="571217"/>
                          <a:pt x="464404" y="572456"/>
                        </a:cubicBezTo>
                        <a:cubicBezTo>
                          <a:pt x="459551" y="575408"/>
                          <a:pt x="454888" y="578075"/>
                          <a:pt x="449463" y="580552"/>
                        </a:cubicBezTo>
                        <a:lnTo>
                          <a:pt x="445371" y="582552"/>
                        </a:lnTo>
                        <a:cubicBezTo>
                          <a:pt x="432724" y="588686"/>
                          <a:pt x="419610" y="593810"/>
                          <a:pt x="406163" y="597887"/>
                        </a:cubicBezTo>
                        <a:lnTo>
                          <a:pt x="405497" y="597887"/>
                        </a:lnTo>
                        <a:lnTo>
                          <a:pt x="404165" y="597887"/>
                        </a:lnTo>
                        <a:cubicBezTo>
                          <a:pt x="374245" y="606879"/>
                          <a:pt x="343078" y="611032"/>
                          <a:pt x="311854" y="610174"/>
                        </a:cubicBezTo>
                        <a:cubicBezTo>
                          <a:pt x="305954" y="610174"/>
                          <a:pt x="300054" y="609698"/>
                          <a:pt x="294249" y="609127"/>
                        </a:cubicBezTo>
                        <a:lnTo>
                          <a:pt x="292726" y="609127"/>
                        </a:lnTo>
                        <a:cubicBezTo>
                          <a:pt x="288348" y="609127"/>
                          <a:pt x="283971" y="608269"/>
                          <a:pt x="279593" y="607603"/>
                        </a:cubicBezTo>
                        <a:cubicBezTo>
                          <a:pt x="277604" y="607422"/>
                          <a:pt x="275634" y="607108"/>
                          <a:pt x="273693" y="606650"/>
                        </a:cubicBezTo>
                        <a:cubicBezTo>
                          <a:pt x="224454" y="598544"/>
                          <a:pt x="178214" y="577618"/>
                          <a:pt x="139605" y="545976"/>
                        </a:cubicBezTo>
                        <a:cubicBezTo>
                          <a:pt x="135322" y="542547"/>
                          <a:pt x="131135" y="538927"/>
                          <a:pt x="127043" y="535022"/>
                        </a:cubicBezTo>
                        <a:cubicBezTo>
                          <a:pt x="125330" y="533593"/>
                          <a:pt x="123617" y="532069"/>
                          <a:pt x="121999" y="530450"/>
                        </a:cubicBezTo>
                        <a:cubicBezTo>
                          <a:pt x="110418" y="519392"/>
                          <a:pt x="99816" y="507343"/>
                          <a:pt x="90309" y="494446"/>
                        </a:cubicBezTo>
                        <a:cubicBezTo>
                          <a:pt x="84276" y="486569"/>
                          <a:pt x="78680" y="478367"/>
                          <a:pt x="73560" y="469871"/>
                        </a:cubicBezTo>
                        <a:lnTo>
                          <a:pt x="73560" y="469871"/>
                        </a:lnTo>
                        <a:lnTo>
                          <a:pt x="71276" y="465966"/>
                        </a:lnTo>
                        <a:cubicBezTo>
                          <a:pt x="69087" y="462156"/>
                          <a:pt x="66899" y="458251"/>
                          <a:pt x="64900" y="454250"/>
                        </a:cubicBezTo>
                        <a:cubicBezTo>
                          <a:pt x="60808" y="446535"/>
                          <a:pt x="57192" y="438629"/>
                          <a:pt x="53861" y="430533"/>
                        </a:cubicBezTo>
                        <a:cubicBezTo>
                          <a:pt x="38949" y="393919"/>
                          <a:pt x="31783" y="354609"/>
                          <a:pt x="32829" y="315090"/>
                        </a:cubicBezTo>
                        <a:cubicBezTo>
                          <a:pt x="33210" y="299640"/>
                          <a:pt x="34866" y="284257"/>
                          <a:pt x="37778" y="269084"/>
                        </a:cubicBezTo>
                        <a:cubicBezTo>
                          <a:pt x="39110" y="261750"/>
                          <a:pt x="40728" y="254511"/>
                          <a:pt x="42632" y="247462"/>
                        </a:cubicBezTo>
                        <a:cubicBezTo>
                          <a:pt x="49769" y="220792"/>
                          <a:pt x="60694" y="195294"/>
                          <a:pt x="75083" y="171739"/>
                        </a:cubicBezTo>
                        <a:cubicBezTo>
                          <a:pt x="83771" y="157375"/>
                          <a:pt x="93773" y="143859"/>
                          <a:pt x="104965" y="131353"/>
                        </a:cubicBezTo>
                        <a:cubicBezTo>
                          <a:pt x="124141" y="109350"/>
                          <a:pt x="146619" y="90452"/>
                          <a:pt x="171580" y="75346"/>
                        </a:cubicBezTo>
                        <a:cubicBezTo>
                          <a:pt x="175577" y="72869"/>
                          <a:pt x="179670" y="70583"/>
                          <a:pt x="183762" y="68392"/>
                        </a:cubicBezTo>
                        <a:cubicBezTo>
                          <a:pt x="281392" y="15471"/>
                          <a:pt x="400682" y="23215"/>
                          <a:pt x="490670" y="88300"/>
                        </a:cubicBezTo>
                        <a:cubicBezTo>
                          <a:pt x="491603" y="88728"/>
                          <a:pt x="492488" y="89243"/>
                          <a:pt x="493334" y="89824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60000"/>
                      <a:lumOff val="40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  <p:sp>
                <p:nvSpPr>
                  <p:cNvPr id="690" name="Freeform 689">
                    <a:extLst>
                      <a:ext uri="{FF2B5EF4-FFF2-40B4-BE49-F238E27FC236}">
                        <a16:creationId xmlns:a16="http://schemas.microsoft.com/office/drawing/2014/main" id="{6B8216E0-C5E7-470E-9C40-FC40BC9F6C4A}"/>
                      </a:ext>
                    </a:extLst>
                  </p:cNvPr>
                  <p:cNvSpPr/>
                  <p:nvPr/>
                </p:nvSpPr>
                <p:spPr>
                  <a:xfrm>
                    <a:off x="5627596" y="3158299"/>
                    <a:ext cx="280913" cy="405764"/>
                  </a:xfrm>
                  <a:custGeom>
                    <a:avLst/>
                    <a:gdLst>
                      <a:gd name="connsiteX0" fmla="*/ 277217 w 280913"/>
                      <a:gd name="connsiteY0" fmla="*/ 242602 h 405764"/>
                      <a:gd name="connsiteX1" fmla="*/ 240007 w 280913"/>
                      <a:gd name="connsiteY1" fmla="*/ 201168 h 405764"/>
                      <a:gd name="connsiteX2" fmla="*/ 225066 w 280913"/>
                      <a:gd name="connsiteY2" fmla="*/ 194786 h 405764"/>
                      <a:gd name="connsiteX3" fmla="*/ 236105 w 280913"/>
                      <a:gd name="connsiteY3" fmla="*/ 189262 h 405764"/>
                      <a:gd name="connsiteX4" fmla="*/ 264084 w 280913"/>
                      <a:gd name="connsiteY4" fmla="*/ 153638 h 405764"/>
                      <a:gd name="connsiteX5" fmla="*/ 266463 w 280913"/>
                      <a:gd name="connsiteY5" fmla="*/ 134588 h 405764"/>
                      <a:gd name="connsiteX6" fmla="*/ 266463 w 280913"/>
                      <a:gd name="connsiteY6" fmla="*/ 119920 h 405764"/>
                      <a:gd name="connsiteX7" fmla="*/ 263037 w 280913"/>
                      <a:gd name="connsiteY7" fmla="*/ 103060 h 405764"/>
                      <a:gd name="connsiteX8" fmla="*/ 219166 w 280913"/>
                      <a:gd name="connsiteY8" fmla="*/ 62675 h 405764"/>
                      <a:gd name="connsiteX9" fmla="*/ 178530 w 280913"/>
                      <a:gd name="connsiteY9" fmla="*/ 54864 h 405764"/>
                      <a:gd name="connsiteX10" fmla="*/ 172249 w 280913"/>
                      <a:gd name="connsiteY10" fmla="*/ 48196 h 405764"/>
                      <a:gd name="connsiteX11" fmla="*/ 172249 w 280913"/>
                      <a:gd name="connsiteY11" fmla="*/ 9525 h 405764"/>
                      <a:gd name="connsiteX12" fmla="*/ 172249 w 280913"/>
                      <a:gd name="connsiteY12" fmla="*/ 0 h 405764"/>
                      <a:gd name="connsiteX13" fmla="*/ 139132 w 280913"/>
                      <a:gd name="connsiteY13" fmla="*/ 0 h 405764"/>
                      <a:gd name="connsiteX14" fmla="*/ 139132 w 280913"/>
                      <a:gd name="connsiteY14" fmla="*/ 53435 h 405764"/>
                      <a:gd name="connsiteX15" fmla="*/ 114769 w 280913"/>
                      <a:gd name="connsiteY15" fmla="*/ 53435 h 405764"/>
                      <a:gd name="connsiteX16" fmla="*/ 114769 w 280913"/>
                      <a:gd name="connsiteY16" fmla="*/ 0 h 405764"/>
                      <a:gd name="connsiteX17" fmla="*/ 81938 w 280913"/>
                      <a:gd name="connsiteY17" fmla="*/ 0 h 405764"/>
                      <a:gd name="connsiteX18" fmla="*/ 81938 w 280913"/>
                      <a:gd name="connsiteY18" fmla="*/ 54197 h 405764"/>
                      <a:gd name="connsiteX19" fmla="*/ 190 w 280913"/>
                      <a:gd name="connsiteY19" fmla="*/ 54197 h 405764"/>
                      <a:gd name="connsiteX20" fmla="*/ 190 w 280913"/>
                      <a:gd name="connsiteY20" fmla="*/ 109633 h 405764"/>
                      <a:gd name="connsiteX21" fmla="*/ 24267 w 280913"/>
                      <a:gd name="connsiteY21" fmla="*/ 109633 h 405764"/>
                      <a:gd name="connsiteX22" fmla="*/ 24267 w 280913"/>
                      <a:gd name="connsiteY22" fmla="*/ 300704 h 405764"/>
                      <a:gd name="connsiteX23" fmla="*/ 0 w 280913"/>
                      <a:gd name="connsiteY23" fmla="*/ 300704 h 405764"/>
                      <a:gd name="connsiteX24" fmla="*/ 0 w 280913"/>
                      <a:gd name="connsiteY24" fmla="*/ 356425 h 405764"/>
                      <a:gd name="connsiteX25" fmla="*/ 82128 w 280913"/>
                      <a:gd name="connsiteY25" fmla="*/ 356425 h 405764"/>
                      <a:gd name="connsiteX26" fmla="*/ 82128 w 280913"/>
                      <a:gd name="connsiteY26" fmla="*/ 405384 h 405764"/>
                      <a:gd name="connsiteX27" fmla="*/ 115245 w 280913"/>
                      <a:gd name="connsiteY27" fmla="*/ 405384 h 405764"/>
                      <a:gd name="connsiteX28" fmla="*/ 115245 w 280913"/>
                      <a:gd name="connsiteY28" fmla="*/ 356425 h 405764"/>
                      <a:gd name="connsiteX29" fmla="*/ 134278 w 280913"/>
                      <a:gd name="connsiteY29" fmla="*/ 356425 h 405764"/>
                      <a:gd name="connsiteX30" fmla="*/ 137894 w 280913"/>
                      <a:gd name="connsiteY30" fmla="*/ 357187 h 405764"/>
                      <a:gd name="connsiteX31" fmla="*/ 137894 w 280913"/>
                      <a:gd name="connsiteY31" fmla="*/ 357187 h 405764"/>
                      <a:gd name="connsiteX32" fmla="*/ 139227 w 280913"/>
                      <a:gd name="connsiteY32" fmla="*/ 361569 h 405764"/>
                      <a:gd name="connsiteX33" fmla="*/ 139227 w 280913"/>
                      <a:gd name="connsiteY33" fmla="*/ 364712 h 405764"/>
                      <a:gd name="connsiteX34" fmla="*/ 139227 w 280913"/>
                      <a:gd name="connsiteY34" fmla="*/ 389001 h 405764"/>
                      <a:gd name="connsiteX35" fmla="*/ 139227 w 280913"/>
                      <a:gd name="connsiteY35" fmla="*/ 405765 h 405764"/>
                      <a:gd name="connsiteX36" fmla="*/ 167777 w 280913"/>
                      <a:gd name="connsiteY36" fmla="*/ 405765 h 405764"/>
                      <a:gd name="connsiteX37" fmla="*/ 171678 w 280913"/>
                      <a:gd name="connsiteY37" fmla="*/ 402812 h 405764"/>
                      <a:gd name="connsiteX38" fmla="*/ 171678 w 280913"/>
                      <a:gd name="connsiteY38" fmla="*/ 400812 h 405764"/>
                      <a:gd name="connsiteX39" fmla="*/ 171678 w 280913"/>
                      <a:gd name="connsiteY39" fmla="*/ 380524 h 405764"/>
                      <a:gd name="connsiteX40" fmla="*/ 171678 w 280913"/>
                      <a:gd name="connsiteY40" fmla="*/ 362712 h 405764"/>
                      <a:gd name="connsiteX41" fmla="*/ 178340 w 280913"/>
                      <a:gd name="connsiteY41" fmla="*/ 356044 h 405764"/>
                      <a:gd name="connsiteX42" fmla="*/ 181480 w 280913"/>
                      <a:gd name="connsiteY42" fmla="*/ 356044 h 405764"/>
                      <a:gd name="connsiteX43" fmla="*/ 239341 w 280913"/>
                      <a:gd name="connsiteY43" fmla="*/ 343757 h 405764"/>
                      <a:gd name="connsiteX44" fmla="*/ 272554 w 280913"/>
                      <a:gd name="connsiteY44" fmla="*/ 311944 h 405764"/>
                      <a:gd name="connsiteX45" fmla="*/ 275218 w 280913"/>
                      <a:gd name="connsiteY45" fmla="*/ 305848 h 405764"/>
                      <a:gd name="connsiteX46" fmla="*/ 280738 w 280913"/>
                      <a:gd name="connsiteY46" fmla="*/ 266033 h 405764"/>
                      <a:gd name="connsiteX47" fmla="*/ 277217 w 280913"/>
                      <a:gd name="connsiteY47" fmla="*/ 242602 h 405764"/>
                      <a:gd name="connsiteX48" fmla="*/ 118386 w 280913"/>
                      <a:gd name="connsiteY48" fmla="*/ 300704 h 405764"/>
                      <a:gd name="connsiteX49" fmla="*/ 113437 w 280913"/>
                      <a:gd name="connsiteY49" fmla="*/ 295466 h 405764"/>
                      <a:gd name="connsiteX50" fmla="*/ 113437 w 280913"/>
                      <a:gd name="connsiteY50" fmla="*/ 293370 h 405764"/>
                      <a:gd name="connsiteX51" fmla="*/ 113437 w 280913"/>
                      <a:gd name="connsiteY51" fmla="*/ 229267 h 405764"/>
                      <a:gd name="connsiteX52" fmla="*/ 118195 w 280913"/>
                      <a:gd name="connsiteY52" fmla="*/ 224504 h 405764"/>
                      <a:gd name="connsiteX53" fmla="*/ 134564 w 280913"/>
                      <a:gd name="connsiteY53" fmla="*/ 224504 h 405764"/>
                      <a:gd name="connsiteX54" fmla="*/ 145698 w 280913"/>
                      <a:gd name="connsiteY54" fmla="*/ 224504 h 405764"/>
                      <a:gd name="connsiteX55" fmla="*/ 167110 w 280913"/>
                      <a:gd name="connsiteY55" fmla="*/ 229838 h 405764"/>
                      <a:gd name="connsiteX56" fmla="*/ 168062 w 280913"/>
                      <a:gd name="connsiteY56" fmla="*/ 230410 h 405764"/>
                      <a:gd name="connsiteX57" fmla="*/ 171012 w 280913"/>
                      <a:gd name="connsiteY57" fmla="*/ 232410 h 405764"/>
                      <a:gd name="connsiteX58" fmla="*/ 183384 w 280913"/>
                      <a:gd name="connsiteY58" fmla="*/ 269843 h 405764"/>
                      <a:gd name="connsiteX59" fmla="*/ 147697 w 280913"/>
                      <a:gd name="connsiteY59" fmla="*/ 300418 h 405764"/>
                      <a:gd name="connsiteX60" fmla="*/ 119147 w 280913"/>
                      <a:gd name="connsiteY60" fmla="*/ 300418 h 405764"/>
                      <a:gd name="connsiteX61" fmla="*/ 113437 w 280913"/>
                      <a:gd name="connsiteY61" fmla="*/ 115348 h 405764"/>
                      <a:gd name="connsiteX62" fmla="*/ 118195 w 280913"/>
                      <a:gd name="connsiteY62" fmla="*/ 110585 h 405764"/>
                      <a:gd name="connsiteX63" fmla="*/ 140464 w 280913"/>
                      <a:gd name="connsiteY63" fmla="*/ 110585 h 405764"/>
                      <a:gd name="connsiteX64" fmla="*/ 157118 w 280913"/>
                      <a:gd name="connsiteY64" fmla="*/ 115062 h 405764"/>
                      <a:gd name="connsiteX65" fmla="*/ 160544 w 280913"/>
                      <a:gd name="connsiteY65" fmla="*/ 117634 h 405764"/>
                      <a:gd name="connsiteX66" fmla="*/ 161686 w 280913"/>
                      <a:gd name="connsiteY66" fmla="*/ 118777 h 405764"/>
                      <a:gd name="connsiteX67" fmla="*/ 165397 w 280913"/>
                      <a:gd name="connsiteY67" fmla="*/ 123539 h 405764"/>
                      <a:gd name="connsiteX68" fmla="*/ 169489 w 280913"/>
                      <a:gd name="connsiteY68" fmla="*/ 136684 h 405764"/>
                      <a:gd name="connsiteX69" fmla="*/ 168348 w 280913"/>
                      <a:gd name="connsiteY69" fmla="*/ 157067 h 405764"/>
                      <a:gd name="connsiteX70" fmla="*/ 147602 w 280913"/>
                      <a:gd name="connsiteY70" fmla="*/ 175355 h 405764"/>
                      <a:gd name="connsiteX71" fmla="*/ 119052 w 280913"/>
                      <a:gd name="connsiteY71" fmla="*/ 176117 h 405764"/>
                      <a:gd name="connsiteX72" fmla="*/ 117625 w 280913"/>
                      <a:gd name="connsiteY72" fmla="*/ 176117 h 405764"/>
                      <a:gd name="connsiteX73" fmla="*/ 113342 w 280913"/>
                      <a:gd name="connsiteY73" fmla="*/ 171545 h 405764"/>
                      <a:gd name="connsiteX74" fmla="*/ 113342 w 280913"/>
                      <a:gd name="connsiteY74" fmla="*/ 142970 h 405764"/>
                      <a:gd name="connsiteX75" fmla="*/ 113437 w 280913"/>
                      <a:gd name="connsiteY75" fmla="*/ 115348 h 40576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  <a:cxn ang="0">
                        <a:pos x="connsiteX66" y="connsiteY66"/>
                      </a:cxn>
                      <a:cxn ang="0">
                        <a:pos x="connsiteX67" y="connsiteY67"/>
                      </a:cxn>
                      <a:cxn ang="0">
                        <a:pos x="connsiteX68" y="connsiteY68"/>
                      </a:cxn>
                      <a:cxn ang="0">
                        <a:pos x="connsiteX69" y="connsiteY69"/>
                      </a:cxn>
                      <a:cxn ang="0">
                        <a:pos x="connsiteX70" y="connsiteY70"/>
                      </a:cxn>
                      <a:cxn ang="0">
                        <a:pos x="connsiteX71" y="connsiteY71"/>
                      </a:cxn>
                      <a:cxn ang="0">
                        <a:pos x="connsiteX72" y="connsiteY72"/>
                      </a:cxn>
                      <a:cxn ang="0">
                        <a:pos x="connsiteX73" y="connsiteY73"/>
                      </a:cxn>
                      <a:cxn ang="0">
                        <a:pos x="connsiteX74" y="connsiteY74"/>
                      </a:cxn>
                      <a:cxn ang="0">
                        <a:pos x="connsiteX75" y="connsiteY75"/>
                      </a:cxn>
                    </a:cxnLst>
                    <a:rect l="l" t="t" r="r" b="b"/>
                    <a:pathLst>
                      <a:path w="280913" h="405764">
                        <a:moveTo>
                          <a:pt x="277217" y="242602"/>
                        </a:moveTo>
                        <a:cubicBezTo>
                          <a:pt x="271326" y="224085"/>
                          <a:pt x="257774" y="208998"/>
                          <a:pt x="240007" y="201168"/>
                        </a:cubicBezTo>
                        <a:cubicBezTo>
                          <a:pt x="235344" y="198882"/>
                          <a:pt x="230490" y="197072"/>
                          <a:pt x="225066" y="194786"/>
                        </a:cubicBezTo>
                        <a:cubicBezTo>
                          <a:pt x="229158" y="192691"/>
                          <a:pt x="232679" y="191071"/>
                          <a:pt x="236105" y="189262"/>
                        </a:cubicBezTo>
                        <a:cubicBezTo>
                          <a:pt x="250446" y="182375"/>
                          <a:pt x="260782" y="169212"/>
                          <a:pt x="264084" y="153638"/>
                        </a:cubicBezTo>
                        <a:cubicBezTo>
                          <a:pt x="265255" y="147342"/>
                          <a:pt x="266044" y="140979"/>
                          <a:pt x="266463" y="134588"/>
                        </a:cubicBezTo>
                        <a:cubicBezTo>
                          <a:pt x="266891" y="129711"/>
                          <a:pt x="266891" y="124797"/>
                          <a:pt x="266463" y="119920"/>
                        </a:cubicBezTo>
                        <a:cubicBezTo>
                          <a:pt x="266044" y="114176"/>
                          <a:pt x="264893" y="108509"/>
                          <a:pt x="263037" y="103060"/>
                        </a:cubicBezTo>
                        <a:cubicBezTo>
                          <a:pt x="255976" y="83172"/>
                          <a:pt x="239560" y="68056"/>
                          <a:pt x="219166" y="62675"/>
                        </a:cubicBezTo>
                        <a:cubicBezTo>
                          <a:pt x="205871" y="58922"/>
                          <a:pt x="192272" y="56312"/>
                          <a:pt x="178530" y="54864"/>
                        </a:cubicBezTo>
                        <a:cubicBezTo>
                          <a:pt x="173867" y="54197"/>
                          <a:pt x="172154" y="53054"/>
                          <a:pt x="172249" y="48196"/>
                        </a:cubicBezTo>
                        <a:cubicBezTo>
                          <a:pt x="172249" y="35338"/>
                          <a:pt x="172249" y="22384"/>
                          <a:pt x="172249" y="9525"/>
                        </a:cubicBezTo>
                        <a:lnTo>
                          <a:pt x="172249" y="0"/>
                        </a:lnTo>
                        <a:lnTo>
                          <a:pt x="139132" y="0"/>
                        </a:lnTo>
                        <a:lnTo>
                          <a:pt x="139132" y="53435"/>
                        </a:lnTo>
                        <a:lnTo>
                          <a:pt x="114769" y="53435"/>
                        </a:lnTo>
                        <a:lnTo>
                          <a:pt x="114769" y="0"/>
                        </a:lnTo>
                        <a:lnTo>
                          <a:pt x="81938" y="0"/>
                        </a:lnTo>
                        <a:lnTo>
                          <a:pt x="81938" y="54197"/>
                        </a:lnTo>
                        <a:lnTo>
                          <a:pt x="190" y="54197"/>
                        </a:lnTo>
                        <a:lnTo>
                          <a:pt x="190" y="109633"/>
                        </a:lnTo>
                        <a:lnTo>
                          <a:pt x="24267" y="109633"/>
                        </a:lnTo>
                        <a:lnTo>
                          <a:pt x="24267" y="300704"/>
                        </a:lnTo>
                        <a:lnTo>
                          <a:pt x="0" y="300704"/>
                        </a:lnTo>
                        <a:lnTo>
                          <a:pt x="0" y="356425"/>
                        </a:lnTo>
                        <a:lnTo>
                          <a:pt x="82128" y="356425"/>
                        </a:lnTo>
                        <a:lnTo>
                          <a:pt x="82128" y="405384"/>
                        </a:lnTo>
                        <a:lnTo>
                          <a:pt x="115245" y="405384"/>
                        </a:lnTo>
                        <a:lnTo>
                          <a:pt x="115245" y="356425"/>
                        </a:lnTo>
                        <a:cubicBezTo>
                          <a:pt x="122097" y="356425"/>
                          <a:pt x="128283" y="356425"/>
                          <a:pt x="134278" y="356425"/>
                        </a:cubicBezTo>
                        <a:cubicBezTo>
                          <a:pt x="135535" y="356244"/>
                          <a:pt x="136819" y="356521"/>
                          <a:pt x="137894" y="357187"/>
                        </a:cubicBezTo>
                        <a:lnTo>
                          <a:pt x="137894" y="357187"/>
                        </a:lnTo>
                        <a:cubicBezTo>
                          <a:pt x="139046" y="358331"/>
                          <a:pt x="139541" y="359978"/>
                          <a:pt x="139227" y="361569"/>
                        </a:cubicBezTo>
                        <a:lnTo>
                          <a:pt x="139227" y="364712"/>
                        </a:lnTo>
                        <a:cubicBezTo>
                          <a:pt x="139227" y="372713"/>
                          <a:pt x="139227" y="380905"/>
                          <a:pt x="139227" y="389001"/>
                        </a:cubicBezTo>
                        <a:lnTo>
                          <a:pt x="139227" y="405765"/>
                        </a:lnTo>
                        <a:lnTo>
                          <a:pt x="167777" y="405765"/>
                        </a:lnTo>
                        <a:cubicBezTo>
                          <a:pt x="170251" y="405765"/>
                          <a:pt x="171298" y="404717"/>
                          <a:pt x="171678" y="402812"/>
                        </a:cubicBezTo>
                        <a:cubicBezTo>
                          <a:pt x="171735" y="402145"/>
                          <a:pt x="171735" y="401479"/>
                          <a:pt x="171678" y="400812"/>
                        </a:cubicBezTo>
                        <a:cubicBezTo>
                          <a:pt x="171678" y="394049"/>
                          <a:pt x="171678" y="387286"/>
                          <a:pt x="171678" y="380524"/>
                        </a:cubicBezTo>
                        <a:cubicBezTo>
                          <a:pt x="171678" y="373761"/>
                          <a:pt x="171678" y="368617"/>
                          <a:pt x="171678" y="362712"/>
                        </a:cubicBezTo>
                        <a:cubicBezTo>
                          <a:pt x="171678" y="356807"/>
                          <a:pt x="173391" y="356235"/>
                          <a:pt x="178340" y="356044"/>
                        </a:cubicBezTo>
                        <a:lnTo>
                          <a:pt x="181480" y="356044"/>
                        </a:lnTo>
                        <a:cubicBezTo>
                          <a:pt x="201379" y="355721"/>
                          <a:pt x="221031" y="351549"/>
                          <a:pt x="239341" y="343757"/>
                        </a:cubicBezTo>
                        <a:cubicBezTo>
                          <a:pt x="253835" y="337433"/>
                          <a:pt x="265606" y="326155"/>
                          <a:pt x="272554" y="311944"/>
                        </a:cubicBezTo>
                        <a:cubicBezTo>
                          <a:pt x="273505" y="309943"/>
                          <a:pt x="274457" y="307943"/>
                          <a:pt x="275218" y="305848"/>
                        </a:cubicBezTo>
                        <a:cubicBezTo>
                          <a:pt x="279653" y="293065"/>
                          <a:pt x="281528" y="279540"/>
                          <a:pt x="280738" y="266033"/>
                        </a:cubicBezTo>
                        <a:cubicBezTo>
                          <a:pt x="280671" y="258099"/>
                          <a:pt x="279491" y="250203"/>
                          <a:pt x="277217" y="242602"/>
                        </a:cubicBezTo>
                        <a:close/>
                        <a:moveTo>
                          <a:pt x="118386" y="300704"/>
                        </a:moveTo>
                        <a:cubicBezTo>
                          <a:pt x="115055" y="300704"/>
                          <a:pt x="113437" y="299561"/>
                          <a:pt x="113437" y="295466"/>
                        </a:cubicBezTo>
                        <a:lnTo>
                          <a:pt x="113437" y="293370"/>
                        </a:lnTo>
                        <a:cubicBezTo>
                          <a:pt x="113437" y="271939"/>
                          <a:pt x="113437" y="250698"/>
                          <a:pt x="113437" y="229267"/>
                        </a:cubicBezTo>
                        <a:cubicBezTo>
                          <a:pt x="113437" y="225742"/>
                          <a:pt x="114579" y="224314"/>
                          <a:pt x="118195" y="224504"/>
                        </a:cubicBezTo>
                        <a:cubicBezTo>
                          <a:pt x="123620" y="224504"/>
                          <a:pt x="129139" y="224504"/>
                          <a:pt x="134564" y="224504"/>
                        </a:cubicBezTo>
                        <a:lnTo>
                          <a:pt x="145698" y="224504"/>
                        </a:lnTo>
                        <a:cubicBezTo>
                          <a:pt x="153178" y="224352"/>
                          <a:pt x="160573" y="226190"/>
                          <a:pt x="167110" y="229838"/>
                        </a:cubicBezTo>
                        <a:cubicBezTo>
                          <a:pt x="167472" y="229934"/>
                          <a:pt x="167805" y="230133"/>
                          <a:pt x="168062" y="230410"/>
                        </a:cubicBezTo>
                        <a:lnTo>
                          <a:pt x="171012" y="232410"/>
                        </a:lnTo>
                        <a:cubicBezTo>
                          <a:pt x="181937" y="241497"/>
                          <a:pt x="186734" y="256022"/>
                          <a:pt x="183384" y="269843"/>
                        </a:cubicBezTo>
                        <a:cubicBezTo>
                          <a:pt x="181138" y="287712"/>
                          <a:pt x="165683" y="300952"/>
                          <a:pt x="147697" y="300418"/>
                        </a:cubicBezTo>
                        <a:cubicBezTo>
                          <a:pt x="138180" y="300418"/>
                          <a:pt x="128663" y="300418"/>
                          <a:pt x="119147" y="300418"/>
                        </a:cubicBezTo>
                        <a:close/>
                        <a:moveTo>
                          <a:pt x="113437" y="115348"/>
                        </a:moveTo>
                        <a:cubicBezTo>
                          <a:pt x="113437" y="111824"/>
                          <a:pt x="114579" y="110490"/>
                          <a:pt x="118195" y="110585"/>
                        </a:cubicBezTo>
                        <a:cubicBezTo>
                          <a:pt x="125618" y="110585"/>
                          <a:pt x="133041" y="110585"/>
                          <a:pt x="140464" y="110585"/>
                        </a:cubicBezTo>
                        <a:cubicBezTo>
                          <a:pt x="146326" y="110442"/>
                          <a:pt x="152112" y="111995"/>
                          <a:pt x="157118" y="115062"/>
                        </a:cubicBezTo>
                        <a:cubicBezTo>
                          <a:pt x="158336" y="115814"/>
                          <a:pt x="159488" y="116672"/>
                          <a:pt x="160544" y="117634"/>
                        </a:cubicBezTo>
                        <a:lnTo>
                          <a:pt x="161686" y="118777"/>
                        </a:lnTo>
                        <a:cubicBezTo>
                          <a:pt x="163152" y="120177"/>
                          <a:pt x="164398" y="121777"/>
                          <a:pt x="165397" y="123539"/>
                        </a:cubicBezTo>
                        <a:cubicBezTo>
                          <a:pt x="167815" y="127521"/>
                          <a:pt x="169214" y="132036"/>
                          <a:pt x="169489" y="136684"/>
                        </a:cubicBezTo>
                        <a:cubicBezTo>
                          <a:pt x="170060" y="143494"/>
                          <a:pt x="169670" y="150362"/>
                          <a:pt x="168348" y="157067"/>
                        </a:cubicBezTo>
                        <a:cubicBezTo>
                          <a:pt x="166673" y="167335"/>
                          <a:pt x="157993" y="174993"/>
                          <a:pt x="147602" y="175355"/>
                        </a:cubicBezTo>
                        <a:cubicBezTo>
                          <a:pt x="138085" y="176117"/>
                          <a:pt x="128568" y="175831"/>
                          <a:pt x="119052" y="176117"/>
                        </a:cubicBezTo>
                        <a:lnTo>
                          <a:pt x="117625" y="176117"/>
                        </a:lnTo>
                        <a:cubicBezTo>
                          <a:pt x="114294" y="176117"/>
                          <a:pt x="113342" y="174688"/>
                          <a:pt x="113342" y="171545"/>
                        </a:cubicBezTo>
                        <a:cubicBezTo>
                          <a:pt x="113342" y="162020"/>
                          <a:pt x="113342" y="152495"/>
                          <a:pt x="113342" y="142970"/>
                        </a:cubicBezTo>
                        <a:cubicBezTo>
                          <a:pt x="113342" y="133445"/>
                          <a:pt x="113627" y="124682"/>
                          <a:pt x="113437" y="115348"/>
                        </a:cubicBezTo>
                        <a:close/>
                      </a:path>
                    </a:pathLst>
                  </a:custGeom>
                  <a:solidFill>
                    <a:schemeClr val="accent3">
                      <a:lumMod val="75000"/>
                    </a:schemeClr>
                  </a:solidFill>
                  <a:ln w="9512" cap="flat">
                    <a:noFill/>
                    <a:prstDash val="solid"/>
                    <a:miter/>
                  </a:ln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691" name="Freeform 690">
                  <a:extLst>
                    <a:ext uri="{FF2B5EF4-FFF2-40B4-BE49-F238E27FC236}">
                      <a16:creationId xmlns:a16="http://schemas.microsoft.com/office/drawing/2014/main" id="{A18B0561-D211-627C-5BD3-99EAFFD047BD}"/>
                    </a:ext>
                  </a:extLst>
                </p:cNvPr>
                <p:cNvSpPr/>
                <p:nvPr/>
              </p:nvSpPr>
              <p:spPr>
                <a:xfrm>
                  <a:off x="5563930" y="3156870"/>
                  <a:ext cx="496301" cy="496368"/>
                </a:xfrm>
                <a:custGeom>
                  <a:avLst/>
                  <a:gdLst>
                    <a:gd name="connsiteX0" fmla="*/ 408354 w 496301"/>
                    <a:gd name="connsiteY0" fmla="*/ 0 h 496368"/>
                    <a:gd name="connsiteX1" fmla="*/ 472972 w 496301"/>
                    <a:gd name="connsiteY1" fmla="*/ 92869 h 496368"/>
                    <a:gd name="connsiteX2" fmla="*/ 496287 w 496301"/>
                    <a:gd name="connsiteY2" fmla="*/ 204311 h 496368"/>
                    <a:gd name="connsiteX3" fmla="*/ 474589 w 496301"/>
                    <a:gd name="connsiteY3" fmla="*/ 316421 h 496368"/>
                    <a:gd name="connsiteX4" fmla="*/ 315949 w 496301"/>
                    <a:gd name="connsiteY4" fmla="*/ 474821 h 496368"/>
                    <a:gd name="connsiteX5" fmla="*/ 203939 w 496301"/>
                    <a:gd name="connsiteY5" fmla="*/ 496348 h 496368"/>
                    <a:gd name="connsiteX6" fmla="*/ 92596 w 496301"/>
                    <a:gd name="connsiteY6" fmla="*/ 472821 h 496368"/>
                    <a:gd name="connsiteX7" fmla="*/ 0 w 496301"/>
                    <a:gd name="connsiteY7" fmla="*/ 407956 h 496368"/>
                    <a:gd name="connsiteX8" fmla="*/ 312808 w 496301"/>
                    <a:gd name="connsiteY8" fmla="*/ 467201 h 496368"/>
                    <a:gd name="connsiteX9" fmla="*/ 466976 w 496301"/>
                    <a:gd name="connsiteY9" fmla="*/ 313182 h 496368"/>
                    <a:gd name="connsiteX10" fmla="*/ 408354 w 496301"/>
                    <a:gd name="connsiteY10" fmla="*/ 0 h 49636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96301" h="496368">
                      <a:moveTo>
                        <a:pt x="408354" y="0"/>
                      </a:moveTo>
                      <a:cubicBezTo>
                        <a:pt x="435876" y="26327"/>
                        <a:pt x="457850" y="57903"/>
                        <a:pt x="472972" y="92869"/>
                      </a:cubicBezTo>
                      <a:cubicBezTo>
                        <a:pt x="487970" y="128130"/>
                        <a:pt x="495888" y="165992"/>
                        <a:pt x="496287" y="204311"/>
                      </a:cubicBezTo>
                      <a:cubicBezTo>
                        <a:pt x="496668" y="242764"/>
                        <a:pt x="489283" y="280892"/>
                        <a:pt x="474589" y="316421"/>
                      </a:cubicBezTo>
                      <a:cubicBezTo>
                        <a:pt x="445231" y="388477"/>
                        <a:pt x="388018" y="445608"/>
                        <a:pt x="315949" y="474821"/>
                      </a:cubicBezTo>
                      <a:cubicBezTo>
                        <a:pt x="280443" y="489490"/>
                        <a:pt x="242348" y="496814"/>
                        <a:pt x="203939" y="496348"/>
                      </a:cubicBezTo>
                      <a:cubicBezTo>
                        <a:pt x="165645" y="495881"/>
                        <a:pt x="127817" y="487890"/>
                        <a:pt x="92596" y="472821"/>
                      </a:cubicBezTo>
                      <a:cubicBezTo>
                        <a:pt x="57746" y="457553"/>
                        <a:pt x="26266" y="435502"/>
                        <a:pt x="0" y="407956"/>
                      </a:cubicBezTo>
                      <a:cubicBezTo>
                        <a:pt x="83184" y="488280"/>
                        <a:pt x="206052" y="511550"/>
                        <a:pt x="312808" y="467201"/>
                      </a:cubicBezTo>
                      <a:cubicBezTo>
                        <a:pt x="382194" y="437788"/>
                        <a:pt x="437465" y="382572"/>
                        <a:pt x="466976" y="313182"/>
                      </a:cubicBezTo>
                      <a:cubicBezTo>
                        <a:pt x="511476" y="206416"/>
                        <a:pt x="488455" y="83401"/>
                        <a:pt x="40835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2" name="Freeform 691">
                  <a:extLst>
                    <a:ext uri="{FF2B5EF4-FFF2-40B4-BE49-F238E27FC236}">
                      <a16:creationId xmlns:a16="http://schemas.microsoft.com/office/drawing/2014/main" id="{AB7A91F4-8091-9F1B-B212-282A6B056E5B}"/>
                    </a:ext>
                  </a:extLst>
                </p:cNvPr>
                <p:cNvSpPr/>
                <p:nvPr/>
              </p:nvSpPr>
              <p:spPr>
                <a:xfrm>
                  <a:off x="5474283" y="3068835"/>
                  <a:ext cx="497145" cy="495419"/>
                </a:xfrm>
                <a:custGeom>
                  <a:avLst/>
                  <a:gdLst>
                    <a:gd name="connsiteX0" fmla="*/ 87364 w 497145"/>
                    <a:gd name="connsiteY0" fmla="*/ 495419 h 495419"/>
                    <a:gd name="connsiteX1" fmla="*/ 23032 w 497145"/>
                    <a:gd name="connsiteY1" fmla="*/ 402360 h 495419"/>
                    <a:gd name="connsiteX2" fmla="*/ 2 w 497145"/>
                    <a:gd name="connsiteY2" fmla="*/ 290917 h 495419"/>
                    <a:gd name="connsiteX3" fmla="*/ 22175 w 497145"/>
                    <a:gd name="connsiteY3" fmla="*/ 179189 h 495419"/>
                    <a:gd name="connsiteX4" fmla="*/ 181292 w 497145"/>
                    <a:gd name="connsiteY4" fmla="*/ 21265 h 495419"/>
                    <a:gd name="connsiteX5" fmla="*/ 293492 w 497145"/>
                    <a:gd name="connsiteY5" fmla="*/ 24 h 495419"/>
                    <a:gd name="connsiteX6" fmla="*/ 404645 w 497145"/>
                    <a:gd name="connsiteY6" fmla="*/ 23932 h 495419"/>
                    <a:gd name="connsiteX7" fmla="*/ 497146 w 497145"/>
                    <a:gd name="connsiteY7" fmla="*/ 89178 h 495419"/>
                    <a:gd name="connsiteX8" fmla="*/ 183956 w 497145"/>
                    <a:gd name="connsiteY8" fmla="*/ 28599 h 495419"/>
                    <a:gd name="connsiteX9" fmla="*/ 29408 w 497145"/>
                    <a:gd name="connsiteY9" fmla="*/ 182047 h 495419"/>
                    <a:gd name="connsiteX10" fmla="*/ 87078 w 497145"/>
                    <a:gd name="connsiteY10" fmla="*/ 495419 h 49541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497145" h="495419">
                      <a:moveTo>
                        <a:pt x="87364" y="495419"/>
                      </a:moveTo>
                      <a:cubicBezTo>
                        <a:pt x="59880" y="469044"/>
                        <a:pt x="38001" y="437393"/>
                        <a:pt x="23032" y="402360"/>
                      </a:cubicBezTo>
                      <a:cubicBezTo>
                        <a:pt x="8082" y="367098"/>
                        <a:pt x="259" y="329217"/>
                        <a:pt x="2" y="290917"/>
                      </a:cubicBezTo>
                      <a:cubicBezTo>
                        <a:pt x="-141" y="252570"/>
                        <a:pt x="7396" y="214574"/>
                        <a:pt x="22175" y="179189"/>
                      </a:cubicBezTo>
                      <a:cubicBezTo>
                        <a:pt x="51829" y="107266"/>
                        <a:pt x="109185" y="50335"/>
                        <a:pt x="181292" y="21265"/>
                      </a:cubicBezTo>
                      <a:cubicBezTo>
                        <a:pt x="216893" y="6748"/>
                        <a:pt x="255045" y="-471"/>
                        <a:pt x="293492" y="24"/>
                      </a:cubicBezTo>
                      <a:cubicBezTo>
                        <a:pt x="331748" y="614"/>
                        <a:pt x="369519" y="8739"/>
                        <a:pt x="404645" y="23932"/>
                      </a:cubicBezTo>
                      <a:cubicBezTo>
                        <a:pt x="439523" y="39286"/>
                        <a:pt x="470966" y="61470"/>
                        <a:pt x="497146" y="89178"/>
                      </a:cubicBezTo>
                      <a:cubicBezTo>
                        <a:pt x="414209" y="8187"/>
                        <a:pt x="291075" y="-15635"/>
                        <a:pt x="183956" y="28599"/>
                      </a:cubicBezTo>
                      <a:cubicBezTo>
                        <a:pt x="114457" y="57688"/>
                        <a:pt x="59023" y="112724"/>
                        <a:pt x="29408" y="182047"/>
                      </a:cubicBezTo>
                      <a:cubicBezTo>
                        <a:pt x="-15501" y="288669"/>
                        <a:pt x="7158" y="411809"/>
                        <a:pt x="87078" y="495419"/>
                      </a:cubicBezTo>
                      <a:close/>
                    </a:path>
                  </a:pathLst>
                </a:custGeom>
                <a:solidFill>
                  <a:srgbClr val="000000">
                    <a:alpha val="10000"/>
                  </a:srgbClr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3" name="Freeform 692">
                  <a:extLst>
                    <a:ext uri="{FF2B5EF4-FFF2-40B4-BE49-F238E27FC236}">
                      <a16:creationId xmlns:a16="http://schemas.microsoft.com/office/drawing/2014/main" id="{73201B28-A43B-5F96-7E0F-6D9180A233C4}"/>
                    </a:ext>
                  </a:extLst>
                </p:cNvPr>
                <p:cNvSpPr/>
                <p:nvPr/>
              </p:nvSpPr>
              <p:spPr>
                <a:xfrm>
                  <a:off x="5626168" y="3158204"/>
                  <a:ext cx="85648" cy="109632"/>
                </a:xfrm>
                <a:custGeom>
                  <a:avLst/>
                  <a:gdLst>
                    <a:gd name="connsiteX0" fmla="*/ 1523 w 85648"/>
                    <a:gd name="connsiteY0" fmla="*/ 109633 h 109632"/>
                    <a:gd name="connsiteX1" fmla="*/ 761 w 85648"/>
                    <a:gd name="connsiteY1" fmla="*/ 95821 h 109632"/>
                    <a:gd name="connsiteX2" fmla="*/ 761 w 85648"/>
                    <a:gd name="connsiteY2" fmla="*/ 81915 h 109632"/>
                    <a:gd name="connsiteX3" fmla="*/ 0 w 85648"/>
                    <a:gd name="connsiteY3" fmla="*/ 54197 h 109632"/>
                    <a:gd name="connsiteX4" fmla="*/ 0 w 85648"/>
                    <a:gd name="connsiteY4" fmla="*/ 52292 h 109632"/>
                    <a:gd name="connsiteX5" fmla="*/ 1998 w 85648"/>
                    <a:gd name="connsiteY5" fmla="*/ 52292 h 109632"/>
                    <a:gd name="connsiteX6" fmla="*/ 83745 w 85648"/>
                    <a:gd name="connsiteY6" fmla="*/ 52292 h 109632"/>
                    <a:gd name="connsiteX7" fmla="*/ 81747 w 85648"/>
                    <a:gd name="connsiteY7" fmla="*/ 54197 h 109632"/>
                    <a:gd name="connsiteX8" fmla="*/ 82508 w 85648"/>
                    <a:gd name="connsiteY8" fmla="*/ 27146 h 109632"/>
                    <a:gd name="connsiteX9" fmla="*/ 83079 w 85648"/>
                    <a:gd name="connsiteY9" fmla="*/ 13525 h 109632"/>
                    <a:gd name="connsiteX10" fmla="*/ 83745 w 85648"/>
                    <a:gd name="connsiteY10" fmla="*/ 0 h 109632"/>
                    <a:gd name="connsiteX11" fmla="*/ 84412 w 85648"/>
                    <a:gd name="connsiteY11" fmla="*/ 13525 h 109632"/>
                    <a:gd name="connsiteX12" fmla="*/ 84887 w 85648"/>
                    <a:gd name="connsiteY12" fmla="*/ 27146 h 109632"/>
                    <a:gd name="connsiteX13" fmla="*/ 85649 w 85648"/>
                    <a:gd name="connsiteY13" fmla="*/ 54197 h 109632"/>
                    <a:gd name="connsiteX14" fmla="*/ 85649 w 85648"/>
                    <a:gd name="connsiteY14" fmla="*/ 56102 h 109632"/>
                    <a:gd name="connsiteX15" fmla="*/ 83745 w 85648"/>
                    <a:gd name="connsiteY15" fmla="*/ 56102 h 109632"/>
                    <a:gd name="connsiteX16" fmla="*/ 1998 w 85648"/>
                    <a:gd name="connsiteY16" fmla="*/ 56102 h 109632"/>
                    <a:gd name="connsiteX17" fmla="*/ 3902 w 85648"/>
                    <a:gd name="connsiteY17" fmla="*/ 54197 h 109632"/>
                    <a:gd name="connsiteX18" fmla="*/ 3140 w 85648"/>
                    <a:gd name="connsiteY18" fmla="*/ 81915 h 109632"/>
                    <a:gd name="connsiteX19" fmla="*/ 2665 w 85648"/>
                    <a:gd name="connsiteY19" fmla="*/ 95821 h 109632"/>
                    <a:gd name="connsiteX20" fmla="*/ 1523 w 85648"/>
                    <a:gd name="connsiteY20" fmla="*/ 109633 h 10963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85648" h="109632">
                      <a:moveTo>
                        <a:pt x="1523" y="109633"/>
                      </a:moveTo>
                      <a:cubicBezTo>
                        <a:pt x="1523" y="105061"/>
                        <a:pt x="952" y="100108"/>
                        <a:pt x="761" y="95821"/>
                      </a:cubicBezTo>
                      <a:cubicBezTo>
                        <a:pt x="571" y="91535"/>
                        <a:pt x="761" y="86296"/>
                        <a:pt x="761" y="81915"/>
                      </a:cubicBezTo>
                      <a:lnTo>
                        <a:pt x="0" y="54197"/>
                      </a:lnTo>
                      <a:lnTo>
                        <a:pt x="0" y="52292"/>
                      </a:lnTo>
                      <a:lnTo>
                        <a:pt x="1998" y="52292"/>
                      </a:lnTo>
                      <a:cubicBezTo>
                        <a:pt x="29216" y="51787"/>
                        <a:pt x="56461" y="51787"/>
                        <a:pt x="83745" y="52292"/>
                      </a:cubicBezTo>
                      <a:lnTo>
                        <a:pt x="81747" y="54197"/>
                      </a:lnTo>
                      <a:lnTo>
                        <a:pt x="82508" y="27146"/>
                      </a:lnTo>
                      <a:lnTo>
                        <a:pt x="83079" y="13525"/>
                      </a:lnTo>
                      <a:cubicBezTo>
                        <a:pt x="83079" y="9049"/>
                        <a:pt x="83079" y="4572"/>
                        <a:pt x="83745" y="0"/>
                      </a:cubicBezTo>
                      <a:cubicBezTo>
                        <a:pt x="83745" y="4572"/>
                        <a:pt x="84221" y="9525"/>
                        <a:pt x="84412" y="13525"/>
                      </a:cubicBezTo>
                      <a:lnTo>
                        <a:pt x="84887" y="27146"/>
                      </a:lnTo>
                      <a:lnTo>
                        <a:pt x="85649" y="54197"/>
                      </a:lnTo>
                      <a:lnTo>
                        <a:pt x="85649" y="56102"/>
                      </a:lnTo>
                      <a:lnTo>
                        <a:pt x="83745" y="56102"/>
                      </a:lnTo>
                      <a:cubicBezTo>
                        <a:pt x="56405" y="56550"/>
                        <a:pt x="29149" y="56550"/>
                        <a:pt x="1998" y="56102"/>
                      </a:cubicBezTo>
                      <a:lnTo>
                        <a:pt x="3902" y="54197"/>
                      </a:lnTo>
                      <a:lnTo>
                        <a:pt x="3140" y="81915"/>
                      </a:lnTo>
                      <a:cubicBezTo>
                        <a:pt x="3140" y="86582"/>
                        <a:pt x="3140" y="91440"/>
                        <a:pt x="2665" y="95821"/>
                      </a:cubicBezTo>
                      <a:cubicBezTo>
                        <a:pt x="2189" y="100203"/>
                        <a:pt x="1808" y="105061"/>
                        <a:pt x="1523" y="10963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4" name="Freeform 693">
                  <a:extLst>
                    <a:ext uri="{FF2B5EF4-FFF2-40B4-BE49-F238E27FC236}">
                      <a16:creationId xmlns:a16="http://schemas.microsoft.com/office/drawing/2014/main" id="{874E0125-3B31-9DC7-FAF8-75F780C45EF3}"/>
                    </a:ext>
                  </a:extLst>
                </p:cNvPr>
                <p:cNvSpPr/>
                <p:nvPr/>
              </p:nvSpPr>
              <p:spPr>
                <a:xfrm>
                  <a:off x="5625978" y="3269075"/>
                  <a:ext cx="27978" cy="245649"/>
                </a:xfrm>
                <a:custGeom>
                  <a:avLst/>
                  <a:gdLst>
                    <a:gd name="connsiteX0" fmla="*/ 1523 w 27978"/>
                    <a:gd name="connsiteY0" fmla="*/ 245650 h 245649"/>
                    <a:gd name="connsiteX1" fmla="*/ 571 w 27978"/>
                    <a:gd name="connsiteY1" fmla="*/ 217837 h 245649"/>
                    <a:gd name="connsiteX2" fmla="*/ 0 w 27978"/>
                    <a:gd name="connsiteY2" fmla="*/ 190024 h 245649"/>
                    <a:gd name="connsiteX3" fmla="*/ 0 w 27978"/>
                    <a:gd name="connsiteY3" fmla="*/ 188500 h 245649"/>
                    <a:gd name="connsiteX4" fmla="*/ 1618 w 27978"/>
                    <a:gd name="connsiteY4" fmla="*/ 188500 h 245649"/>
                    <a:gd name="connsiteX5" fmla="*/ 25885 w 27978"/>
                    <a:gd name="connsiteY5" fmla="*/ 188500 h 245649"/>
                    <a:gd name="connsiteX6" fmla="*/ 23887 w 27978"/>
                    <a:gd name="connsiteY6" fmla="*/ 190500 h 245649"/>
                    <a:gd name="connsiteX7" fmla="*/ 23887 w 27978"/>
                    <a:gd name="connsiteY7" fmla="*/ 142875 h 245649"/>
                    <a:gd name="connsiteX8" fmla="*/ 23887 w 27978"/>
                    <a:gd name="connsiteY8" fmla="*/ 95250 h 245649"/>
                    <a:gd name="connsiteX9" fmla="*/ 24553 w 27978"/>
                    <a:gd name="connsiteY9" fmla="*/ 47625 h 245649"/>
                    <a:gd name="connsiteX10" fmla="*/ 25980 w 27978"/>
                    <a:gd name="connsiteY10" fmla="*/ 0 h 245649"/>
                    <a:gd name="connsiteX11" fmla="*/ 27313 w 27978"/>
                    <a:gd name="connsiteY11" fmla="*/ 47625 h 245649"/>
                    <a:gd name="connsiteX12" fmla="*/ 27979 w 27978"/>
                    <a:gd name="connsiteY12" fmla="*/ 95250 h 245649"/>
                    <a:gd name="connsiteX13" fmla="*/ 27979 w 27978"/>
                    <a:gd name="connsiteY13" fmla="*/ 142875 h 245649"/>
                    <a:gd name="connsiteX14" fmla="*/ 27979 w 27978"/>
                    <a:gd name="connsiteY14" fmla="*/ 190500 h 245649"/>
                    <a:gd name="connsiteX15" fmla="*/ 27979 w 27978"/>
                    <a:gd name="connsiteY15" fmla="*/ 192405 h 245649"/>
                    <a:gd name="connsiteX16" fmla="*/ 26075 w 27978"/>
                    <a:gd name="connsiteY16" fmla="*/ 192405 h 245649"/>
                    <a:gd name="connsiteX17" fmla="*/ 1808 w 27978"/>
                    <a:gd name="connsiteY17" fmla="*/ 192405 h 245649"/>
                    <a:gd name="connsiteX18" fmla="*/ 3331 w 27978"/>
                    <a:gd name="connsiteY18" fmla="*/ 190881 h 245649"/>
                    <a:gd name="connsiteX19" fmla="*/ 2665 w 27978"/>
                    <a:gd name="connsiteY19" fmla="*/ 218694 h 245649"/>
                    <a:gd name="connsiteX20" fmla="*/ 1523 w 27978"/>
                    <a:gd name="connsiteY20" fmla="*/ 245650 h 24564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</a:cxnLst>
                  <a:rect l="l" t="t" r="r" b="b"/>
                  <a:pathLst>
                    <a:path w="27978" h="245649">
                      <a:moveTo>
                        <a:pt x="1523" y="245650"/>
                      </a:moveTo>
                      <a:cubicBezTo>
                        <a:pt x="1523" y="236125"/>
                        <a:pt x="857" y="227171"/>
                        <a:pt x="571" y="217837"/>
                      </a:cubicBezTo>
                      <a:cubicBezTo>
                        <a:pt x="286" y="208502"/>
                        <a:pt x="571" y="199263"/>
                        <a:pt x="0" y="190024"/>
                      </a:cubicBezTo>
                      <a:lnTo>
                        <a:pt x="0" y="188500"/>
                      </a:lnTo>
                      <a:lnTo>
                        <a:pt x="1618" y="188500"/>
                      </a:lnTo>
                      <a:lnTo>
                        <a:pt x="25885" y="188500"/>
                      </a:lnTo>
                      <a:lnTo>
                        <a:pt x="23887" y="190500"/>
                      </a:lnTo>
                      <a:lnTo>
                        <a:pt x="23887" y="142875"/>
                      </a:lnTo>
                      <a:cubicBezTo>
                        <a:pt x="23887" y="126968"/>
                        <a:pt x="23887" y="111061"/>
                        <a:pt x="23887" y="95250"/>
                      </a:cubicBezTo>
                      <a:cubicBezTo>
                        <a:pt x="23887" y="79438"/>
                        <a:pt x="23887" y="63436"/>
                        <a:pt x="24553" y="47625"/>
                      </a:cubicBezTo>
                      <a:cubicBezTo>
                        <a:pt x="25219" y="31813"/>
                        <a:pt x="25314" y="15716"/>
                        <a:pt x="25980" y="0"/>
                      </a:cubicBezTo>
                      <a:cubicBezTo>
                        <a:pt x="26551" y="15907"/>
                        <a:pt x="27027" y="31909"/>
                        <a:pt x="27313" y="47625"/>
                      </a:cubicBezTo>
                      <a:cubicBezTo>
                        <a:pt x="27598" y="63341"/>
                        <a:pt x="27979" y="79438"/>
                        <a:pt x="27979" y="95250"/>
                      </a:cubicBezTo>
                      <a:cubicBezTo>
                        <a:pt x="27979" y="111061"/>
                        <a:pt x="27979" y="127063"/>
                        <a:pt x="27979" y="142875"/>
                      </a:cubicBezTo>
                      <a:lnTo>
                        <a:pt x="27979" y="190500"/>
                      </a:lnTo>
                      <a:lnTo>
                        <a:pt x="27979" y="192405"/>
                      </a:lnTo>
                      <a:lnTo>
                        <a:pt x="26075" y="192405"/>
                      </a:lnTo>
                      <a:lnTo>
                        <a:pt x="1808" y="192405"/>
                      </a:lnTo>
                      <a:lnTo>
                        <a:pt x="3331" y="190881"/>
                      </a:lnTo>
                      <a:cubicBezTo>
                        <a:pt x="3331" y="200406"/>
                        <a:pt x="3331" y="209931"/>
                        <a:pt x="2665" y="218694"/>
                      </a:cubicBezTo>
                      <a:cubicBezTo>
                        <a:pt x="1999" y="227457"/>
                        <a:pt x="1903" y="236125"/>
                        <a:pt x="1523" y="24565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5" name="Freeform 694">
                  <a:extLst>
                    <a:ext uri="{FF2B5EF4-FFF2-40B4-BE49-F238E27FC236}">
                      <a16:creationId xmlns:a16="http://schemas.microsoft.com/office/drawing/2014/main" id="{CCCB5DFD-DB16-4EF8-2BF4-E2405F668BF4}"/>
                    </a:ext>
                  </a:extLst>
                </p:cNvPr>
                <p:cNvSpPr/>
                <p:nvPr/>
              </p:nvSpPr>
              <p:spPr>
                <a:xfrm>
                  <a:off x="5746552" y="3388137"/>
                  <a:ext cx="67164" cy="72675"/>
                </a:xfrm>
                <a:custGeom>
                  <a:avLst/>
                  <a:gdLst>
                    <a:gd name="connsiteX0" fmla="*/ 0 w 67164"/>
                    <a:gd name="connsiteY0" fmla="*/ 70866 h 72675"/>
                    <a:gd name="connsiteX1" fmla="*/ 15893 w 67164"/>
                    <a:gd name="connsiteY1" fmla="*/ 69723 h 72675"/>
                    <a:gd name="connsiteX2" fmla="*/ 31690 w 67164"/>
                    <a:gd name="connsiteY2" fmla="*/ 69056 h 72675"/>
                    <a:gd name="connsiteX3" fmla="*/ 56623 w 67164"/>
                    <a:gd name="connsiteY3" fmla="*/ 54769 h 72675"/>
                    <a:gd name="connsiteX4" fmla="*/ 62714 w 67164"/>
                    <a:gd name="connsiteY4" fmla="*/ 26194 h 72675"/>
                    <a:gd name="connsiteX5" fmla="*/ 57956 w 67164"/>
                    <a:gd name="connsiteY5" fmla="*/ 11716 h 72675"/>
                    <a:gd name="connsiteX6" fmla="*/ 47868 w 67164"/>
                    <a:gd name="connsiteY6" fmla="*/ 0 h 72675"/>
                    <a:gd name="connsiteX7" fmla="*/ 66140 w 67164"/>
                    <a:gd name="connsiteY7" fmla="*/ 25622 h 72675"/>
                    <a:gd name="connsiteX8" fmla="*/ 60335 w 67164"/>
                    <a:gd name="connsiteY8" fmla="*/ 57531 h 72675"/>
                    <a:gd name="connsiteX9" fmla="*/ 31785 w 67164"/>
                    <a:gd name="connsiteY9" fmla="*/ 72676 h 72675"/>
                    <a:gd name="connsiteX10" fmla="*/ 0 w 67164"/>
                    <a:gd name="connsiteY10" fmla="*/ 70866 h 72675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</a:cxnLst>
                  <a:rect l="l" t="t" r="r" b="b"/>
                  <a:pathLst>
                    <a:path w="67164" h="72675">
                      <a:moveTo>
                        <a:pt x="0" y="70866"/>
                      </a:moveTo>
                      <a:cubicBezTo>
                        <a:pt x="5329" y="70294"/>
                        <a:pt x="10564" y="70104"/>
                        <a:pt x="15893" y="69723"/>
                      </a:cubicBezTo>
                      <a:lnTo>
                        <a:pt x="31690" y="69056"/>
                      </a:lnTo>
                      <a:cubicBezTo>
                        <a:pt x="41730" y="68294"/>
                        <a:pt x="50885" y="63046"/>
                        <a:pt x="56623" y="54769"/>
                      </a:cubicBezTo>
                      <a:cubicBezTo>
                        <a:pt x="62124" y="46330"/>
                        <a:pt x="64303" y="36147"/>
                        <a:pt x="62714" y="26194"/>
                      </a:cubicBezTo>
                      <a:cubicBezTo>
                        <a:pt x="62114" y="21098"/>
                        <a:pt x="60497" y="16173"/>
                        <a:pt x="57956" y="11716"/>
                      </a:cubicBezTo>
                      <a:cubicBezTo>
                        <a:pt x="55424" y="7163"/>
                        <a:pt x="51998" y="3172"/>
                        <a:pt x="47868" y="0"/>
                      </a:cubicBezTo>
                      <a:cubicBezTo>
                        <a:pt x="57528" y="5324"/>
                        <a:pt x="64246" y="14754"/>
                        <a:pt x="66140" y="25622"/>
                      </a:cubicBezTo>
                      <a:cubicBezTo>
                        <a:pt x="68633" y="36604"/>
                        <a:pt x="66530" y="48130"/>
                        <a:pt x="60335" y="57531"/>
                      </a:cubicBezTo>
                      <a:cubicBezTo>
                        <a:pt x="53797" y="66875"/>
                        <a:pt x="43176" y="72504"/>
                        <a:pt x="31785" y="72676"/>
                      </a:cubicBezTo>
                      <a:cubicBezTo>
                        <a:pt x="21127" y="72199"/>
                        <a:pt x="10564" y="71818"/>
                        <a:pt x="0" y="70866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6" name="Freeform 695">
                  <a:extLst>
                    <a:ext uri="{FF2B5EF4-FFF2-40B4-BE49-F238E27FC236}">
                      <a16:creationId xmlns:a16="http://schemas.microsoft.com/office/drawing/2014/main" id="{E526C7B4-A626-BB09-3D0F-7B52386A652C}"/>
                    </a:ext>
                  </a:extLst>
                </p:cNvPr>
                <p:cNvSpPr/>
                <p:nvPr/>
              </p:nvSpPr>
              <p:spPr>
                <a:xfrm>
                  <a:off x="5746552" y="3272408"/>
                  <a:ext cx="53077" cy="63817"/>
                </a:xfrm>
                <a:custGeom>
                  <a:avLst/>
                  <a:gdLst>
                    <a:gd name="connsiteX0" fmla="*/ 0 w 53077"/>
                    <a:gd name="connsiteY0" fmla="*/ 62103 h 63817"/>
                    <a:gd name="connsiteX1" fmla="*/ 25980 w 53077"/>
                    <a:gd name="connsiteY1" fmla="*/ 60198 h 63817"/>
                    <a:gd name="connsiteX2" fmla="*/ 45013 w 53077"/>
                    <a:gd name="connsiteY2" fmla="*/ 46673 h 63817"/>
                    <a:gd name="connsiteX3" fmla="*/ 48439 w 53077"/>
                    <a:gd name="connsiteY3" fmla="*/ 22670 h 63817"/>
                    <a:gd name="connsiteX4" fmla="*/ 37495 w 53077"/>
                    <a:gd name="connsiteY4" fmla="*/ 0 h 63817"/>
                    <a:gd name="connsiteX5" fmla="*/ 51865 w 53077"/>
                    <a:gd name="connsiteY5" fmla="*/ 22003 h 63817"/>
                    <a:gd name="connsiteX6" fmla="*/ 48915 w 53077"/>
                    <a:gd name="connsiteY6" fmla="*/ 48863 h 63817"/>
                    <a:gd name="connsiteX7" fmla="*/ 26456 w 53077"/>
                    <a:gd name="connsiteY7" fmla="*/ 63817 h 63817"/>
                    <a:gd name="connsiteX8" fmla="*/ 0 w 53077"/>
                    <a:gd name="connsiteY8" fmla="*/ 62103 h 63817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53077" h="63817">
                      <a:moveTo>
                        <a:pt x="0" y="62103"/>
                      </a:moveTo>
                      <a:cubicBezTo>
                        <a:pt x="8660" y="61150"/>
                        <a:pt x="17606" y="60674"/>
                        <a:pt x="25980" y="60198"/>
                      </a:cubicBezTo>
                      <a:cubicBezTo>
                        <a:pt x="34098" y="58931"/>
                        <a:pt x="41140" y="53921"/>
                        <a:pt x="45013" y="46673"/>
                      </a:cubicBezTo>
                      <a:cubicBezTo>
                        <a:pt x="48677" y="39243"/>
                        <a:pt x="49876" y="30832"/>
                        <a:pt x="48439" y="22670"/>
                      </a:cubicBezTo>
                      <a:cubicBezTo>
                        <a:pt x="47116" y="14192"/>
                        <a:pt x="43310" y="6306"/>
                        <a:pt x="37495" y="0"/>
                      </a:cubicBezTo>
                      <a:cubicBezTo>
                        <a:pt x="44794" y="5344"/>
                        <a:pt x="49905" y="13164"/>
                        <a:pt x="51865" y="22003"/>
                      </a:cubicBezTo>
                      <a:cubicBezTo>
                        <a:pt x="54197" y="31013"/>
                        <a:pt x="53140" y="40567"/>
                        <a:pt x="48915" y="48863"/>
                      </a:cubicBezTo>
                      <a:cubicBezTo>
                        <a:pt x="44404" y="57293"/>
                        <a:pt x="35972" y="62913"/>
                        <a:pt x="26456" y="63817"/>
                      </a:cubicBezTo>
                      <a:cubicBezTo>
                        <a:pt x="17320" y="63722"/>
                        <a:pt x="8755" y="62960"/>
                        <a:pt x="0" y="62103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7" name="Freeform 696">
                  <a:extLst>
                    <a:ext uri="{FF2B5EF4-FFF2-40B4-BE49-F238E27FC236}">
                      <a16:creationId xmlns:a16="http://schemas.microsoft.com/office/drawing/2014/main" id="{43221D35-A168-9B7F-CDD9-BBA93DD51F75}"/>
                    </a:ext>
                  </a:extLst>
                </p:cNvPr>
                <p:cNvSpPr/>
                <p:nvPr/>
              </p:nvSpPr>
              <p:spPr>
                <a:xfrm>
                  <a:off x="5707344" y="3514725"/>
                  <a:ext cx="4568" cy="48958"/>
                </a:xfrm>
                <a:custGeom>
                  <a:avLst/>
                  <a:gdLst>
                    <a:gd name="connsiteX0" fmla="*/ 2284 w 4568"/>
                    <a:gd name="connsiteY0" fmla="*/ 0 h 48958"/>
                    <a:gd name="connsiteX1" fmla="*/ 2284 w 4568"/>
                    <a:gd name="connsiteY1" fmla="*/ 48959 h 48958"/>
                    <a:gd name="connsiteX2" fmla="*/ 2284 w 4568"/>
                    <a:gd name="connsiteY2" fmla="*/ 0 h 489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</a:cxnLst>
                  <a:rect l="l" t="t" r="r" b="b"/>
                  <a:pathLst>
                    <a:path w="4568" h="48958">
                      <a:moveTo>
                        <a:pt x="2284" y="0"/>
                      </a:moveTo>
                      <a:cubicBezTo>
                        <a:pt x="5329" y="16173"/>
                        <a:pt x="5329" y="32785"/>
                        <a:pt x="2284" y="48959"/>
                      </a:cubicBezTo>
                      <a:cubicBezTo>
                        <a:pt x="-761" y="32785"/>
                        <a:pt x="-761" y="16173"/>
                        <a:pt x="2284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  <p:sp>
              <p:nvSpPr>
                <p:cNvPr id="698" name="Freeform 697">
                  <a:extLst>
                    <a:ext uri="{FF2B5EF4-FFF2-40B4-BE49-F238E27FC236}">
                      <a16:creationId xmlns:a16="http://schemas.microsoft.com/office/drawing/2014/main" id="{CBF76562-919A-6A05-DF9A-343A78C7A641}"/>
                    </a:ext>
                  </a:extLst>
                </p:cNvPr>
                <p:cNvSpPr/>
                <p:nvPr/>
              </p:nvSpPr>
              <p:spPr>
                <a:xfrm>
                  <a:off x="5763285" y="3515201"/>
                  <a:ext cx="4584" cy="48672"/>
                </a:xfrm>
                <a:custGeom>
                  <a:avLst/>
                  <a:gdLst>
                    <a:gd name="connsiteX0" fmla="*/ 2301 w 4584"/>
                    <a:gd name="connsiteY0" fmla="*/ 0 h 48672"/>
                    <a:gd name="connsiteX1" fmla="*/ 2301 w 4584"/>
                    <a:gd name="connsiteY1" fmla="*/ 48673 h 48672"/>
                    <a:gd name="connsiteX2" fmla="*/ 17 w 4584"/>
                    <a:gd name="connsiteY2" fmla="*/ 24289 h 48672"/>
                    <a:gd name="connsiteX3" fmla="*/ 2301 w 4584"/>
                    <a:gd name="connsiteY3" fmla="*/ 0 h 4867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4584" h="48672">
                      <a:moveTo>
                        <a:pt x="2301" y="0"/>
                      </a:moveTo>
                      <a:cubicBezTo>
                        <a:pt x="5346" y="16078"/>
                        <a:pt x="5346" y="32595"/>
                        <a:pt x="2301" y="48673"/>
                      </a:cubicBezTo>
                      <a:cubicBezTo>
                        <a:pt x="645" y="40653"/>
                        <a:pt x="-126" y="32480"/>
                        <a:pt x="17" y="24289"/>
                      </a:cubicBezTo>
                      <a:cubicBezTo>
                        <a:pt x="-69" y="16135"/>
                        <a:pt x="692" y="7992"/>
                        <a:pt x="2301" y="0"/>
                      </a:cubicBezTo>
                      <a:close/>
                    </a:path>
                  </a:pathLst>
                </a:custGeom>
                <a:solidFill>
                  <a:srgbClr val="FFFFFF"/>
                </a:solidFill>
                <a:ln w="9512" cap="flat">
                  <a:noFill/>
                  <a:prstDash val="solid"/>
                  <a:miter/>
                </a:ln>
              </p:spPr>
              <p:txBody>
                <a:bodyPr rtlCol="0" anchor="ctr"/>
                <a:lstStyle/>
                <a:p>
                  <a:endParaRPr lang="en-US"/>
                </a:p>
              </p:txBody>
            </p:sp>
          </p:grpSp>
          <p:sp>
            <p:nvSpPr>
              <p:cNvPr id="699" name="Freeform 698">
                <a:extLst>
                  <a:ext uri="{FF2B5EF4-FFF2-40B4-BE49-F238E27FC236}">
                    <a16:creationId xmlns:a16="http://schemas.microsoft.com/office/drawing/2014/main" id="{83B50A7D-1709-CC9F-54A6-04500E432491}"/>
                  </a:ext>
                </a:extLst>
              </p:cNvPr>
              <p:cNvSpPr/>
              <p:nvPr/>
            </p:nvSpPr>
            <p:spPr>
              <a:xfrm>
                <a:off x="5918922" y="3243833"/>
                <a:ext cx="326590" cy="424378"/>
              </a:xfrm>
              <a:custGeom>
                <a:avLst/>
                <a:gdLst>
                  <a:gd name="connsiteX0" fmla="*/ 203152 w 326590"/>
                  <a:gd name="connsiteY0" fmla="*/ 0 h 424378"/>
                  <a:gd name="connsiteX1" fmla="*/ 297080 w 326590"/>
                  <a:gd name="connsiteY1" fmla="*/ 122777 h 424378"/>
                  <a:gd name="connsiteX2" fmla="*/ 280046 w 326590"/>
                  <a:gd name="connsiteY2" fmla="*/ 168974 h 424378"/>
                  <a:gd name="connsiteX3" fmla="*/ 320491 w 326590"/>
                  <a:gd name="connsiteY3" fmla="*/ 214979 h 424378"/>
                  <a:gd name="connsiteX4" fmla="*/ 296129 w 326590"/>
                  <a:gd name="connsiteY4" fmla="*/ 249269 h 424378"/>
                  <a:gd name="connsiteX5" fmla="*/ 326582 w 326590"/>
                  <a:gd name="connsiteY5" fmla="*/ 290513 h 424378"/>
                  <a:gd name="connsiteX6" fmla="*/ 301173 w 326590"/>
                  <a:gd name="connsiteY6" fmla="*/ 327755 h 424378"/>
                  <a:gd name="connsiteX7" fmla="*/ 317351 w 326590"/>
                  <a:gd name="connsiteY7" fmla="*/ 376428 h 424378"/>
                  <a:gd name="connsiteX8" fmla="*/ 62498 w 326590"/>
                  <a:gd name="connsiteY8" fmla="*/ 381857 h 424378"/>
                  <a:gd name="connsiteX9" fmla="*/ 92856 w 326590"/>
                  <a:gd name="connsiteY9" fmla="*/ 345662 h 424378"/>
                  <a:gd name="connsiteX10" fmla="*/ 14344 w 326590"/>
                  <a:gd name="connsiteY10" fmla="*/ 292798 h 424378"/>
                  <a:gd name="connsiteX11" fmla="*/ 72110 w 326590"/>
                  <a:gd name="connsiteY11" fmla="*/ 250698 h 424378"/>
                  <a:gd name="connsiteX12" fmla="*/ 69 w 326590"/>
                  <a:gd name="connsiteY12" fmla="*/ 195358 h 424378"/>
                  <a:gd name="connsiteX13" fmla="*/ 62022 w 326590"/>
                  <a:gd name="connsiteY13" fmla="*/ 160306 h 424378"/>
                  <a:gd name="connsiteX14" fmla="*/ 19388 w 326590"/>
                  <a:gd name="connsiteY14" fmla="*/ 102394 h 424378"/>
                  <a:gd name="connsiteX15" fmla="*/ 181169 w 326590"/>
                  <a:gd name="connsiteY15" fmla="*/ 84392 h 424378"/>
                  <a:gd name="connsiteX16" fmla="*/ 175650 w 326590"/>
                  <a:gd name="connsiteY16" fmla="*/ 12478 h 42437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326590" h="424378">
                    <a:moveTo>
                      <a:pt x="203152" y="0"/>
                    </a:moveTo>
                    <a:cubicBezTo>
                      <a:pt x="229418" y="40767"/>
                      <a:pt x="288230" y="87821"/>
                      <a:pt x="297080" y="122777"/>
                    </a:cubicBezTo>
                    <a:cubicBezTo>
                      <a:pt x="302219" y="140256"/>
                      <a:pt x="295291" y="159029"/>
                      <a:pt x="280046" y="168974"/>
                    </a:cubicBezTo>
                    <a:cubicBezTo>
                      <a:pt x="280046" y="168974"/>
                      <a:pt x="317636" y="182023"/>
                      <a:pt x="320491" y="214979"/>
                    </a:cubicBezTo>
                    <a:cubicBezTo>
                      <a:pt x="321919" y="232029"/>
                      <a:pt x="296129" y="249269"/>
                      <a:pt x="296129" y="249269"/>
                    </a:cubicBezTo>
                    <a:cubicBezTo>
                      <a:pt x="296129" y="249269"/>
                      <a:pt x="325821" y="260985"/>
                      <a:pt x="326582" y="290513"/>
                    </a:cubicBezTo>
                    <a:cubicBezTo>
                      <a:pt x="327153" y="313944"/>
                      <a:pt x="301173" y="327755"/>
                      <a:pt x="301173" y="327755"/>
                    </a:cubicBezTo>
                    <a:cubicBezTo>
                      <a:pt x="301173" y="327755"/>
                      <a:pt x="324393" y="352330"/>
                      <a:pt x="317351" y="376428"/>
                    </a:cubicBezTo>
                    <a:cubicBezTo>
                      <a:pt x="302981" y="425387"/>
                      <a:pt x="103038" y="451485"/>
                      <a:pt x="62498" y="381857"/>
                    </a:cubicBezTo>
                    <a:cubicBezTo>
                      <a:pt x="43465" y="349377"/>
                      <a:pt x="92856" y="345662"/>
                      <a:pt x="92856" y="345662"/>
                    </a:cubicBezTo>
                    <a:cubicBezTo>
                      <a:pt x="92856" y="345662"/>
                      <a:pt x="20815" y="333851"/>
                      <a:pt x="14344" y="292798"/>
                    </a:cubicBezTo>
                    <a:cubicBezTo>
                      <a:pt x="7873" y="251746"/>
                      <a:pt x="72110" y="250698"/>
                      <a:pt x="72110" y="250698"/>
                    </a:cubicBezTo>
                    <a:cubicBezTo>
                      <a:pt x="72110" y="250698"/>
                      <a:pt x="2449" y="238696"/>
                      <a:pt x="69" y="195358"/>
                    </a:cubicBezTo>
                    <a:cubicBezTo>
                      <a:pt x="-2405" y="150304"/>
                      <a:pt x="62022" y="160306"/>
                      <a:pt x="62022" y="160306"/>
                    </a:cubicBezTo>
                    <a:cubicBezTo>
                      <a:pt x="62022" y="160306"/>
                      <a:pt x="13583" y="136017"/>
                      <a:pt x="19388" y="102394"/>
                    </a:cubicBezTo>
                    <a:cubicBezTo>
                      <a:pt x="28905" y="46958"/>
                      <a:pt x="138440" y="100584"/>
                      <a:pt x="181169" y="84392"/>
                    </a:cubicBezTo>
                    <a:lnTo>
                      <a:pt x="175650" y="12478"/>
                    </a:lnTo>
                    <a:close/>
                  </a:path>
                </a:pathLst>
              </a:custGeom>
              <a:solidFill>
                <a:srgbClr val="D3766A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0" name="Freeform 699">
                <a:extLst>
                  <a:ext uri="{FF2B5EF4-FFF2-40B4-BE49-F238E27FC236}">
                    <a16:creationId xmlns:a16="http://schemas.microsoft.com/office/drawing/2014/main" id="{C9C17C81-6893-4C33-C8CB-63C4A5EB5AF9}"/>
                  </a:ext>
                </a:extLst>
              </p:cNvPr>
              <p:cNvSpPr/>
              <p:nvPr/>
            </p:nvSpPr>
            <p:spPr>
              <a:xfrm>
                <a:off x="6094191" y="3169609"/>
                <a:ext cx="71849" cy="158615"/>
              </a:xfrm>
              <a:custGeom>
                <a:avLst/>
                <a:gdLst>
                  <a:gd name="connsiteX0" fmla="*/ 71850 w 71849"/>
                  <a:gd name="connsiteY0" fmla="*/ 132422 h 158615"/>
                  <a:gd name="connsiteX1" fmla="*/ 69756 w 71849"/>
                  <a:gd name="connsiteY1" fmla="*/ 25647 h 158615"/>
                  <a:gd name="connsiteX2" fmla="*/ 0 w 71849"/>
                  <a:gd name="connsiteY2" fmla="*/ 84226 h 158615"/>
                  <a:gd name="connsiteX3" fmla="*/ 5710 w 71849"/>
                  <a:gd name="connsiteY3" fmla="*/ 158616 h 1586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1849" h="158615">
                    <a:moveTo>
                      <a:pt x="71850" y="132422"/>
                    </a:moveTo>
                    <a:cubicBezTo>
                      <a:pt x="50343" y="91655"/>
                      <a:pt x="78797" y="69176"/>
                      <a:pt x="69756" y="25647"/>
                    </a:cubicBezTo>
                    <a:cubicBezTo>
                      <a:pt x="59574" y="-22740"/>
                      <a:pt x="3141" y="-2357"/>
                      <a:pt x="0" y="84226"/>
                    </a:cubicBezTo>
                    <a:lnTo>
                      <a:pt x="5710" y="158616"/>
                    </a:lnTo>
                    <a:close/>
                  </a:path>
                </a:pathLst>
              </a:custGeom>
              <a:solidFill>
                <a:srgbClr val="D3766A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1" name="Freeform 700">
                <a:extLst>
                  <a:ext uri="{FF2B5EF4-FFF2-40B4-BE49-F238E27FC236}">
                    <a16:creationId xmlns:a16="http://schemas.microsoft.com/office/drawing/2014/main" id="{B3933D8A-14E7-2B94-72EF-9C54F77D2297}"/>
                  </a:ext>
                </a:extLst>
              </p:cNvPr>
              <p:cNvSpPr/>
              <p:nvPr/>
            </p:nvSpPr>
            <p:spPr>
              <a:xfrm>
                <a:off x="6007091" y="3574351"/>
                <a:ext cx="209847" cy="24974"/>
              </a:xfrm>
              <a:custGeom>
                <a:avLst/>
                <a:gdLst>
                  <a:gd name="connsiteX0" fmla="*/ 209197 w 209847"/>
                  <a:gd name="connsiteY0" fmla="*/ 0 h 24974"/>
                  <a:gd name="connsiteX1" fmla="*/ 209197 w 209847"/>
                  <a:gd name="connsiteY1" fmla="*/ 1048 h 24974"/>
                  <a:gd name="connsiteX2" fmla="*/ 1641 w 209847"/>
                  <a:gd name="connsiteY2" fmla="*/ 15621 h 24974"/>
                  <a:gd name="connsiteX3" fmla="*/ 1641 w 209847"/>
                  <a:gd name="connsiteY3" fmla="*/ 11430 h 24974"/>
                  <a:gd name="connsiteX4" fmla="*/ 209197 w 209847"/>
                  <a:gd name="connsiteY4" fmla="*/ 0 h 2497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09847" h="24974">
                    <a:moveTo>
                      <a:pt x="209197" y="0"/>
                    </a:moveTo>
                    <a:cubicBezTo>
                      <a:pt x="209863" y="0"/>
                      <a:pt x="210244" y="762"/>
                      <a:pt x="209197" y="1048"/>
                    </a:cubicBezTo>
                    <a:cubicBezTo>
                      <a:pt x="143086" y="26832"/>
                      <a:pt x="70703" y="31918"/>
                      <a:pt x="1641" y="15621"/>
                    </a:cubicBezTo>
                    <a:cubicBezTo>
                      <a:pt x="-547" y="15049"/>
                      <a:pt x="-547" y="11239"/>
                      <a:pt x="1641" y="11430"/>
                    </a:cubicBezTo>
                    <a:cubicBezTo>
                      <a:pt x="71017" y="17754"/>
                      <a:pt x="140935" y="13906"/>
                      <a:pt x="209197" y="0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2" name="Freeform 701">
                <a:extLst>
                  <a:ext uri="{FF2B5EF4-FFF2-40B4-BE49-F238E27FC236}">
                    <a16:creationId xmlns:a16="http://schemas.microsoft.com/office/drawing/2014/main" id="{95C2E8E0-CE8C-EAAB-1D42-D09410809206}"/>
                  </a:ext>
                </a:extLst>
              </p:cNvPr>
              <p:cNvSpPr/>
              <p:nvPr/>
            </p:nvSpPr>
            <p:spPr>
              <a:xfrm>
                <a:off x="5986083" y="3492938"/>
                <a:ext cx="230697" cy="23206"/>
              </a:xfrm>
              <a:custGeom>
                <a:avLst/>
                <a:gdLst>
                  <a:gd name="connsiteX0" fmla="*/ 230015 w 230697"/>
                  <a:gd name="connsiteY0" fmla="*/ 451 h 23206"/>
                  <a:gd name="connsiteX1" fmla="*/ 230015 w 230697"/>
                  <a:gd name="connsiteY1" fmla="*/ 1784 h 23206"/>
                  <a:gd name="connsiteX2" fmla="*/ 2570 w 230697"/>
                  <a:gd name="connsiteY2" fmla="*/ 3690 h 23206"/>
                  <a:gd name="connsiteX3" fmla="*/ 1714 w 230697"/>
                  <a:gd name="connsiteY3" fmla="*/ 165 h 23206"/>
                  <a:gd name="connsiteX4" fmla="*/ 230015 w 230697"/>
                  <a:gd name="connsiteY4" fmla="*/ 451 h 232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30697" h="23206">
                    <a:moveTo>
                      <a:pt x="230015" y="451"/>
                    </a:moveTo>
                    <a:cubicBezTo>
                      <a:pt x="230777" y="451"/>
                      <a:pt x="231062" y="1499"/>
                      <a:pt x="230015" y="1784"/>
                    </a:cubicBezTo>
                    <a:cubicBezTo>
                      <a:pt x="164256" y="26835"/>
                      <a:pt x="76704" y="32931"/>
                      <a:pt x="2570" y="3690"/>
                    </a:cubicBezTo>
                    <a:cubicBezTo>
                      <a:pt x="1" y="2642"/>
                      <a:pt x="-1236" y="-787"/>
                      <a:pt x="1714" y="165"/>
                    </a:cubicBezTo>
                    <a:cubicBezTo>
                      <a:pt x="52817" y="15882"/>
                      <a:pt x="166350" y="14357"/>
                      <a:pt x="230015" y="451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3" name="Freeform 702">
                <a:extLst>
                  <a:ext uri="{FF2B5EF4-FFF2-40B4-BE49-F238E27FC236}">
                    <a16:creationId xmlns:a16="http://schemas.microsoft.com/office/drawing/2014/main" id="{F98CFE25-92CD-0624-2BE8-E2F16091A979}"/>
                  </a:ext>
                </a:extLst>
              </p:cNvPr>
              <p:cNvSpPr/>
              <p:nvPr/>
            </p:nvSpPr>
            <p:spPr>
              <a:xfrm>
                <a:off x="5974550" y="3400309"/>
                <a:ext cx="222503" cy="31923"/>
              </a:xfrm>
              <a:custGeom>
                <a:avLst/>
                <a:gdLst>
                  <a:gd name="connsiteX0" fmla="*/ 1637 w 222503"/>
                  <a:gd name="connsiteY0" fmla="*/ 116 h 31923"/>
                  <a:gd name="connsiteX1" fmla="*/ 221754 w 222503"/>
                  <a:gd name="connsiteY1" fmla="*/ 13736 h 31923"/>
                  <a:gd name="connsiteX2" fmla="*/ 221754 w 222503"/>
                  <a:gd name="connsiteY2" fmla="*/ 15356 h 31923"/>
                  <a:gd name="connsiteX3" fmla="*/ 100228 w 222503"/>
                  <a:gd name="connsiteY3" fmla="*/ 31548 h 31923"/>
                  <a:gd name="connsiteX4" fmla="*/ 399 w 222503"/>
                  <a:gd name="connsiteY4" fmla="*/ 2973 h 31923"/>
                  <a:gd name="connsiteX5" fmla="*/ 1637 w 222503"/>
                  <a:gd name="connsiteY5" fmla="*/ 116 h 319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2503" h="31923">
                    <a:moveTo>
                      <a:pt x="1637" y="116"/>
                    </a:moveTo>
                    <a:cubicBezTo>
                      <a:pt x="73772" y="25452"/>
                      <a:pt x="146859" y="24976"/>
                      <a:pt x="221754" y="13736"/>
                    </a:cubicBezTo>
                    <a:cubicBezTo>
                      <a:pt x="222706" y="13736"/>
                      <a:pt x="222801" y="14975"/>
                      <a:pt x="221754" y="15356"/>
                    </a:cubicBezTo>
                    <a:cubicBezTo>
                      <a:pt x="186638" y="30881"/>
                      <a:pt x="138104" y="32977"/>
                      <a:pt x="100228" y="31548"/>
                    </a:cubicBezTo>
                    <a:cubicBezTo>
                      <a:pt x="65036" y="30843"/>
                      <a:pt x="30633" y="21004"/>
                      <a:pt x="399" y="2973"/>
                    </a:cubicBezTo>
                    <a:cubicBezTo>
                      <a:pt x="-457" y="1830"/>
                      <a:pt x="114" y="-551"/>
                      <a:pt x="1637" y="116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4" name="Freeform 703">
                <a:extLst>
                  <a:ext uri="{FF2B5EF4-FFF2-40B4-BE49-F238E27FC236}">
                    <a16:creationId xmlns:a16="http://schemas.microsoft.com/office/drawing/2014/main" id="{59F84EC3-6706-DB12-34C6-9C82A0402869}"/>
                  </a:ext>
                </a:extLst>
              </p:cNvPr>
              <p:cNvSpPr/>
              <p:nvPr/>
            </p:nvSpPr>
            <p:spPr>
              <a:xfrm>
                <a:off x="4901305" y="2895879"/>
                <a:ext cx="575326" cy="906913"/>
              </a:xfrm>
              <a:custGeom>
                <a:avLst/>
                <a:gdLst>
                  <a:gd name="connsiteX0" fmla="*/ 271591 w 575326"/>
                  <a:gd name="connsiteY0" fmla="*/ 51441 h 906913"/>
                  <a:gd name="connsiteX1" fmla="*/ 8173 w 575326"/>
                  <a:gd name="connsiteY1" fmla="*/ 628084 h 906913"/>
                  <a:gd name="connsiteX2" fmla="*/ 416908 w 575326"/>
                  <a:gd name="connsiteY2" fmla="*/ 906405 h 906913"/>
                  <a:gd name="connsiteX3" fmla="*/ 570505 w 575326"/>
                  <a:gd name="connsiteY3" fmla="*/ 634752 h 906913"/>
                  <a:gd name="connsiteX4" fmla="*/ 268355 w 575326"/>
                  <a:gd name="connsiteY4" fmla="*/ 468636 h 906913"/>
                  <a:gd name="connsiteX5" fmla="*/ 356669 w 575326"/>
                  <a:gd name="connsiteY5" fmla="*/ 128688 h 906913"/>
                  <a:gd name="connsiteX6" fmla="*/ 271591 w 575326"/>
                  <a:gd name="connsiteY6" fmla="*/ 51441 h 9069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75326" h="906913">
                    <a:moveTo>
                      <a:pt x="271591" y="51441"/>
                    </a:moveTo>
                    <a:cubicBezTo>
                      <a:pt x="153967" y="194316"/>
                      <a:pt x="-42455" y="571506"/>
                      <a:pt x="8173" y="628084"/>
                    </a:cubicBezTo>
                    <a:cubicBezTo>
                      <a:pt x="122943" y="756577"/>
                      <a:pt x="332782" y="874877"/>
                      <a:pt x="416908" y="906405"/>
                    </a:cubicBezTo>
                    <a:cubicBezTo>
                      <a:pt x="453261" y="919930"/>
                      <a:pt x="604003" y="659231"/>
                      <a:pt x="570505" y="634752"/>
                    </a:cubicBezTo>
                    <a:cubicBezTo>
                      <a:pt x="530345" y="605319"/>
                      <a:pt x="268736" y="481685"/>
                      <a:pt x="268355" y="468636"/>
                    </a:cubicBezTo>
                    <a:cubicBezTo>
                      <a:pt x="267974" y="455587"/>
                      <a:pt x="330403" y="273088"/>
                      <a:pt x="356669" y="128688"/>
                    </a:cubicBezTo>
                    <a:cubicBezTo>
                      <a:pt x="389691" y="-50667"/>
                      <a:pt x="321077" y="-8091"/>
                      <a:pt x="271591" y="51441"/>
                    </a:cubicBezTo>
                    <a:close/>
                  </a:path>
                </a:pathLst>
              </a:custGeom>
              <a:solidFill>
                <a:srgbClr val="D3766A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5" name="Freeform 704">
                <a:extLst>
                  <a:ext uri="{FF2B5EF4-FFF2-40B4-BE49-F238E27FC236}">
                    <a16:creationId xmlns:a16="http://schemas.microsoft.com/office/drawing/2014/main" id="{0A727492-71CD-D9EB-0287-9E6794B1758F}"/>
                  </a:ext>
                </a:extLst>
              </p:cNvPr>
              <p:cNvSpPr/>
              <p:nvPr/>
            </p:nvSpPr>
            <p:spPr>
              <a:xfrm>
                <a:off x="5315467" y="3454895"/>
                <a:ext cx="597988" cy="351580"/>
              </a:xfrm>
              <a:custGeom>
                <a:avLst/>
                <a:gdLst>
                  <a:gd name="connsiteX0" fmla="*/ 22921 w 597988"/>
                  <a:gd name="connsiteY0" fmla="*/ 47733 h 351580"/>
                  <a:gd name="connsiteX1" fmla="*/ 214203 w 597988"/>
                  <a:gd name="connsiteY1" fmla="*/ 8966 h 351580"/>
                  <a:gd name="connsiteX2" fmla="*/ 364279 w 597988"/>
                  <a:gd name="connsiteY2" fmla="*/ 4394 h 351580"/>
                  <a:gd name="connsiteX3" fmla="*/ 596578 w 597988"/>
                  <a:gd name="connsiteY3" fmla="*/ 154889 h 351580"/>
                  <a:gd name="connsiteX4" fmla="*/ 414241 w 597988"/>
                  <a:gd name="connsiteY4" fmla="*/ 102216 h 351580"/>
                  <a:gd name="connsiteX5" fmla="*/ 556513 w 597988"/>
                  <a:gd name="connsiteY5" fmla="*/ 235566 h 351580"/>
                  <a:gd name="connsiteX6" fmla="*/ 353811 w 597988"/>
                  <a:gd name="connsiteY6" fmla="*/ 150698 h 351580"/>
                  <a:gd name="connsiteX7" fmla="*/ 489897 w 597988"/>
                  <a:gd name="connsiteY7" fmla="*/ 286905 h 351580"/>
                  <a:gd name="connsiteX8" fmla="*/ 297378 w 597988"/>
                  <a:gd name="connsiteY8" fmla="*/ 208610 h 351580"/>
                  <a:gd name="connsiteX9" fmla="*/ 418714 w 597988"/>
                  <a:gd name="connsiteY9" fmla="*/ 324339 h 351580"/>
                  <a:gd name="connsiteX10" fmla="*/ 229525 w 597988"/>
                  <a:gd name="connsiteY10" fmla="*/ 270332 h 351580"/>
                  <a:gd name="connsiteX11" fmla="*/ 3127 w 597988"/>
                  <a:gd name="connsiteY11" fmla="*/ 347103 h 351580"/>
                  <a:gd name="connsiteX12" fmla="*/ 22921 w 597988"/>
                  <a:gd name="connsiteY12" fmla="*/ 47733 h 351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597988" h="351580">
                    <a:moveTo>
                      <a:pt x="22921" y="47733"/>
                    </a:moveTo>
                    <a:cubicBezTo>
                      <a:pt x="22921" y="47733"/>
                      <a:pt x="138071" y="22206"/>
                      <a:pt x="214203" y="8966"/>
                    </a:cubicBezTo>
                    <a:cubicBezTo>
                      <a:pt x="256647" y="1632"/>
                      <a:pt x="330591" y="-4464"/>
                      <a:pt x="364279" y="4394"/>
                    </a:cubicBezTo>
                    <a:cubicBezTo>
                      <a:pt x="414622" y="17634"/>
                      <a:pt x="616753" y="105359"/>
                      <a:pt x="596578" y="154889"/>
                    </a:cubicBezTo>
                    <a:cubicBezTo>
                      <a:pt x="578306" y="199656"/>
                      <a:pt x="414241" y="102216"/>
                      <a:pt x="414241" y="102216"/>
                    </a:cubicBezTo>
                    <a:cubicBezTo>
                      <a:pt x="414241" y="102216"/>
                      <a:pt x="588489" y="185940"/>
                      <a:pt x="556513" y="235566"/>
                    </a:cubicBezTo>
                    <a:cubicBezTo>
                      <a:pt x="524538" y="285191"/>
                      <a:pt x="353811" y="150698"/>
                      <a:pt x="353811" y="150698"/>
                    </a:cubicBezTo>
                    <a:cubicBezTo>
                      <a:pt x="353811" y="150698"/>
                      <a:pt x="531009" y="240709"/>
                      <a:pt x="489897" y="286905"/>
                    </a:cubicBezTo>
                    <a:cubicBezTo>
                      <a:pt x="458874" y="321862"/>
                      <a:pt x="297378" y="208610"/>
                      <a:pt x="297378" y="208610"/>
                    </a:cubicBezTo>
                    <a:cubicBezTo>
                      <a:pt x="297378" y="208610"/>
                      <a:pt x="449072" y="287001"/>
                      <a:pt x="418714" y="324339"/>
                    </a:cubicBezTo>
                    <a:cubicBezTo>
                      <a:pt x="385121" y="365582"/>
                      <a:pt x="229525" y="270332"/>
                      <a:pt x="229525" y="270332"/>
                    </a:cubicBezTo>
                    <a:cubicBezTo>
                      <a:pt x="136358" y="352152"/>
                      <a:pt x="59845" y="358819"/>
                      <a:pt x="3127" y="347103"/>
                    </a:cubicBezTo>
                    <a:cubicBezTo>
                      <a:pt x="-10101" y="344627"/>
                      <a:pt x="22921" y="47733"/>
                      <a:pt x="22921" y="47733"/>
                    </a:cubicBezTo>
                    <a:close/>
                  </a:path>
                </a:pathLst>
              </a:custGeom>
              <a:solidFill>
                <a:srgbClr val="D3766A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6" name="Freeform 705">
                <a:extLst>
                  <a:ext uri="{FF2B5EF4-FFF2-40B4-BE49-F238E27FC236}">
                    <a16:creationId xmlns:a16="http://schemas.microsoft.com/office/drawing/2014/main" id="{45C3BD2D-D0C1-BD36-E756-F85CAA0EAA38}"/>
                  </a:ext>
                </a:extLst>
              </p:cNvPr>
              <p:cNvSpPr/>
              <p:nvPr/>
            </p:nvSpPr>
            <p:spPr>
              <a:xfrm>
                <a:off x="5678693" y="3528502"/>
                <a:ext cx="181525" cy="116642"/>
              </a:xfrm>
              <a:custGeom>
                <a:avLst/>
                <a:gdLst>
                  <a:gd name="connsiteX0" fmla="*/ 673 w 181525"/>
                  <a:gd name="connsiteY0" fmla="*/ 34 h 116642"/>
                  <a:gd name="connsiteX1" fmla="*/ 181487 w 181525"/>
                  <a:gd name="connsiteY1" fmla="*/ 116620 h 116642"/>
                  <a:gd name="connsiteX2" fmla="*/ 51301 w 181525"/>
                  <a:gd name="connsiteY2" fmla="*/ 30323 h 116642"/>
                  <a:gd name="connsiteX3" fmla="*/ 197 w 181525"/>
                  <a:gd name="connsiteY3" fmla="*/ 796 h 116642"/>
                  <a:gd name="connsiteX4" fmla="*/ 673 w 181525"/>
                  <a:gd name="connsiteY4" fmla="*/ 34 h 11664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81525" h="116642">
                    <a:moveTo>
                      <a:pt x="673" y="34"/>
                    </a:moveTo>
                    <a:cubicBezTo>
                      <a:pt x="133904" y="51850"/>
                      <a:pt x="183105" y="118048"/>
                      <a:pt x="181487" y="116620"/>
                    </a:cubicBezTo>
                    <a:cubicBezTo>
                      <a:pt x="142088" y="81377"/>
                      <a:pt x="71286" y="41182"/>
                      <a:pt x="51301" y="30323"/>
                    </a:cubicBezTo>
                    <a:cubicBezTo>
                      <a:pt x="31316" y="19465"/>
                      <a:pt x="20087" y="11749"/>
                      <a:pt x="197" y="796"/>
                    </a:cubicBezTo>
                    <a:cubicBezTo>
                      <a:pt x="-279" y="510"/>
                      <a:pt x="197" y="-157"/>
                      <a:pt x="673" y="34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7" name="Freeform 706">
                <a:extLst>
                  <a:ext uri="{FF2B5EF4-FFF2-40B4-BE49-F238E27FC236}">
                    <a16:creationId xmlns:a16="http://schemas.microsoft.com/office/drawing/2014/main" id="{E69300C2-034C-7542-FF97-995A2B325F2F}"/>
                  </a:ext>
                </a:extLst>
              </p:cNvPr>
              <p:cNvSpPr/>
              <p:nvPr/>
            </p:nvSpPr>
            <p:spPr>
              <a:xfrm>
                <a:off x="5630260" y="3595782"/>
                <a:ext cx="151847" cy="84423"/>
              </a:xfrm>
              <a:custGeom>
                <a:avLst/>
                <a:gdLst>
                  <a:gd name="connsiteX0" fmla="*/ 285 w 151847"/>
                  <a:gd name="connsiteY0" fmla="*/ 0 h 84423"/>
                  <a:gd name="connsiteX1" fmla="*/ 151027 w 151847"/>
                  <a:gd name="connsiteY1" fmla="*/ 83058 h 84423"/>
                  <a:gd name="connsiteX2" fmla="*/ 149695 w 151847"/>
                  <a:gd name="connsiteY2" fmla="*/ 83725 h 84423"/>
                  <a:gd name="connsiteX3" fmla="*/ 0 w 151847"/>
                  <a:gd name="connsiteY3" fmla="*/ 571 h 84423"/>
                  <a:gd name="connsiteX4" fmla="*/ 285 w 151847"/>
                  <a:gd name="connsiteY4" fmla="*/ 0 h 8442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1847" h="84423">
                    <a:moveTo>
                      <a:pt x="285" y="0"/>
                    </a:moveTo>
                    <a:cubicBezTo>
                      <a:pt x="55072" y="18479"/>
                      <a:pt x="106128" y="46606"/>
                      <a:pt x="151027" y="83058"/>
                    </a:cubicBezTo>
                    <a:cubicBezTo>
                      <a:pt x="152645" y="84582"/>
                      <a:pt x="151694" y="84868"/>
                      <a:pt x="149695" y="83725"/>
                    </a:cubicBezTo>
                    <a:cubicBezTo>
                      <a:pt x="124762" y="69151"/>
                      <a:pt x="25504" y="13811"/>
                      <a:pt x="0" y="571"/>
                    </a:cubicBezTo>
                    <a:lnTo>
                      <a:pt x="285" y="0"/>
                    </a:ln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8" name="Freeform 707">
                <a:extLst>
                  <a:ext uri="{FF2B5EF4-FFF2-40B4-BE49-F238E27FC236}">
                    <a16:creationId xmlns:a16="http://schemas.microsoft.com/office/drawing/2014/main" id="{F097FDA6-2422-D2C3-09AE-3397FA357990}"/>
                  </a:ext>
                </a:extLst>
              </p:cNvPr>
              <p:cNvSpPr/>
              <p:nvPr/>
            </p:nvSpPr>
            <p:spPr>
              <a:xfrm>
                <a:off x="5583724" y="3650678"/>
                <a:ext cx="116429" cy="69191"/>
              </a:xfrm>
              <a:custGeom>
                <a:avLst/>
                <a:gdLst>
                  <a:gd name="connsiteX0" fmla="*/ 952 w 116429"/>
                  <a:gd name="connsiteY0" fmla="*/ 63 h 69191"/>
                  <a:gd name="connsiteX1" fmla="*/ 115722 w 116429"/>
                  <a:gd name="connsiteY1" fmla="*/ 67881 h 69191"/>
                  <a:gd name="connsiteX2" fmla="*/ 113914 w 116429"/>
                  <a:gd name="connsiteY2" fmla="*/ 68548 h 69191"/>
                  <a:gd name="connsiteX3" fmla="*/ 381 w 116429"/>
                  <a:gd name="connsiteY3" fmla="*/ 1873 h 69191"/>
                  <a:gd name="connsiteX4" fmla="*/ 952 w 116429"/>
                  <a:gd name="connsiteY4" fmla="*/ 63 h 6919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6429" h="69191">
                    <a:moveTo>
                      <a:pt x="952" y="63"/>
                    </a:moveTo>
                    <a:cubicBezTo>
                      <a:pt x="43120" y="15265"/>
                      <a:pt x="82052" y="38278"/>
                      <a:pt x="115722" y="67881"/>
                    </a:cubicBezTo>
                    <a:cubicBezTo>
                      <a:pt x="117435" y="69215"/>
                      <a:pt x="115722" y="69691"/>
                      <a:pt x="113914" y="68548"/>
                    </a:cubicBezTo>
                    <a:cubicBezTo>
                      <a:pt x="75848" y="45307"/>
                      <a:pt x="46727" y="26733"/>
                      <a:pt x="381" y="1873"/>
                    </a:cubicBezTo>
                    <a:cubicBezTo>
                      <a:pt x="-380" y="1111"/>
                      <a:pt x="96" y="-318"/>
                      <a:pt x="952" y="63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09" name="Freeform 708">
                <a:extLst>
                  <a:ext uri="{FF2B5EF4-FFF2-40B4-BE49-F238E27FC236}">
                    <a16:creationId xmlns:a16="http://schemas.microsoft.com/office/drawing/2014/main" id="{2AFDD8C2-6A0D-3DEC-8CD1-5887C13E5C9A}"/>
                  </a:ext>
                </a:extLst>
              </p:cNvPr>
              <p:cNvSpPr/>
              <p:nvPr/>
            </p:nvSpPr>
            <p:spPr>
              <a:xfrm>
                <a:off x="4893451" y="2891414"/>
                <a:ext cx="502512" cy="884580"/>
              </a:xfrm>
              <a:custGeom>
                <a:avLst/>
                <a:gdLst>
                  <a:gd name="connsiteX0" fmla="*/ 502512 w 502512"/>
                  <a:gd name="connsiteY0" fmla="*/ 585782 h 884580"/>
                  <a:gd name="connsiteX1" fmla="*/ 325219 w 502512"/>
                  <a:gd name="connsiteY1" fmla="*/ 884581 h 884580"/>
                  <a:gd name="connsiteX2" fmla="*/ 134 w 502512"/>
                  <a:gd name="connsiteY2" fmla="*/ 602165 h 884580"/>
                  <a:gd name="connsiteX3" fmla="*/ 281919 w 502512"/>
                  <a:gd name="connsiteY3" fmla="*/ 46762 h 884580"/>
                  <a:gd name="connsiteX4" fmla="*/ 375466 w 502512"/>
                  <a:gd name="connsiteY4" fmla="*/ 86576 h 884580"/>
                  <a:gd name="connsiteX5" fmla="*/ 290579 w 502512"/>
                  <a:gd name="connsiteY5" fmla="*/ 465767 h 884580"/>
                  <a:gd name="connsiteX6" fmla="*/ 502512 w 502512"/>
                  <a:gd name="connsiteY6" fmla="*/ 585782 h 88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502512" h="884580">
                    <a:moveTo>
                      <a:pt x="502512" y="585782"/>
                    </a:moveTo>
                    <a:lnTo>
                      <a:pt x="325219" y="884581"/>
                    </a:lnTo>
                    <a:cubicBezTo>
                      <a:pt x="325219" y="884581"/>
                      <a:pt x="4607" y="677031"/>
                      <a:pt x="134" y="602165"/>
                    </a:cubicBezTo>
                    <a:cubicBezTo>
                      <a:pt x="-6242" y="496723"/>
                      <a:pt x="216350" y="120295"/>
                      <a:pt x="281919" y="46762"/>
                    </a:cubicBezTo>
                    <a:cubicBezTo>
                      <a:pt x="345965" y="-24866"/>
                      <a:pt x="390027" y="-16198"/>
                      <a:pt x="375466" y="86576"/>
                    </a:cubicBezTo>
                    <a:cubicBezTo>
                      <a:pt x="362333" y="180017"/>
                      <a:pt x="289818" y="461671"/>
                      <a:pt x="290579" y="465767"/>
                    </a:cubicBezTo>
                    <a:cubicBezTo>
                      <a:pt x="291340" y="469863"/>
                      <a:pt x="502512" y="585782"/>
                      <a:pt x="502512" y="585782"/>
                    </a:cubicBezTo>
                    <a:close/>
                  </a:path>
                </a:pathLst>
              </a:custGeom>
              <a:solidFill>
                <a:schemeClr val="accent1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0" name="Freeform 709">
                <a:extLst>
                  <a:ext uri="{FF2B5EF4-FFF2-40B4-BE49-F238E27FC236}">
                    <a16:creationId xmlns:a16="http://schemas.microsoft.com/office/drawing/2014/main" id="{362F5862-6BAD-F1EC-6BE8-A633A5B25B1C}"/>
                  </a:ext>
                </a:extLst>
              </p:cNvPr>
              <p:cNvSpPr/>
              <p:nvPr/>
            </p:nvSpPr>
            <p:spPr>
              <a:xfrm>
                <a:off x="5166647" y="3453166"/>
                <a:ext cx="156237" cy="267332"/>
              </a:xfrm>
              <a:custGeom>
                <a:avLst/>
                <a:gdLst>
                  <a:gd name="connsiteX0" fmla="*/ 1776 w 156237"/>
                  <a:gd name="connsiteY0" fmla="*/ 266917 h 267332"/>
                  <a:gd name="connsiteX1" fmla="*/ 155658 w 156237"/>
                  <a:gd name="connsiteY1" fmla="*/ 3075 h 267332"/>
                  <a:gd name="connsiteX2" fmla="*/ 153755 w 156237"/>
                  <a:gd name="connsiteY2" fmla="*/ 1455 h 267332"/>
                  <a:gd name="connsiteX3" fmla="*/ 158 w 156237"/>
                  <a:gd name="connsiteY3" fmla="*/ 265774 h 267332"/>
                  <a:gd name="connsiteX4" fmla="*/ 1776 w 156237"/>
                  <a:gd name="connsiteY4" fmla="*/ 266917 h 2673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6237" h="267332">
                    <a:moveTo>
                      <a:pt x="1776" y="266917"/>
                    </a:moveTo>
                    <a:cubicBezTo>
                      <a:pt x="29279" y="223864"/>
                      <a:pt x="135007" y="43556"/>
                      <a:pt x="155658" y="3075"/>
                    </a:cubicBezTo>
                    <a:cubicBezTo>
                      <a:pt x="157085" y="217"/>
                      <a:pt x="155658" y="-1307"/>
                      <a:pt x="153755" y="1455"/>
                    </a:cubicBezTo>
                    <a:cubicBezTo>
                      <a:pt x="68106" y="128423"/>
                      <a:pt x="24901" y="222149"/>
                      <a:pt x="158" y="265774"/>
                    </a:cubicBezTo>
                    <a:cubicBezTo>
                      <a:pt x="-508" y="266822"/>
                      <a:pt x="1109" y="267965"/>
                      <a:pt x="1776" y="26691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1" name="Freeform 710">
                <a:extLst>
                  <a:ext uri="{FF2B5EF4-FFF2-40B4-BE49-F238E27FC236}">
                    <a16:creationId xmlns:a16="http://schemas.microsoft.com/office/drawing/2014/main" id="{4CFB9404-F78B-0838-D33C-9AC08F316A22}"/>
                  </a:ext>
                </a:extLst>
              </p:cNvPr>
              <p:cNvSpPr/>
              <p:nvPr/>
            </p:nvSpPr>
            <p:spPr>
              <a:xfrm>
                <a:off x="5181351" y="3056161"/>
                <a:ext cx="215915" cy="430447"/>
              </a:xfrm>
              <a:custGeom>
                <a:avLst/>
                <a:gdLst>
                  <a:gd name="connsiteX0" fmla="*/ 72626 w 215915"/>
                  <a:gd name="connsiteY0" fmla="*/ 792 h 430447"/>
                  <a:gd name="connsiteX1" fmla="*/ 74910 w 215915"/>
                  <a:gd name="connsiteY1" fmla="*/ 792 h 430447"/>
                  <a:gd name="connsiteX2" fmla="*/ 64442 w 215915"/>
                  <a:gd name="connsiteY2" fmla="*/ 54513 h 430447"/>
                  <a:gd name="connsiteX3" fmla="*/ 66059 w 215915"/>
                  <a:gd name="connsiteY3" fmla="*/ 50894 h 430447"/>
                  <a:gd name="connsiteX4" fmla="*/ 75576 w 215915"/>
                  <a:gd name="connsiteY4" fmla="*/ 22985 h 430447"/>
                  <a:gd name="connsiteX5" fmla="*/ 76575 w 215915"/>
                  <a:gd name="connsiteY5" fmla="*/ 22462 h 430447"/>
                  <a:gd name="connsiteX6" fmla="*/ 77099 w 215915"/>
                  <a:gd name="connsiteY6" fmla="*/ 23462 h 430447"/>
                  <a:gd name="connsiteX7" fmla="*/ 68058 w 215915"/>
                  <a:gd name="connsiteY7" fmla="*/ 52037 h 430447"/>
                  <a:gd name="connsiteX8" fmla="*/ 60540 w 215915"/>
                  <a:gd name="connsiteY8" fmla="*/ 71087 h 430447"/>
                  <a:gd name="connsiteX9" fmla="*/ 9341 w 215915"/>
                  <a:gd name="connsiteY9" fmla="*/ 298544 h 430447"/>
                  <a:gd name="connsiteX10" fmla="*/ 215755 w 215915"/>
                  <a:gd name="connsiteY10" fmla="*/ 418749 h 430447"/>
                  <a:gd name="connsiteX11" fmla="*/ 210045 w 215915"/>
                  <a:gd name="connsiteY11" fmla="*/ 429703 h 430447"/>
                  <a:gd name="connsiteX12" fmla="*/ 208855 w 215915"/>
                  <a:gd name="connsiteY12" fmla="*/ 430417 h 430447"/>
                  <a:gd name="connsiteX13" fmla="*/ 208142 w 215915"/>
                  <a:gd name="connsiteY13" fmla="*/ 429227 h 430447"/>
                  <a:gd name="connsiteX14" fmla="*/ 210901 w 215915"/>
                  <a:gd name="connsiteY14" fmla="*/ 421607 h 430447"/>
                  <a:gd name="connsiteX15" fmla="*/ 110 w 215915"/>
                  <a:gd name="connsiteY15" fmla="*/ 302735 h 430447"/>
                  <a:gd name="connsiteX16" fmla="*/ 72626 w 215915"/>
                  <a:gd name="connsiteY16" fmla="*/ 792 h 4304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215915" h="430447">
                    <a:moveTo>
                      <a:pt x="72626" y="792"/>
                    </a:moveTo>
                    <a:cubicBezTo>
                      <a:pt x="72626" y="-446"/>
                      <a:pt x="75100" y="-65"/>
                      <a:pt x="74910" y="792"/>
                    </a:cubicBezTo>
                    <a:cubicBezTo>
                      <a:pt x="72911" y="13556"/>
                      <a:pt x="69105" y="32415"/>
                      <a:pt x="64442" y="54513"/>
                    </a:cubicBezTo>
                    <a:cubicBezTo>
                      <a:pt x="65013" y="53370"/>
                      <a:pt x="65488" y="52132"/>
                      <a:pt x="66059" y="50894"/>
                    </a:cubicBezTo>
                    <a:cubicBezTo>
                      <a:pt x="69771" y="41369"/>
                      <a:pt x="73102" y="32510"/>
                      <a:pt x="75576" y="22985"/>
                    </a:cubicBezTo>
                    <a:cubicBezTo>
                      <a:pt x="75709" y="22566"/>
                      <a:pt x="76157" y="22328"/>
                      <a:pt x="76575" y="22462"/>
                    </a:cubicBezTo>
                    <a:cubicBezTo>
                      <a:pt x="76994" y="22595"/>
                      <a:pt x="77232" y="23043"/>
                      <a:pt x="77099" y="23462"/>
                    </a:cubicBezTo>
                    <a:cubicBezTo>
                      <a:pt x="74339" y="32987"/>
                      <a:pt x="71389" y="42512"/>
                      <a:pt x="68058" y="52037"/>
                    </a:cubicBezTo>
                    <a:cubicBezTo>
                      <a:pt x="65964" y="58542"/>
                      <a:pt x="63452" y="64905"/>
                      <a:pt x="60540" y="71087"/>
                    </a:cubicBezTo>
                    <a:cubicBezTo>
                      <a:pt x="40555" y="163193"/>
                      <a:pt x="8770" y="295305"/>
                      <a:pt x="9341" y="298544"/>
                    </a:cubicBezTo>
                    <a:cubicBezTo>
                      <a:pt x="10197" y="303973"/>
                      <a:pt x="180639" y="397413"/>
                      <a:pt x="215755" y="418749"/>
                    </a:cubicBezTo>
                    <a:cubicBezTo>
                      <a:pt x="216992" y="419511"/>
                      <a:pt x="210711" y="428274"/>
                      <a:pt x="210045" y="429703"/>
                    </a:cubicBezTo>
                    <a:cubicBezTo>
                      <a:pt x="209912" y="430227"/>
                      <a:pt x="209379" y="430551"/>
                      <a:pt x="208855" y="430417"/>
                    </a:cubicBezTo>
                    <a:cubicBezTo>
                      <a:pt x="208332" y="430284"/>
                      <a:pt x="208008" y="429751"/>
                      <a:pt x="208142" y="429227"/>
                    </a:cubicBezTo>
                    <a:cubicBezTo>
                      <a:pt x="208836" y="426607"/>
                      <a:pt x="209759" y="424064"/>
                      <a:pt x="210901" y="421607"/>
                    </a:cubicBezTo>
                    <a:cubicBezTo>
                      <a:pt x="177879" y="405033"/>
                      <a:pt x="3251" y="308069"/>
                      <a:pt x="110" y="302735"/>
                    </a:cubicBezTo>
                    <a:cubicBezTo>
                      <a:pt x="-3030" y="297401"/>
                      <a:pt x="62063" y="40226"/>
                      <a:pt x="72626" y="792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712" name="Freeform 711">
                <a:extLst>
                  <a:ext uri="{FF2B5EF4-FFF2-40B4-BE49-F238E27FC236}">
                    <a16:creationId xmlns:a16="http://schemas.microsoft.com/office/drawing/2014/main" id="{44B45991-C6DB-5403-2529-416D8AA90191}"/>
                  </a:ext>
                </a:extLst>
              </p:cNvPr>
              <p:cNvSpPr/>
              <p:nvPr/>
            </p:nvSpPr>
            <p:spPr>
              <a:xfrm>
                <a:off x="4975710" y="3596658"/>
                <a:ext cx="117326" cy="93168"/>
              </a:xfrm>
              <a:custGeom>
                <a:avLst/>
                <a:gdLst>
                  <a:gd name="connsiteX0" fmla="*/ 669 w 117326"/>
                  <a:gd name="connsiteY0" fmla="*/ 77 h 93168"/>
                  <a:gd name="connsiteX1" fmla="*/ 116961 w 117326"/>
                  <a:gd name="connsiteY1" fmla="*/ 91707 h 93168"/>
                  <a:gd name="connsiteX2" fmla="*/ 117199 w 117326"/>
                  <a:gd name="connsiteY2" fmla="*/ 92803 h 93168"/>
                  <a:gd name="connsiteX3" fmla="*/ 116105 w 117326"/>
                  <a:gd name="connsiteY3" fmla="*/ 93041 h 93168"/>
                  <a:gd name="connsiteX4" fmla="*/ 98 w 117326"/>
                  <a:gd name="connsiteY4" fmla="*/ 839 h 93168"/>
                  <a:gd name="connsiteX5" fmla="*/ 669 w 117326"/>
                  <a:gd name="connsiteY5" fmla="*/ 77 h 9316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7326" h="93168">
                    <a:moveTo>
                      <a:pt x="669" y="77"/>
                    </a:moveTo>
                    <a:cubicBezTo>
                      <a:pt x="10947" y="6268"/>
                      <a:pt x="106683" y="84468"/>
                      <a:pt x="116961" y="91707"/>
                    </a:cubicBezTo>
                    <a:cubicBezTo>
                      <a:pt x="117333" y="91945"/>
                      <a:pt x="117437" y="92431"/>
                      <a:pt x="117199" y="92803"/>
                    </a:cubicBezTo>
                    <a:cubicBezTo>
                      <a:pt x="116961" y="93174"/>
                      <a:pt x="116476" y="93279"/>
                      <a:pt x="116105" y="93041"/>
                    </a:cubicBezTo>
                    <a:cubicBezTo>
                      <a:pt x="76135" y="72943"/>
                      <a:pt x="9615" y="15602"/>
                      <a:pt x="98" y="839"/>
                    </a:cubicBezTo>
                    <a:cubicBezTo>
                      <a:pt x="-187" y="363"/>
                      <a:pt x="193" y="-209"/>
                      <a:pt x="669" y="77"/>
                    </a:cubicBezTo>
                    <a:close/>
                  </a:path>
                </a:pathLst>
              </a:custGeom>
              <a:solidFill>
                <a:srgbClr val="263238"/>
              </a:solidFill>
              <a:ln w="9512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714" name="TextBox 713">
            <a:extLst>
              <a:ext uri="{FF2B5EF4-FFF2-40B4-BE49-F238E27FC236}">
                <a16:creationId xmlns:a16="http://schemas.microsoft.com/office/drawing/2014/main" id="{53C84908-6E8D-C7C9-06D4-3F5691E18185}"/>
              </a:ext>
            </a:extLst>
          </p:cNvPr>
          <p:cNvSpPr txBox="1"/>
          <p:nvPr/>
        </p:nvSpPr>
        <p:spPr>
          <a:xfrm>
            <a:off x="874568" y="1595509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Product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715" name="TextBox 714">
            <a:extLst>
              <a:ext uri="{FF2B5EF4-FFF2-40B4-BE49-F238E27FC236}">
                <a16:creationId xmlns:a16="http://schemas.microsoft.com/office/drawing/2014/main" id="{EE1E3E0A-9450-F935-62E6-79F48AB30CB4}"/>
              </a:ext>
            </a:extLst>
          </p:cNvPr>
          <p:cNvSpPr txBox="1"/>
          <p:nvPr/>
        </p:nvSpPr>
        <p:spPr>
          <a:xfrm>
            <a:off x="859327" y="1858459"/>
            <a:ext cx="37610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Product Value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16" name="TextBox 715">
            <a:extLst>
              <a:ext uri="{FF2B5EF4-FFF2-40B4-BE49-F238E27FC236}">
                <a16:creationId xmlns:a16="http://schemas.microsoft.com/office/drawing/2014/main" id="{BFCE91BB-7EB7-BA8D-A54B-33979163EEEC}"/>
              </a:ext>
            </a:extLst>
          </p:cNvPr>
          <p:cNvSpPr txBox="1"/>
          <p:nvPr/>
        </p:nvSpPr>
        <p:spPr>
          <a:xfrm>
            <a:off x="859327" y="2881614"/>
            <a:ext cx="3910793" cy="890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Ut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717" name="Oval 716">
            <a:extLst>
              <a:ext uri="{FF2B5EF4-FFF2-40B4-BE49-F238E27FC236}">
                <a16:creationId xmlns:a16="http://schemas.microsoft.com/office/drawing/2014/main" id="{8E203682-C34B-1491-CFCB-5E499ECD27DF}"/>
              </a:ext>
            </a:extLst>
          </p:cNvPr>
          <p:cNvSpPr/>
          <p:nvPr/>
        </p:nvSpPr>
        <p:spPr>
          <a:xfrm>
            <a:off x="730056" y="4999754"/>
            <a:ext cx="808891" cy="80889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8" name="Rectangle 717">
            <a:extLst>
              <a:ext uri="{FF2B5EF4-FFF2-40B4-BE49-F238E27FC236}">
                <a16:creationId xmlns:a16="http://schemas.microsoft.com/office/drawing/2014/main" id="{000FEDC6-FE1C-627E-938F-A3FDD4B9C26A}"/>
              </a:ext>
            </a:extLst>
          </p:cNvPr>
          <p:cNvSpPr/>
          <p:nvPr/>
        </p:nvSpPr>
        <p:spPr>
          <a:xfrm>
            <a:off x="1655169" y="5033457"/>
            <a:ext cx="1977519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19" name="Oval 718">
            <a:extLst>
              <a:ext uri="{FF2B5EF4-FFF2-40B4-BE49-F238E27FC236}">
                <a16:creationId xmlns:a16="http://schemas.microsoft.com/office/drawing/2014/main" id="{06D1E24C-81CF-95AF-0211-6107B1E9FD0C}"/>
              </a:ext>
            </a:extLst>
          </p:cNvPr>
          <p:cNvSpPr/>
          <p:nvPr/>
        </p:nvSpPr>
        <p:spPr>
          <a:xfrm>
            <a:off x="4587535" y="4999754"/>
            <a:ext cx="808891" cy="80889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0" name="Rectangle 719">
            <a:extLst>
              <a:ext uri="{FF2B5EF4-FFF2-40B4-BE49-F238E27FC236}">
                <a16:creationId xmlns:a16="http://schemas.microsoft.com/office/drawing/2014/main" id="{6227F425-E206-FAA1-FE78-FE2F0EAA4333}"/>
              </a:ext>
            </a:extLst>
          </p:cNvPr>
          <p:cNvSpPr/>
          <p:nvPr/>
        </p:nvSpPr>
        <p:spPr>
          <a:xfrm>
            <a:off x="5512648" y="5033457"/>
            <a:ext cx="1977519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1" name="Oval 720">
            <a:extLst>
              <a:ext uri="{FF2B5EF4-FFF2-40B4-BE49-F238E27FC236}">
                <a16:creationId xmlns:a16="http://schemas.microsoft.com/office/drawing/2014/main" id="{B406CAAC-2E8D-B9F8-07DE-CD859AD5B1DD}"/>
              </a:ext>
            </a:extLst>
          </p:cNvPr>
          <p:cNvSpPr/>
          <p:nvPr/>
        </p:nvSpPr>
        <p:spPr>
          <a:xfrm>
            <a:off x="8445013" y="4999754"/>
            <a:ext cx="808891" cy="80889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22" name="Rectangle 721">
            <a:extLst>
              <a:ext uri="{FF2B5EF4-FFF2-40B4-BE49-F238E27FC236}">
                <a16:creationId xmlns:a16="http://schemas.microsoft.com/office/drawing/2014/main" id="{18CD9C86-6026-533A-AA5A-5B4BCB967E08}"/>
              </a:ext>
            </a:extLst>
          </p:cNvPr>
          <p:cNvSpPr/>
          <p:nvPr/>
        </p:nvSpPr>
        <p:spPr>
          <a:xfrm>
            <a:off x="9370126" y="5033457"/>
            <a:ext cx="1977519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727" name="Oval 726">
            <a:extLst>
              <a:ext uri="{FF2B5EF4-FFF2-40B4-BE49-F238E27FC236}">
                <a16:creationId xmlns:a16="http://schemas.microsoft.com/office/drawing/2014/main" id="{801EF293-A505-5002-4D3B-C9BD446ECD2D}"/>
              </a:ext>
            </a:extLst>
          </p:cNvPr>
          <p:cNvSpPr/>
          <p:nvPr/>
        </p:nvSpPr>
        <p:spPr>
          <a:xfrm>
            <a:off x="-419100" y="-2163474"/>
            <a:ext cx="2650549" cy="2650548"/>
          </a:xfrm>
          <a:prstGeom prst="ellipse">
            <a:avLst/>
          </a:prstGeom>
          <a:solidFill>
            <a:schemeClr val="accent2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29" name="Oval 728">
            <a:extLst>
              <a:ext uri="{FF2B5EF4-FFF2-40B4-BE49-F238E27FC236}">
                <a16:creationId xmlns:a16="http://schemas.microsoft.com/office/drawing/2014/main" id="{DCA84C96-7408-36BB-EE8F-553D6716F5EB}"/>
              </a:ext>
            </a:extLst>
          </p:cNvPr>
          <p:cNvSpPr/>
          <p:nvPr/>
        </p:nvSpPr>
        <p:spPr>
          <a:xfrm>
            <a:off x="2379961" y="264336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0" name="Oval 729">
            <a:extLst>
              <a:ext uri="{FF2B5EF4-FFF2-40B4-BE49-F238E27FC236}">
                <a16:creationId xmlns:a16="http://schemas.microsoft.com/office/drawing/2014/main" id="{867E1B15-FD0C-A927-852B-868B3F001FB2}"/>
              </a:ext>
            </a:extLst>
          </p:cNvPr>
          <p:cNvSpPr/>
          <p:nvPr/>
        </p:nvSpPr>
        <p:spPr>
          <a:xfrm>
            <a:off x="11023802" y="669791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1" name="Oval 730">
            <a:extLst>
              <a:ext uri="{FF2B5EF4-FFF2-40B4-BE49-F238E27FC236}">
                <a16:creationId xmlns:a16="http://schemas.microsoft.com/office/drawing/2014/main" id="{2D5ADD8D-FE0E-99B4-FFAC-1B7DFA523A61}"/>
              </a:ext>
            </a:extLst>
          </p:cNvPr>
          <p:cNvSpPr/>
          <p:nvPr/>
        </p:nvSpPr>
        <p:spPr>
          <a:xfrm>
            <a:off x="299181" y="2785020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32" name="Oval 731">
            <a:extLst>
              <a:ext uri="{FF2B5EF4-FFF2-40B4-BE49-F238E27FC236}">
                <a16:creationId xmlns:a16="http://schemas.microsoft.com/office/drawing/2014/main" id="{EEF827F6-0491-7E00-A07F-CCD05A46E645}"/>
              </a:ext>
            </a:extLst>
          </p:cNvPr>
          <p:cNvSpPr/>
          <p:nvPr/>
        </p:nvSpPr>
        <p:spPr>
          <a:xfrm>
            <a:off x="8434475" y="6445283"/>
            <a:ext cx="196908" cy="19690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Graphic 2" descr="Diamond with solid fill">
            <a:extLst>
              <a:ext uri="{FF2B5EF4-FFF2-40B4-BE49-F238E27FC236}">
                <a16:creationId xmlns:a16="http://schemas.microsoft.com/office/drawing/2014/main" id="{909B0452-26F0-D320-A218-DE1D26127A9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783873" y="5196092"/>
            <a:ext cx="416214" cy="416214"/>
          </a:xfrm>
          <a:prstGeom prst="rect">
            <a:avLst/>
          </a:prstGeom>
        </p:spPr>
      </p:pic>
      <p:pic>
        <p:nvPicPr>
          <p:cNvPr id="5" name="Graphic 4" descr="Money with solid fill">
            <a:extLst>
              <a:ext uri="{FF2B5EF4-FFF2-40B4-BE49-F238E27FC236}">
                <a16:creationId xmlns:a16="http://schemas.microsoft.com/office/drawing/2014/main" id="{019A2024-DB4C-C3D1-D35E-2FEFC7AD3CB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26394" y="5196092"/>
            <a:ext cx="416214" cy="416214"/>
          </a:xfrm>
          <a:prstGeom prst="rect">
            <a:avLst/>
          </a:prstGeom>
        </p:spPr>
      </p:pic>
      <p:pic>
        <p:nvPicPr>
          <p:cNvPr id="7" name="Graphic 6" descr="Coins with solid fill">
            <a:extLst>
              <a:ext uri="{FF2B5EF4-FFF2-40B4-BE49-F238E27FC236}">
                <a16:creationId xmlns:a16="http://schemas.microsoft.com/office/drawing/2014/main" id="{7EC85F55-7E1B-4777-D3FE-DC6C20D4BE44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641351" y="5196092"/>
            <a:ext cx="416214" cy="4162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74675904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Oval 5">
            <a:extLst>
              <a:ext uri="{FF2B5EF4-FFF2-40B4-BE49-F238E27FC236}">
                <a16:creationId xmlns:a16="http://schemas.microsoft.com/office/drawing/2014/main" id="{F2C0FD72-78A0-1716-0571-5C5669463236}"/>
              </a:ext>
            </a:extLst>
          </p:cNvPr>
          <p:cNvSpPr/>
          <p:nvPr/>
        </p:nvSpPr>
        <p:spPr>
          <a:xfrm>
            <a:off x="4481579" y="5524720"/>
            <a:ext cx="1773447" cy="177344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87724EC9-CD8C-AB86-02DD-5FF8EA40BA35}"/>
              </a:ext>
            </a:extLst>
          </p:cNvPr>
          <p:cNvSpPr/>
          <p:nvPr/>
        </p:nvSpPr>
        <p:spPr>
          <a:xfrm>
            <a:off x="0" y="-490388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324D6F2D-DA14-3844-E914-43E52E351DED}"/>
              </a:ext>
            </a:extLst>
          </p:cNvPr>
          <p:cNvSpPr txBox="1"/>
          <p:nvPr/>
        </p:nvSpPr>
        <p:spPr>
          <a:xfrm>
            <a:off x="6017175" y="654605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Product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27833B52-FA01-1463-7B72-1C1DA8F3ECFE}"/>
              </a:ext>
            </a:extLst>
          </p:cNvPr>
          <p:cNvSpPr txBox="1"/>
          <p:nvPr/>
        </p:nvSpPr>
        <p:spPr>
          <a:xfrm>
            <a:off x="6001934" y="917555"/>
            <a:ext cx="3761081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Product Value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B25579F0-4BD6-2F9E-7B46-74462B1E6513}"/>
              </a:ext>
            </a:extLst>
          </p:cNvPr>
          <p:cNvSpPr txBox="1"/>
          <p:nvPr/>
        </p:nvSpPr>
        <p:spPr>
          <a:xfrm>
            <a:off x="6001934" y="1676520"/>
            <a:ext cx="4786100" cy="890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Ut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laboris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nisi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ea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commodo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consequat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</a:t>
            </a:r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2CB1C6B7-6239-AECF-6C1B-3B22B09B9AB0}"/>
              </a:ext>
            </a:extLst>
          </p:cNvPr>
          <p:cNvSpPr/>
          <p:nvPr/>
        </p:nvSpPr>
        <p:spPr>
          <a:xfrm>
            <a:off x="6076717" y="2887131"/>
            <a:ext cx="5148638" cy="1140096"/>
          </a:xfrm>
          <a:prstGeom prst="roundRect">
            <a:avLst>
              <a:gd name="adj" fmla="val 9112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Rectangle: Rounded Corners 42">
            <a:extLst>
              <a:ext uri="{FF2B5EF4-FFF2-40B4-BE49-F238E27FC236}">
                <a16:creationId xmlns:a16="http://schemas.microsoft.com/office/drawing/2014/main" id="{174E87CE-FB3B-B3B6-458D-9C752A94F66B}"/>
              </a:ext>
            </a:extLst>
          </p:cNvPr>
          <p:cNvSpPr/>
          <p:nvPr/>
        </p:nvSpPr>
        <p:spPr>
          <a:xfrm>
            <a:off x="6137644" y="2952452"/>
            <a:ext cx="5026782" cy="1009456"/>
          </a:xfrm>
          <a:prstGeom prst="roundRect">
            <a:avLst>
              <a:gd name="adj" fmla="val 8517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8CDF5ACE-DB11-7DFB-8C9D-D634F779DD4B}"/>
              </a:ext>
            </a:extLst>
          </p:cNvPr>
          <p:cNvGrpSpPr/>
          <p:nvPr/>
        </p:nvGrpSpPr>
        <p:grpSpPr>
          <a:xfrm>
            <a:off x="7382637" y="3012570"/>
            <a:ext cx="3007831" cy="889218"/>
            <a:chOff x="7514395" y="2990848"/>
            <a:chExt cx="3007831" cy="889218"/>
          </a:xfrm>
        </p:grpSpPr>
        <p:sp>
          <p:nvSpPr>
            <p:cNvPr id="13" name="TextBox 12">
              <a:extLst>
                <a:ext uri="{FF2B5EF4-FFF2-40B4-BE49-F238E27FC236}">
                  <a16:creationId xmlns:a16="http://schemas.microsoft.com/office/drawing/2014/main" id="{213D8680-C879-2334-A59D-FB66FC0820AB}"/>
                </a:ext>
              </a:extLst>
            </p:cNvPr>
            <p:cNvSpPr txBox="1"/>
            <p:nvPr/>
          </p:nvSpPr>
          <p:spPr>
            <a:xfrm>
              <a:off x="7514396" y="2990848"/>
              <a:ext cx="28015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rPr>
                <a:t>Insert Title Here</a:t>
              </a:r>
              <a:endParaRPr lang="en-ID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B02F8FEA-067E-BB2B-F1FD-B8062190965B}"/>
                </a:ext>
              </a:extLst>
            </p:cNvPr>
            <p:cNvSpPr txBox="1"/>
            <p:nvPr/>
          </p:nvSpPr>
          <p:spPr>
            <a:xfrm>
              <a:off x="7514395" y="3360180"/>
              <a:ext cx="3007831" cy="519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Interview with a Recruiter: An interview with a recruiter. </a:t>
              </a:r>
              <a:endPara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E95E7884-91BD-9A5D-6C01-EB31DBD3260A}"/>
              </a:ext>
            </a:extLst>
          </p:cNvPr>
          <p:cNvSpPr/>
          <p:nvPr/>
        </p:nvSpPr>
        <p:spPr>
          <a:xfrm>
            <a:off x="6323677" y="3067606"/>
            <a:ext cx="779147" cy="779147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Rectangle: Rounded Corners 10">
            <a:extLst>
              <a:ext uri="{FF2B5EF4-FFF2-40B4-BE49-F238E27FC236}">
                <a16:creationId xmlns:a16="http://schemas.microsoft.com/office/drawing/2014/main" id="{400E3097-4DC7-2290-83B4-BC409ECD78A0}"/>
              </a:ext>
            </a:extLst>
          </p:cNvPr>
          <p:cNvSpPr/>
          <p:nvPr/>
        </p:nvSpPr>
        <p:spPr>
          <a:xfrm>
            <a:off x="6076717" y="4369090"/>
            <a:ext cx="5148638" cy="1140096"/>
          </a:xfrm>
          <a:prstGeom prst="roundRect">
            <a:avLst>
              <a:gd name="adj" fmla="val 9112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Rectangle: Rounded Corners 42">
            <a:extLst>
              <a:ext uri="{FF2B5EF4-FFF2-40B4-BE49-F238E27FC236}">
                <a16:creationId xmlns:a16="http://schemas.microsoft.com/office/drawing/2014/main" id="{5396FA4C-F880-35CD-B89B-A6BEE5642C3C}"/>
              </a:ext>
            </a:extLst>
          </p:cNvPr>
          <p:cNvSpPr/>
          <p:nvPr/>
        </p:nvSpPr>
        <p:spPr>
          <a:xfrm>
            <a:off x="6137644" y="4434411"/>
            <a:ext cx="5026782" cy="1009456"/>
          </a:xfrm>
          <a:prstGeom prst="roundRect">
            <a:avLst>
              <a:gd name="adj" fmla="val 8517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F893284A-498A-1884-8A9A-D4481D24384A}"/>
              </a:ext>
            </a:extLst>
          </p:cNvPr>
          <p:cNvGrpSpPr/>
          <p:nvPr/>
        </p:nvGrpSpPr>
        <p:grpSpPr>
          <a:xfrm>
            <a:off x="7382637" y="4494529"/>
            <a:ext cx="3007831" cy="889218"/>
            <a:chOff x="7514395" y="2990848"/>
            <a:chExt cx="3007831" cy="889218"/>
          </a:xfrm>
        </p:grpSpPr>
        <p:sp>
          <p:nvSpPr>
            <p:cNvPr id="23" name="TextBox 22">
              <a:extLst>
                <a:ext uri="{FF2B5EF4-FFF2-40B4-BE49-F238E27FC236}">
                  <a16:creationId xmlns:a16="http://schemas.microsoft.com/office/drawing/2014/main" id="{8A08938F-B480-E945-44E8-7AA1A1B8BD9D}"/>
                </a:ext>
              </a:extLst>
            </p:cNvPr>
            <p:cNvSpPr txBox="1"/>
            <p:nvPr/>
          </p:nvSpPr>
          <p:spPr>
            <a:xfrm>
              <a:off x="7514396" y="2990848"/>
              <a:ext cx="2801566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b="1" dirty="0">
                  <a:solidFill>
                    <a:schemeClr val="tx2">
                      <a:lumMod val="75000"/>
                      <a:lumOff val="25000"/>
                    </a:schemeClr>
                  </a:solidFill>
                  <a:latin typeface="+mj-lt"/>
                </a:rPr>
                <a:t>Insert Title Here</a:t>
              </a:r>
              <a:endParaRPr lang="en-ID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24" name="TextBox 23">
              <a:extLst>
                <a:ext uri="{FF2B5EF4-FFF2-40B4-BE49-F238E27FC236}">
                  <a16:creationId xmlns:a16="http://schemas.microsoft.com/office/drawing/2014/main" id="{FDEEC380-452E-98E3-27AA-102257BF290B}"/>
                </a:ext>
              </a:extLst>
            </p:cNvPr>
            <p:cNvSpPr txBox="1"/>
            <p:nvPr/>
          </p:nvSpPr>
          <p:spPr>
            <a:xfrm>
              <a:off x="7514395" y="3360180"/>
              <a:ext cx="3007831" cy="51988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sz="1200" dirty="0">
                  <a:solidFill>
                    <a:schemeClr val="tx2">
                      <a:lumMod val="75000"/>
                      <a:lumOff val="25000"/>
                    </a:schemeClr>
                  </a:solidFill>
                </a:rPr>
                <a:t>Interview with a Recruiter: An interview with a recruiter. </a:t>
              </a:r>
              <a:endParaRPr lang="en-ID" sz="1200" dirty="0">
                <a:solidFill>
                  <a:schemeClr val="tx2">
                    <a:lumMod val="75000"/>
                    <a:lumOff val="25000"/>
                  </a:schemeClr>
                </a:solidFill>
              </a:endParaRPr>
            </a:p>
          </p:txBody>
        </p:sp>
      </p:grpSp>
      <p:sp>
        <p:nvSpPr>
          <p:cNvPr id="25" name="Oval 24">
            <a:extLst>
              <a:ext uri="{FF2B5EF4-FFF2-40B4-BE49-F238E27FC236}">
                <a16:creationId xmlns:a16="http://schemas.microsoft.com/office/drawing/2014/main" id="{6A7ACCC0-8049-64BE-5734-A362C3B038E1}"/>
              </a:ext>
            </a:extLst>
          </p:cNvPr>
          <p:cNvSpPr/>
          <p:nvPr/>
        </p:nvSpPr>
        <p:spPr>
          <a:xfrm>
            <a:off x="6323677" y="4549565"/>
            <a:ext cx="779147" cy="7791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C47DC9E-72E0-518C-C6CA-1F6E2060A888}"/>
              </a:ext>
            </a:extLst>
          </p:cNvPr>
          <p:cNvSpPr/>
          <p:nvPr/>
        </p:nvSpPr>
        <p:spPr>
          <a:xfrm>
            <a:off x="9843131" y="378485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97CC8E0F-CCCF-5F20-E57B-C5F346DB3CD9}"/>
              </a:ext>
            </a:extLst>
          </p:cNvPr>
          <p:cNvSpPr/>
          <p:nvPr/>
        </p:nvSpPr>
        <p:spPr>
          <a:xfrm>
            <a:off x="11616091" y="2478603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773E0B2E-B702-DE7F-B471-3EAC41330759}"/>
              </a:ext>
            </a:extLst>
          </p:cNvPr>
          <p:cNvSpPr/>
          <p:nvPr/>
        </p:nvSpPr>
        <p:spPr>
          <a:xfrm>
            <a:off x="11522045" y="615461"/>
            <a:ext cx="185613" cy="1856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6" name="Graphic 15" descr="Money with solid fill">
            <a:extLst>
              <a:ext uri="{FF2B5EF4-FFF2-40B4-BE49-F238E27FC236}">
                <a16:creationId xmlns:a16="http://schemas.microsoft.com/office/drawing/2014/main" id="{2963A9BE-70B7-467E-0A2D-0BD05CBE68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00517" y="3238523"/>
            <a:ext cx="437312" cy="437312"/>
          </a:xfrm>
          <a:prstGeom prst="rect">
            <a:avLst/>
          </a:prstGeom>
        </p:spPr>
      </p:pic>
      <p:pic>
        <p:nvPicPr>
          <p:cNvPr id="30" name="Graphic 29" descr="Coins with solid fill">
            <a:extLst>
              <a:ext uri="{FF2B5EF4-FFF2-40B4-BE49-F238E27FC236}">
                <a16:creationId xmlns:a16="http://schemas.microsoft.com/office/drawing/2014/main" id="{C345BE14-E195-EC79-2712-2B5235A531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500517" y="4720482"/>
            <a:ext cx="437312" cy="437312"/>
          </a:xfrm>
          <a:prstGeom prst="rect">
            <a:avLst/>
          </a:prstGeom>
        </p:spPr>
      </p:pic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C741C079-23D9-3250-661E-915A59B25901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pic>
        <p:nvPicPr>
          <p:cNvPr id="4" name="Picture 3" descr="A hand holding a black cell phone&#10;&#10;Description automatically generated with low confidence">
            <a:extLst>
              <a:ext uri="{FF2B5EF4-FFF2-40B4-BE49-F238E27FC236}">
                <a16:creationId xmlns:a16="http://schemas.microsoft.com/office/drawing/2014/main" id="{29EAF14E-8698-BF66-317A-D6F955A3C1ED}"/>
              </a:ext>
            </a:extLst>
          </p:cNvPr>
          <p:cNvPicPr>
            <a:picLocks noChangeAspect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9250"/>
          <a:stretch/>
        </p:blipFill>
        <p:spPr>
          <a:xfrm>
            <a:off x="0" y="704850"/>
            <a:ext cx="6915150" cy="61531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3829912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BCC2EEA-F633-8196-5B78-5A208268CDB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295F368-5890-BBF9-D273-C52274EF90A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B86A398A-656D-E3F7-EB2F-5AE9C2A2093E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26" name="Picture Placeholder 25">
            <a:extLst>
              <a:ext uri="{FF2B5EF4-FFF2-40B4-BE49-F238E27FC236}">
                <a16:creationId xmlns:a16="http://schemas.microsoft.com/office/drawing/2014/main" id="{4DA40AC7-76CB-90EB-E136-1DB6A23B9E2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8D5C9711-48B5-CCB1-ABD9-73E3A1940619}"/>
              </a:ext>
            </a:extLst>
          </p:cNvPr>
          <p:cNvSpPr/>
          <p:nvPr/>
        </p:nvSpPr>
        <p:spPr>
          <a:xfrm>
            <a:off x="3084698" y="6234488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2758986D-5825-3182-2239-C6EE4E3A7BD6}"/>
              </a:ext>
            </a:extLst>
          </p:cNvPr>
          <p:cNvSpPr/>
          <p:nvPr/>
        </p:nvSpPr>
        <p:spPr>
          <a:xfrm>
            <a:off x="876667" y="1045563"/>
            <a:ext cx="399746" cy="3997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5F2C5064-B6EA-2365-7263-191281B7BA91}"/>
              </a:ext>
            </a:extLst>
          </p:cNvPr>
          <p:cNvSpPr txBox="1"/>
          <p:nvPr/>
        </p:nvSpPr>
        <p:spPr>
          <a:xfrm>
            <a:off x="6614011" y="5247353"/>
            <a:ext cx="1960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Insert Value Of Your Product Here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6E5DFE3-BFAE-A669-4395-2B1B1E1116D1}"/>
              </a:ext>
            </a:extLst>
          </p:cNvPr>
          <p:cNvSpPr txBox="1"/>
          <p:nvPr/>
        </p:nvSpPr>
        <p:spPr>
          <a:xfrm>
            <a:off x="9044073" y="5247353"/>
            <a:ext cx="1960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Insert Value Of Your Product Here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C4676B5-4B5F-25A5-AB46-160599EA1F56}"/>
              </a:ext>
            </a:extLst>
          </p:cNvPr>
          <p:cNvSpPr txBox="1"/>
          <p:nvPr/>
        </p:nvSpPr>
        <p:spPr>
          <a:xfrm>
            <a:off x="3880628" y="5618414"/>
            <a:ext cx="1960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Insert Value Of Your Product Here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6698DE55-60EE-E972-B63C-2D6DA85466CE}"/>
              </a:ext>
            </a:extLst>
          </p:cNvPr>
          <p:cNvSpPr txBox="1"/>
          <p:nvPr/>
        </p:nvSpPr>
        <p:spPr>
          <a:xfrm>
            <a:off x="1187783" y="5247353"/>
            <a:ext cx="196014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Insert Value Of Your Product Here</a:t>
            </a:r>
            <a:endParaRPr lang="en-ID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5C7EB0C4-A52A-F967-A396-BC0C4D091121}"/>
              </a:ext>
            </a:extLst>
          </p:cNvPr>
          <p:cNvSpPr/>
          <p:nvPr/>
        </p:nvSpPr>
        <p:spPr>
          <a:xfrm>
            <a:off x="5559901" y="-101795"/>
            <a:ext cx="203589" cy="20358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A99F473D-25B8-C8DB-D38A-D7EA2F3D93B3}"/>
              </a:ext>
            </a:extLst>
          </p:cNvPr>
          <p:cNvSpPr/>
          <p:nvPr/>
        </p:nvSpPr>
        <p:spPr>
          <a:xfrm>
            <a:off x="10877453" y="408531"/>
            <a:ext cx="246743" cy="24674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78CC54D5-D119-776F-807E-88A7BAD095D4}"/>
              </a:ext>
            </a:extLst>
          </p:cNvPr>
          <p:cNvSpPr/>
          <p:nvPr/>
        </p:nvSpPr>
        <p:spPr>
          <a:xfrm>
            <a:off x="10463675" y="1775131"/>
            <a:ext cx="1397020" cy="1397018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BDD3B395-4DA8-6C48-5DE5-14BEA4DFF4D0}"/>
              </a:ext>
            </a:extLst>
          </p:cNvPr>
          <p:cNvSpPr/>
          <p:nvPr/>
        </p:nvSpPr>
        <p:spPr>
          <a:xfrm>
            <a:off x="8312178" y="6331106"/>
            <a:ext cx="194386" cy="194386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83E52E76-676F-36FE-5FC9-8C3DB246D93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3692" y="992417"/>
            <a:ext cx="2108326" cy="4151446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B81FBFC5-AD62-61BB-1CA3-A9A07F4E7FC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84289" y="554794"/>
            <a:ext cx="2552823" cy="50266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60DA2446-5870-7D4B-34FB-76DE3FA4CA7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99384" y="992417"/>
            <a:ext cx="2108326" cy="4151446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8B20C2C-4DF1-7C42-9112-4347329D621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969982" y="992417"/>
            <a:ext cx="2108326" cy="4151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2995789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D2065156-DADD-4D67-96E1-033191358CE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5A263E42-CBCC-4DA2-B5D7-CDEACCC2088E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Oval 43">
            <a:extLst>
              <a:ext uri="{FF2B5EF4-FFF2-40B4-BE49-F238E27FC236}">
                <a16:creationId xmlns:a16="http://schemas.microsoft.com/office/drawing/2014/main" id="{7D516727-C46D-465D-AC31-5479124D6A60}"/>
              </a:ext>
            </a:extLst>
          </p:cNvPr>
          <p:cNvSpPr/>
          <p:nvPr/>
        </p:nvSpPr>
        <p:spPr>
          <a:xfrm>
            <a:off x="7327899" y="590549"/>
            <a:ext cx="5676902" cy="5676902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Oval 56">
            <a:extLst>
              <a:ext uri="{FF2B5EF4-FFF2-40B4-BE49-F238E27FC236}">
                <a16:creationId xmlns:a16="http://schemas.microsoft.com/office/drawing/2014/main" id="{9FF5BD2F-1001-4FC5-9464-ABE4493CC8D0}"/>
              </a:ext>
            </a:extLst>
          </p:cNvPr>
          <p:cNvSpPr/>
          <p:nvPr/>
        </p:nvSpPr>
        <p:spPr>
          <a:xfrm>
            <a:off x="7155002" y="1078692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9" name="Oval 58">
            <a:extLst>
              <a:ext uri="{FF2B5EF4-FFF2-40B4-BE49-F238E27FC236}">
                <a16:creationId xmlns:a16="http://schemas.microsoft.com/office/drawing/2014/main" id="{BFCAC74A-59C7-4578-8ADA-9BA3027DC49A}"/>
              </a:ext>
            </a:extLst>
          </p:cNvPr>
          <p:cNvSpPr/>
          <p:nvPr/>
        </p:nvSpPr>
        <p:spPr>
          <a:xfrm>
            <a:off x="5625183" y="1002190"/>
            <a:ext cx="399746" cy="3997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812AAD09-44E7-4A42-92F3-02AD77F4D842}"/>
              </a:ext>
            </a:extLst>
          </p:cNvPr>
          <p:cNvSpPr/>
          <p:nvPr/>
        </p:nvSpPr>
        <p:spPr>
          <a:xfrm>
            <a:off x="-1416655" y="-634515"/>
            <a:ext cx="2945604" cy="2945601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D9B97CFE-5695-4DC9-B9E9-5571DA2BD1B7}"/>
              </a:ext>
            </a:extLst>
          </p:cNvPr>
          <p:cNvSpPr/>
          <p:nvPr/>
        </p:nvSpPr>
        <p:spPr>
          <a:xfrm>
            <a:off x="6515099" y="2833076"/>
            <a:ext cx="246743" cy="24674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Rectangle: Top Corners Rounded 44">
            <a:extLst>
              <a:ext uri="{FF2B5EF4-FFF2-40B4-BE49-F238E27FC236}">
                <a16:creationId xmlns:a16="http://schemas.microsoft.com/office/drawing/2014/main" id="{CA54B177-CBB6-4A7C-B058-17BDCA866D0E}"/>
              </a:ext>
            </a:extLst>
          </p:cNvPr>
          <p:cNvSpPr/>
          <p:nvPr/>
        </p:nvSpPr>
        <p:spPr>
          <a:xfrm rot="5400000">
            <a:off x="2231027" y="2671247"/>
            <a:ext cx="914400" cy="5376455"/>
          </a:xfrm>
          <a:prstGeom prst="round2SameRect">
            <a:avLst/>
          </a:prstGeom>
          <a:solidFill>
            <a:schemeClr val="accent2"/>
          </a:solidFill>
          <a:ln>
            <a:noFill/>
          </a:ln>
          <a:effectLst>
            <a:outerShdw blurRad="457200" sx="102000" sy="102000" algn="ctr" rotWithShape="0">
              <a:schemeClr val="accent2">
                <a:alpha val="33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7" name="Group 46">
            <a:extLst>
              <a:ext uri="{FF2B5EF4-FFF2-40B4-BE49-F238E27FC236}">
                <a16:creationId xmlns:a16="http://schemas.microsoft.com/office/drawing/2014/main" id="{13C96FBE-C325-48CC-ACB8-09E350F1B26F}"/>
              </a:ext>
            </a:extLst>
          </p:cNvPr>
          <p:cNvGrpSpPr/>
          <p:nvPr/>
        </p:nvGrpSpPr>
        <p:grpSpPr>
          <a:xfrm>
            <a:off x="1025301" y="1200395"/>
            <a:ext cx="2289399" cy="521694"/>
            <a:chOff x="1025301" y="907948"/>
            <a:chExt cx="2289399" cy="5216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3E28C87F-4C93-4F88-9F63-636F3FE30DDA}"/>
                </a:ext>
              </a:extLst>
            </p:cNvPr>
            <p:cNvSpPr/>
            <p:nvPr/>
          </p:nvSpPr>
          <p:spPr>
            <a:xfrm>
              <a:off x="1025301" y="907948"/>
              <a:ext cx="2289399" cy="521694"/>
            </a:xfrm>
            <a:custGeom>
              <a:avLst/>
              <a:gdLst/>
              <a:ahLst/>
              <a:cxnLst/>
              <a:rect l="l" t="t" r="r" b="b"/>
              <a:pathLst>
                <a:path w="1118178" h="254803">
                  <a:moveTo>
                    <a:pt x="311420" y="169869"/>
                  </a:moveTo>
                  <a:cubicBezTo>
                    <a:pt x="306486" y="169869"/>
                    <a:pt x="301846" y="170162"/>
                    <a:pt x="297500" y="170750"/>
                  </a:cubicBezTo>
                  <a:cubicBezTo>
                    <a:pt x="293153" y="171337"/>
                    <a:pt x="289335" y="172453"/>
                    <a:pt x="286046" y="174098"/>
                  </a:cubicBezTo>
                  <a:cubicBezTo>
                    <a:pt x="282756" y="175742"/>
                    <a:pt x="280172" y="177974"/>
                    <a:pt x="278292" y="180794"/>
                  </a:cubicBezTo>
                  <a:cubicBezTo>
                    <a:pt x="276413" y="183613"/>
                    <a:pt x="275473" y="187137"/>
                    <a:pt x="275473" y="191367"/>
                  </a:cubicBezTo>
                  <a:cubicBezTo>
                    <a:pt x="275473" y="199590"/>
                    <a:pt x="278234" y="205287"/>
                    <a:pt x="283755" y="208459"/>
                  </a:cubicBezTo>
                  <a:cubicBezTo>
                    <a:pt x="289276" y="211631"/>
                    <a:pt x="296853" y="213217"/>
                    <a:pt x="306486" y="213217"/>
                  </a:cubicBezTo>
                  <a:cubicBezTo>
                    <a:pt x="311655" y="213217"/>
                    <a:pt x="316589" y="213099"/>
                    <a:pt x="321288" y="212865"/>
                  </a:cubicBezTo>
                  <a:cubicBezTo>
                    <a:pt x="325987" y="212630"/>
                    <a:pt x="329746" y="212277"/>
                    <a:pt x="332566" y="211807"/>
                  </a:cubicBezTo>
                  <a:lnTo>
                    <a:pt x="332566" y="171983"/>
                  </a:lnTo>
                  <a:cubicBezTo>
                    <a:pt x="330451" y="171513"/>
                    <a:pt x="327279" y="171043"/>
                    <a:pt x="323050" y="170574"/>
                  </a:cubicBezTo>
                  <a:cubicBezTo>
                    <a:pt x="318821" y="170104"/>
                    <a:pt x="314945" y="169869"/>
                    <a:pt x="311420" y="169869"/>
                  </a:cubicBezTo>
                  <a:close/>
                  <a:moveTo>
                    <a:pt x="868804" y="102908"/>
                  </a:moveTo>
                  <a:cubicBezTo>
                    <a:pt x="862931" y="102908"/>
                    <a:pt x="857879" y="103906"/>
                    <a:pt x="853650" y="105904"/>
                  </a:cubicBezTo>
                  <a:cubicBezTo>
                    <a:pt x="849421" y="107901"/>
                    <a:pt x="845897" y="110544"/>
                    <a:pt x="843077" y="113833"/>
                  </a:cubicBezTo>
                  <a:cubicBezTo>
                    <a:pt x="840258" y="117122"/>
                    <a:pt x="838085" y="120940"/>
                    <a:pt x="836557" y="125287"/>
                  </a:cubicBezTo>
                  <a:cubicBezTo>
                    <a:pt x="835030" y="129633"/>
                    <a:pt x="833914" y="134039"/>
                    <a:pt x="833209" y="138503"/>
                  </a:cubicBezTo>
                  <a:lnTo>
                    <a:pt x="902637" y="138503"/>
                  </a:lnTo>
                  <a:cubicBezTo>
                    <a:pt x="902402" y="134039"/>
                    <a:pt x="901639" y="129692"/>
                    <a:pt x="900346" y="125463"/>
                  </a:cubicBezTo>
                  <a:cubicBezTo>
                    <a:pt x="899054" y="121234"/>
                    <a:pt x="897057" y="117475"/>
                    <a:pt x="894355" y="114186"/>
                  </a:cubicBezTo>
                  <a:cubicBezTo>
                    <a:pt x="891653" y="110896"/>
                    <a:pt x="888246" y="108194"/>
                    <a:pt x="884135" y="106080"/>
                  </a:cubicBezTo>
                  <a:cubicBezTo>
                    <a:pt x="880023" y="103965"/>
                    <a:pt x="874913" y="102908"/>
                    <a:pt x="868804" y="102908"/>
                  </a:cubicBezTo>
                  <a:close/>
                  <a:moveTo>
                    <a:pt x="659254" y="102908"/>
                  </a:moveTo>
                  <a:cubicBezTo>
                    <a:pt x="653381" y="102908"/>
                    <a:pt x="648329" y="103906"/>
                    <a:pt x="644100" y="105904"/>
                  </a:cubicBezTo>
                  <a:cubicBezTo>
                    <a:pt x="639871" y="107901"/>
                    <a:pt x="636347" y="110544"/>
                    <a:pt x="633527" y="113833"/>
                  </a:cubicBezTo>
                  <a:cubicBezTo>
                    <a:pt x="630708" y="117122"/>
                    <a:pt x="628535" y="120940"/>
                    <a:pt x="627007" y="125287"/>
                  </a:cubicBezTo>
                  <a:cubicBezTo>
                    <a:pt x="625480" y="129633"/>
                    <a:pt x="624364" y="134039"/>
                    <a:pt x="623659" y="138503"/>
                  </a:cubicBezTo>
                  <a:lnTo>
                    <a:pt x="693087" y="138503"/>
                  </a:lnTo>
                  <a:cubicBezTo>
                    <a:pt x="692852" y="134039"/>
                    <a:pt x="692089" y="129692"/>
                    <a:pt x="690796" y="125463"/>
                  </a:cubicBezTo>
                  <a:cubicBezTo>
                    <a:pt x="689504" y="121234"/>
                    <a:pt x="687507" y="117475"/>
                    <a:pt x="684805" y="114186"/>
                  </a:cubicBezTo>
                  <a:cubicBezTo>
                    <a:pt x="682103" y="110896"/>
                    <a:pt x="678696" y="108194"/>
                    <a:pt x="674585" y="106080"/>
                  </a:cubicBezTo>
                  <a:cubicBezTo>
                    <a:pt x="670473" y="103965"/>
                    <a:pt x="665363" y="102908"/>
                    <a:pt x="659254" y="102908"/>
                  </a:cubicBezTo>
                  <a:close/>
                  <a:moveTo>
                    <a:pt x="1073773" y="60617"/>
                  </a:moveTo>
                  <a:cubicBezTo>
                    <a:pt x="1076592" y="60617"/>
                    <a:pt x="1079999" y="60793"/>
                    <a:pt x="1083993" y="61146"/>
                  </a:cubicBezTo>
                  <a:cubicBezTo>
                    <a:pt x="1087987" y="61498"/>
                    <a:pt x="1091981" y="61968"/>
                    <a:pt x="1095976" y="62555"/>
                  </a:cubicBezTo>
                  <a:cubicBezTo>
                    <a:pt x="1099970" y="63143"/>
                    <a:pt x="1103964" y="63847"/>
                    <a:pt x="1107958" y="64670"/>
                  </a:cubicBezTo>
                  <a:cubicBezTo>
                    <a:pt x="1111952" y="65492"/>
                    <a:pt x="1115359" y="66491"/>
                    <a:pt x="1118178" y="67665"/>
                  </a:cubicBezTo>
                  <a:lnTo>
                    <a:pt x="1109368" y="111014"/>
                  </a:lnTo>
                  <a:cubicBezTo>
                    <a:pt x="1104669" y="109839"/>
                    <a:pt x="1099147" y="108605"/>
                    <a:pt x="1092804" y="107313"/>
                  </a:cubicBezTo>
                  <a:cubicBezTo>
                    <a:pt x="1086460" y="106021"/>
                    <a:pt x="1079646" y="105375"/>
                    <a:pt x="1072363" y="105375"/>
                  </a:cubicBezTo>
                  <a:cubicBezTo>
                    <a:pt x="1069074" y="105375"/>
                    <a:pt x="1065138" y="105669"/>
                    <a:pt x="1060557" y="106256"/>
                  </a:cubicBezTo>
                  <a:cubicBezTo>
                    <a:pt x="1055975" y="106843"/>
                    <a:pt x="1052510" y="107489"/>
                    <a:pt x="1050160" y="108194"/>
                  </a:cubicBezTo>
                  <a:lnTo>
                    <a:pt x="1050160" y="249869"/>
                  </a:lnTo>
                  <a:lnTo>
                    <a:pt x="997649" y="249869"/>
                  </a:lnTo>
                  <a:lnTo>
                    <a:pt x="997649" y="74361"/>
                  </a:lnTo>
                  <a:cubicBezTo>
                    <a:pt x="1007047" y="71072"/>
                    <a:pt x="1018148" y="67959"/>
                    <a:pt x="1030953" y="65022"/>
                  </a:cubicBezTo>
                  <a:cubicBezTo>
                    <a:pt x="1043758" y="62085"/>
                    <a:pt x="1058031" y="60617"/>
                    <a:pt x="1073773" y="60617"/>
                  </a:cubicBezTo>
                  <a:close/>
                  <a:moveTo>
                    <a:pt x="502273" y="60617"/>
                  </a:moveTo>
                  <a:cubicBezTo>
                    <a:pt x="505092" y="60617"/>
                    <a:pt x="508499" y="60793"/>
                    <a:pt x="512493" y="61146"/>
                  </a:cubicBezTo>
                  <a:cubicBezTo>
                    <a:pt x="516487" y="61498"/>
                    <a:pt x="520481" y="61968"/>
                    <a:pt x="524476" y="62555"/>
                  </a:cubicBezTo>
                  <a:cubicBezTo>
                    <a:pt x="528470" y="63143"/>
                    <a:pt x="532464" y="63847"/>
                    <a:pt x="536458" y="64670"/>
                  </a:cubicBezTo>
                  <a:cubicBezTo>
                    <a:pt x="540452" y="65492"/>
                    <a:pt x="543859" y="66491"/>
                    <a:pt x="546678" y="67665"/>
                  </a:cubicBezTo>
                  <a:lnTo>
                    <a:pt x="537868" y="111014"/>
                  </a:lnTo>
                  <a:cubicBezTo>
                    <a:pt x="533169" y="109839"/>
                    <a:pt x="527647" y="108605"/>
                    <a:pt x="521304" y="107313"/>
                  </a:cubicBezTo>
                  <a:cubicBezTo>
                    <a:pt x="514960" y="106021"/>
                    <a:pt x="508147" y="105375"/>
                    <a:pt x="500863" y="105375"/>
                  </a:cubicBezTo>
                  <a:cubicBezTo>
                    <a:pt x="497574" y="105375"/>
                    <a:pt x="493638" y="105669"/>
                    <a:pt x="489057" y="106256"/>
                  </a:cubicBezTo>
                  <a:cubicBezTo>
                    <a:pt x="484475" y="106843"/>
                    <a:pt x="481010" y="107489"/>
                    <a:pt x="478660" y="108194"/>
                  </a:cubicBezTo>
                  <a:lnTo>
                    <a:pt x="478660" y="249869"/>
                  </a:lnTo>
                  <a:lnTo>
                    <a:pt x="426149" y="249869"/>
                  </a:lnTo>
                  <a:lnTo>
                    <a:pt x="426149" y="74361"/>
                  </a:lnTo>
                  <a:cubicBezTo>
                    <a:pt x="435547" y="71072"/>
                    <a:pt x="446648" y="67959"/>
                    <a:pt x="459453" y="65022"/>
                  </a:cubicBezTo>
                  <a:cubicBezTo>
                    <a:pt x="472258" y="62085"/>
                    <a:pt x="486531" y="60617"/>
                    <a:pt x="502273" y="60617"/>
                  </a:cubicBezTo>
                  <a:close/>
                  <a:moveTo>
                    <a:pt x="868099" y="59560"/>
                  </a:moveTo>
                  <a:cubicBezTo>
                    <a:pt x="894414" y="59560"/>
                    <a:pt x="915207" y="67607"/>
                    <a:pt x="930479" y="83701"/>
                  </a:cubicBezTo>
                  <a:cubicBezTo>
                    <a:pt x="945750" y="99795"/>
                    <a:pt x="953386" y="123466"/>
                    <a:pt x="953386" y="154714"/>
                  </a:cubicBezTo>
                  <a:cubicBezTo>
                    <a:pt x="953386" y="157769"/>
                    <a:pt x="953269" y="161117"/>
                    <a:pt x="953034" y="164758"/>
                  </a:cubicBezTo>
                  <a:cubicBezTo>
                    <a:pt x="952799" y="168400"/>
                    <a:pt x="952564" y="171631"/>
                    <a:pt x="952329" y="174450"/>
                  </a:cubicBezTo>
                  <a:lnTo>
                    <a:pt x="833209" y="174450"/>
                  </a:lnTo>
                  <a:cubicBezTo>
                    <a:pt x="834384" y="185258"/>
                    <a:pt x="839436" y="193834"/>
                    <a:pt x="848364" y="200177"/>
                  </a:cubicBezTo>
                  <a:cubicBezTo>
                    <a:pt x="857292" y="206521"/>
                    <a:pt x="869274" y="209693"/>
                    <a:pt x="884311" y="209693"/>
                  </a:cubicBezTo>
                  <a:cubicBezTo>
                    <a:pt x="893944" y="209693"/>
                    <a:pt x="903401" y="208812"/>
                    <a:pt x="912681" y="207050"/>
                  </a:cubicBezTo>
                  <a:cubicBezTo>
                    <a:pt x="921962" y="205287"/>
                    <a:pt x="929539" y="203114"/>
                    <a:pt x="935413" y="200530"/>
                  </a:cubicBezTo>
                  <a:lnTo>
                    <a:pt x="942461" y="243173"/>
                  </a:lnTo>
                  <a:cubicBezTo>
                    <a:pt x="939642" y="244583"/>
                    <a:pt x="935883" y="245992"/>
                    <a:pt x="931183" y="247402"/>
                  </a:cubicBezTo>
                  <a:cubicBezTo>
                    <a:pt x="926485" y="248812"/>
                    <a:pt x="921257" y="250045"/>
                    <a:pt x="915501" y="251103"/>
                  </a:cubicBezTo>
                  <a:cubicBezTo>
                    <a:pt x="909744" y="252160"/>
                    <a:pt x="903577" y="253041"/>
                    <a:pt x="896998" y="253746"/>
                  </a:cubicBezTo>
                  <a:cubicBezTo>
                    <a:pt x="890420" y="254451"/>
                    <a:pt x="883841" y="254803"/>
                    <a:pt x="877263" y="254803"/>
                  </a:cubicBezTo>
                  <a:cubicBezTo>
                    <a:pt x="860581" y="254803"/>
                    <a:pt x="846073" y="252336"/>
                    <a:pt x="833738" y="247402"/>
                  </a:cubicBezTo>
                  <a:cubicBezTo>
                    <a:pt x="821403" y="242468"/>
                    <a:pt x="811183" y="235713"/>
                    <a:pt x="803077" y="227138"/>
                  </a:cubicBezTo>
                  <a:cubicBezTo>
                    <a:pt x="794971" y="218562"/>
                    <a:pt x="788980" y="208400"/>
                    <a:pt x="785103" y="196653"/>
                  </a:cubicBezTo>
                  <a:cubicBezTo>
                    <a:pt x="781227" y="184905"/>
                    <a:pt x="779288" y="172218"/>
                    <a:pt x="779288" y="158591"/>
                  </a:cubicBezTo>
                  <a:cubicBezTo>
                    <a:pt x="779288" y="142145"/>
                    <a:pt x="781814" y="127754"/>
                    <a:pt x="786865" y="115419"/>
                  </a:cubicBezTo>
                  <a:cubicBezTo>
                    <a:pt x="791917" y="103084"/>
                    <a:pt x="798554" y="92805"/>
                    <a:pt x="806778" y="84582"/>
                  </a:cubicBezTo>
                  <a:cubicBezTo>
                    <a:pt x="815001" y="76359"/>
                    <a:pt x="824457" y="70132"/>
                    <a:pt x="835148" y="65903"/>
                  </a:cubicBezTo>
                  <a:cubicBezTo>
                    <a:pt x="845838" y="61674"/>
                    <a:pt x="856822" y="59560"/>
                    <a:pt x="868099" y="59560"/>
                  </a:cubicBezTo>
                  <a:close/>
                  <a:moveTo>
                    <a:pt x="658549" y="59560"/>
                  </a:moveTo>
                  <a:cubicBezTo>
                    <a:pt x="684864" y="59560"/>
                    <a:pt x="705657" y="67607"/>
                    <a:pt x="720929" y="83701"/>
                  </a:cubicBezTo>
                  <a:cubicBezTo>
                    <a:pt x="736200" y="99795"/>
                    <a:pt x="743836" y="123466"/>
                    <a:pt x="743836" y="154714"/>
                  </a:cubicBezTo>
                  <a:cubicBezTo>
                    <a:pt x="743836" y="157769"/>
                    <a:pt x="743719" y="161117"/>
                    <a:pt x="743484" y="164758"/>
                  </a:cubicBezTo>
                  <a:cubicBezTo>
                    <a:pt x="743249" y="168400"/>
                    <a:pt x="743014" y="171631"/>
                    <a:pt x="742779" y="174450"/>
                  </a:cubicBezTo>
                  <a:lnTo>
                    <a:pt x="623659" y="174450"/>
                  </a:lnTo>
                  <a:cubicBezTo>
                    <a:pt x="624834" y="185258"/>
                    <a:pt x="629886" y="193834"/>
                    <a:pt x="638814" y="200177"/>
                  </a:cubicBezTo>
                  <a:cubicBezTo>
                    <a:pt x="647742" y="206521"/>
                    <a:pt x="659724" y="209693"/>
                    <a:pt x="674761" y="209693"/>
                  </a:cubicBezTo>
                  <a:cubicBezTo>
                    <a:pt x="684394" y="209693"/>
                    <a:pt x="693851" y="208812"/>
                    <a:pt x="703131" y="207050"/>
                  </a:cubicBezTo>
                  <a:cubicBezTo>
                    <a:pt x="712412" y="205287"/>
                    <a:pt x="719989" y="203114"/>
                    <a:pt x="725863" y="200530"/>
                  </a:cubicBezTo>
                  <a:lnTo>
                    <a:pt x="732911" y="243173"/>
                  </a:lnTo>
                  <a:cubicBezTo>
                    <a:pt x="730092" y="244583"/>
                    <a:pt x="726332" y="245992"/>
                    <a:pt x="721633" y="247402"/>
                  </a:cubicBezTo>
                  <a:cubicBezTo>
                    <a:pt x="716935" y="248812"/>
                    <a:pt x="711707" y="250045"/>
                    <a:pt x="705951" y="251103"/>
                  </a:cubicBezTo>
                  <a:cubicBezTo>
                    <a:pt x="700194" y="252160"/>
                    <a:pt x="694027" y="253041"/>
                    <a:pt x="687448" y="253746"/>
                  </a:cubicBezTo>
                  <a:cubicBezTo>
                    <a:pt x="680870" y="254451"/>
                    <a:pt x="674291" y="254803"/>
                    <a:pt x="667713" y="254803"/>
                  </a:cubicBezTo>
                  <a:cubicBezTo>
                    <a:pt x="651031" y="254803"/>
                    <a:pt x="636523" y="252336"/>
                    <a:pt x="624188" y="247402"/>
                  </a:cubicBezTo>
                  <a:cubicBezTo>
                    <a:pt x="611853" y="242468"/>
                    <a:pt x="601633" y="235713"/>
                    <a:pt x="593527" y="227138"/>
                  </a:cubicBezTo>
                  <a:cubicBezTo>
                    <a:pt x="585421" y="218562"/>
                    <a:pt x="579430" y="208400"/>
                    <a:pt x="575553" y="196653"/>
                  </a:cubicBezTo>
                  <a:cubicBezTo>
                    <a:pt x="571677" y="184905"/>
                    <a:pt x="569738" y="172218"/>
                    <a:pt x="569738" y="158591"/>
                  </a:cubicBezTo>
                  <a:cubicBezTo>
                    <a:pt x="569738" y="142145"/>
                    <a:pt x="572264" y="127754"/>
                    <a:pt x="577315" y="115419"/>
                  </a:cubicBezTo>
                  <a:cubicBezTo>
                    <a:pt x="582367" y="103084"/>
                    <a:pt x="589004" y="92805"/>
                    <a:pt x="597228" y="84582"/>
                  </a:cubicBezTo>
                  <a:cubicBezTo>
                    <a:pt x="605451" y="76359"/>
                    <a:pt x="614907" y="70132"/>
                    <a:pt x="625598" y="65903"/>
                  </a:cubicBezTo>
                  <a:cubicBezTo>
                    <a:pt x="636288" y="61674"/>
                    <a:pt x="647272" y="59560"/>
                    <a:pt x="658549" y="59560"/>
                  </a:cubicBezTo>
                  <a:close/>
                  <a:moveTo>
                    <a:pt x="302257" y="59560"/>
                  </a:moveTo>
                  <a:cubicBezTo>
                    <a:pt x="317764" y="59560"/>
                    <a:pt x="330686" y="61322"/>
                    <a:pt x="341024" y="64846"/>
                  </a:cubicBezTo>
                  <a:cubicBezTo>
                    <a:pt x="351362" y="68370"/>
                    <a:pt x="359644" y="73422"/>
                    <a:pt x="365870" y="80000"/>
                  </a:cubicBezTo>
                  <a:cubicBezTo>
                    <a:pt x="372096" y="86579"/>
                    <a:pt x="376501" y="94567"/>
                    <a:pt x="379086" y="103965"/>
                  </a:cubicBezTo>
                  <a:cubicBezTo>
                    <a:pt x="381670" y="113363"/>
                    <a:pt x="382963" y="123818"/>
                    <a:pt x="382963" y="135331"/>
                  </a:cubicBezTo>
                  <a:lnTo>
                    <a:pt x="382963" y="244583"/>
                  </a:lnTo>
                  <a:cubicBezTo>
                    <a:pt x="375444" y="246227"/>
                    <a:pt x="364989" y="248166"/>
                    <a:pt x="351597" y="250398"/>
                  </a:cubicBezTo>
                  <a:cubicBezTo>
                    <a:pt x="338205" y="252630"/>
                    <a:pt x="321993" y="253746"/>
                    <a:pt x="302962" y="253746"/>
                  </a:cubicBezTo>
                  <a:cubicBezTo>
                    <a:pt x="290980" y="253746"/>
                    <a:pt x="280113" y="252689"/>
                    <a:pt x="270363" y="250574"/>
                  </a:cubicBezTo>
                  <a:cubicBezTo>
                    <a:pt x="260612" y="248459"/>
                    <a:pt x="252213" y="244994"/>
                    <a:pt x="245164" y="240177"/>
                  </a:cubicBezTo>
                  <a:cubicBezTo>
                    <a:pt x="238116" y="235361"/>
                    <a:pt x="232712" y="229076"/>
                    <a:pt x="228953" y="221323"/>
                  </a:cubicBezTo>
                  <a:cubicBezTo>
                    <a:pt x="225194" y="213569"/>
                    <a:pt x="223314" y="204054"/>
                    <a:pt x="223314" y="192776"/>
                  </a:cubicBezTo>
                  <a:cubicBezTo>
                    <a:pt x="223314" y="181969"/>
                    <a:pt x="225487" y="172806"/>
                    <a:pt x="229834" y="165287"/>
                  </a:cubicBezTo>
                  <a:cubicBezTo>
                    <a:pt x="234180" y="157769"/>
                    <a:pt x="239995" y="151778"/>
                    <a:pt x="247279" y="147313"/>
                  </a:cubicBezTo>
                  <a:cubicBezTo>
                    <a:pt x="254562" y="142849"/>
                    <a:pt x="262903" y="139619"/>
                    <a:pt x="272301" y="137622"/>
                  </a:cubicBezTo>
                  <a:cubicBezTo>
                    <a:pt x="281699" y="135625"/>
                    <a:pt x="291450" y="134626"/>
                    <a:pt x="301552" y="134626"/>
                  </a:cubicBezTo>
                  <a:cubicBezTo>
                    <a:pt x="308366" y="134626"/>
                    <a:pt x="314416" y="134920"/>
                    <a:pt x="319702" y="135507"/>
                  </a:cubicBezTo>
                  <a:cubicBezTo>
                    <a:pt x="324989" y="136095"/>
                    <a:pt x="329277" y="136858"/>
                    <a:pt x="332566" y="137798"/>
                  </a:cubicBezTo>
                  <a:lnTo>
                    <a:pt x="332566" y="132864"/>
                  </a:lnTo>
                  <a:cubicBezTo>
                    <a:pt x="332566" y="123936"/>
                    <a:pt x="329864" y="116770"/>
                    <a:pt x="324460" y="111366"/>
                  </a:cubicBezTo>
                  <a:cubicBezTo>
                    <a:pt x="319056" y="105962"/>
                    <a:pt x="309658" y="103260"/>
                    <a:pt x="296266" y="103260"/>
                  </a:cubicBezTo>
                  <a:cubicBezTo>
                    <a:pt x="287338" y="103260"/>
                    <a:pt x="278527" y="103906"/>
                    <a:pt x="269834" y="105199"/>
                  </a:cubicBezTo>
                  <a:cubicBezTo>
                    <a:pt x="261141" y="106491"/>
                    <a:pt x="253623" y="108312"/>
                    <a:pt x="247279" y="110661"/>
                  </a:cubicBezTo>
                  <a:lnTo>
                    <a:pt x="240583" y="68370"/>
                  </a:lnTo>
                  <a:cubicBezTo>
                    <a:pt x="243637" y="67430"/>
                    <a:pt x="247455" y="66432"/>
                    <a:pt x="252037" y="65375"/>
                  </a:cubicBezTo>
                  <a:cubicBezTo>
                    <a:pt x="256618" y="64317"/>
                    <a:pt x="261611" y="63378"/>
                    <a:pt x="267015" y="62555"/>
                  </a:cubicBezTo>
                  <a:cubicBezTo>
                    <a:pt x="272419" y="61733"/>
                    <a:pt x="278116" y="61028"/>
                    <a:pt x="284107" y="60441"/>
                  </a:cubicBezTo>
                  <a:cubicBezTo>
                    <a:pt x="290099" y="59853"/>
                    <a:pt x="296149" y="59560"/>
                    <a:pt x="302257" y="59560"/>
                  </a:cubicBezTo>
                  <a:close/>
                  <a:moveTo>
                    <a:pt x="124759" y="0"/>
                  </a:moveTo>
                  <a:cubicBezTo>
                    <a:pt x="135097" y="0"/>
                    <a:pt x="144495" y="763"/>
                    <a:pt x="152953" y="2291"/>
                  </a:cubicBezTo>
                  <a:cubicBezTo>
                    <a:pt x="161411" y="3818"/>
                    <a:pt x="168812" y="5580"/>
                    <a:pt x="175156" y="7577"/>
                  </a:cubicBezTo>
                  <a:cubicBezTo>
                    <a:pt x="181499" y="9574"/>
                    <a:pt x="186786" y="11630"/>
                    <a:pt x="191015" y="13744"/>
                  </a:cubicBezTo>
                  <a:cubicBezTo>
                    <a:pt x="195244" y="15859"/>
                    <a:pt x="198298" y="17504"/>
                    <a:pt x="200178" y="18678"/>
                  </a:cubicBezTo>
                  <a:lnTo>
                    <a:pt x="184319" y="63084"/>
                  </a:lnTo>
                  <a:cubicBezTo>
                    <a:pt x="176800" y="59090"/>
                    <a:pt x="168048" y="55683"/>
                    <a:pt x="158063" y="52864"/>
                  </a:cubicBezTo>
                  <a:cubicBezTo>
                    <a:pt x="148078" y="50044"/>
                    <a:pt x="136741" y="48634"/>
                    <a:pt x="124054" y="48634"/>
                  </a:cubicBezTo>
                  <a:cubicBezTo>
                    <a:pt x="115596" y="48634"/>
                    <a:pt x="107314" y="50044"/>
                    <a:pt x="99208" y="52864"/>
                  </a:cubicBezTo>
                  <a:cubicBezTo>
                    <a:pt x="91102" y="55683"/>
                    <a:pt x="83936" y="60206"/>
                    <a:pt x="77710" y="66432"/>
                  </a:cubicBezTo>
                  <a:cubicBezTo>
                    <a:pt x="71484" y="72658"/>
                    <a:pt x="66491" y="80705"/>
                    <a:pt x="62732" y="90573"/>
                  </a:cubicBezTo>
                  <a:cubicBezTo>
                    <a:pt x="58973" y="100441"/>
                    <a:pt x="57093" y="112423"/>
                    <a:pt x="57093" y="126520"/>
                  </a:cubicBezTo>
                  <a:cubicBezTo>
                    <a:pt x="57093" y="137798"/>
                    <a:pt x="58327" y="148312"/>
                    <a:pt x="60794" y="158062"/>
                  </a:cubicBezTo>
                  <a:cubicBezTo>
                    <a:pt x="63261" y="167813"/>
                    <a:pt x="67255" y="176212"/>
                    <a:pt x="72776" y="183261"/>
                  </a:cubicBezTo>
                  <a:cubicBezTo>
                    <a:pt x="78297" y="190309"/>
                    <a:pt x="85522" y="195889"/>
                    <a:pt x="94450" y="200001"/>
                  </a:cubicBezTo>
                  <a:cubicBezTo>
                    <a:pt x="103378" y="204113"/>
                    <a:pt x="114186" y="206168"/>
                    <a:pt x="126873" y="206168"/>
                  </a:cubicBezTo>
                  <a:cubicBezTo>
                    <a:pt x="134862" y="206168"/>
                    <a:pt x="142028" y="205699"/>
                    <a:pt x="148371" y="204759"/>
                  </a:cubicBezTo>
                  <a:cubicBezTo>
                    <a:pt x="154715" y="203819"/>
                    <a:pt x="160354" y="202703"/>
                    <a:pt x="165288" y="201411"/>
                  </a:cubicBezTo>
                  <a:cubicBezTo>
                    <a:pt x="170222" y="200118"/>
                    <a:pt x="174568" y="198650"/>
                    <a:pt x="178327" y="197005"/>
                  </a:cubicBezTo>
                  <a:cubicBezTo>
                    <a:pt x="182087" y="195361"/>
                    <a:pt x="185493" y="193834"/>
                    <a:pt x="188548" y="192424"/>
                  </a:cubicBezTo>
                  <a:lnTo>
                    <a:pt x="203702" y="236477"/>
                  </a:lnTo>
                  <a:cubicBezTo>
                    <a:pt x="195949" y="241176"/>
                    <a:pt x="185024" y="245405"/>
                    <a:pt x="170927" y="249164"/>
                  </a:cubicBezTo>
                  <a:cubicBezTo>
                    <a:pt x="156830" y="252923"/>
                    <a:pt x="140500" y="254803"/>
                    <a:pt x="121939" y="254803"/>
                  </a:cubicBezTo>
                  <a:cubicBezTo>
                    <a:pt x="82233" y="254803"/>
                    <a:pt x="51983" y="243760"/>
                    <a:pt x="31190" y="221675"/>
                  </a:cubicBezTo>
                  <a:cubicBezTo>
                    <a:pt x="10397" y="199590"/>
                    <a:pt x="0" y="168224"/>
                    <a:pt x="0" y="127578"/>
                  </a:cubicBezTo>
                  <a:cubicBezTo>
                    <a:pt x="0" y="107372"/>
                    <a:pt x="3172" y="89340"/>
                    <a:pt x="9516" y="73480"/>
                  </a:cubicBezTo>
                  <a:cubicBezTo>
                    <a:pt x="15860" y="57621"/>
                    <a:pt x="24553" y="44229"/>
                    <a:pt x="35595" y="33304"/>
                  </a:cubicBezTo>
                  <a:cubicBezTo>
                    <a:pt x="46638" y="22379"/>
                    <a:pt x="59795" y="14097"/>
                    <a:pt x="75067" y="8458"/>
                  </a:cubicBezTo>
                  <a:cubicBezTo>
                    <a:pt x="90339" y="2819"/>
                    <a:pt x="106903" y="0"/>
                    <a:pt x="12475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4E30CFEC-B060-4A27-9BD5-0D12C709F208}"/>
                </a:ext>
              </a:extLst>
            </p:cNvPr>
            <p:cNvSpPr/>
            <p:nvPr/>
          </p:nvSpPr>
          <p:spPr>
            <a:xfrm>
              <a:off x="2191804" y="1029895"/>
              <a:ext cx="785496" cy="399747"/>
            </a:xfrm>
            <a:custGeom>
              <a:avLst/>
              <a:gdLst>
                <a:gd name="connsiteX0" fmla="*/ 299066 w 383648"/>
                <a:gd name="connsiteY0" fmla="*/ 43348 h 195243"/>
                <a:gd name="connsiteX1" fmla="*/ 283912 w 383648"/>
                <a:gd name="connsiteY1" fmla="*/ 46344 h 195243"/>
                <a:gd name="connsiteX2" fmla="*/ 273339 w 383648"/>
                <a:gd name="connsiteY2" fmla="*/ 54273 h 195243"/>
                <a:gd name="connsiteX3" fmla="*/ 266819 w 383648"/>
                <a:gd name="connsiteY3" fmla="*/ 65727 h 195243"/>
                <a:gd name="connsiteX4" fmla="*/ 263471 w 383648"/>
                <a:gd name="connsiteY4" fmla="*/ 78943 h 195243"/>
                <a:gd name="connsiteX5" fmla="*/ 332899 w 383648"/>
                <a:gd name="connsiteY5" fmla="*/ 78943 h 195243"/>
                <a:gd name="connsiteX6" fmla="*/ 330608 w 383648"/>
                <a:gd name="connsiteY6" fmla="*/ 65903 h 195243"/>
                <a:gd name="connsiteX7" fmla="*/ 324617 w 383648"/>
                <a:gd name="connsiteY7" fmla="*/ 54626 h 195243"/>
                <a:gd name="connsiteX8" fmla="*/ 314397 w 383648"/>
                <a:gd name="connsiteY8" fmla="*/ 46520 h 195243"/>
                <a:gd name="connsiteX9" fmla="*/ 299066 w 383648"/>
                <a:gd name="connsiteY9" fmla="*/ 43348 h 195243"/>
                <a:gd name="connsiteX10" fmla="*/ 89516 w 383648"/>
                <a:gd name="connsiteY10" fmla="*/ 43348 h 195243"/>
                <a:gd name="connsiteX11" fmla="*/ 74362 w 383648"/>
                <a:gd name="connsiteY11" fmla="*/ 46344 h 195243"/>
                <a:gd name="connsiteX12" fmla="*/ 63789 w 383648"/>
                <a:gd name="connsiteY12" fmla="*/ 54273 h 195243"/>
                <a:gd name="connsiteX13" fmla="*/ 57269 w 383648"/>
                <a:gd name="connsiteY13" fmla="*/ 65727 h 195243"/>
                <a:gd name="connsiteX14" fmla="*/ 53921 w 383648"/>
                <a:gd name="connsiteY14" fmla="*/ 78943 h 195243"/>
                <a:gd name="connsiteX15" fmla="*/ 123349 w 383648"/>
                <a:gd name="connsiteY15" fmla="*/ 78943 h 195243"/>
                <a:gd name="connsiteX16" fmla="*/ 121058 w 383648"/>
                <a:gd name="connsiteY16" fmla="*/ 65903 h 195243"/>
                <a:gd name="connsiteX17" fmla="*/ 115067 w 383648"/>
                <a:gd name="connsiteY17" fmla="*/ 54626 h 195243"/>
                <a:gd name="connsiteX18" fmla="*/ 104847 w 383648"/>
                <a:gd name="connsiteY18" fmla="*/ 46520 h 195243"/>
                <a:gd name="connsiteX19" fmla="*/ 89516 w 383648"/>
                <a:gd name="connsiteY19" fmla="*/ 43348 h 195243"/>
                <a:gd name="connsiteX20" fmla="*/ 298361 w 383648"/>
                <a:gd name="connsiteY20" fmla="*/ 0 h 195243"/>
                <a:gd name="connsiteX21" fmla="*/ 360741 w 383648"/>
                <a:gd name="connsiteY21" fmla="*/ 24141 h 195243"/>
                <a:gd name="connsiteX22" fmla="*/ 383648 w 383648"/>
                <a:gd name="connsiteY22" fmla="*/ 95154 h 195243"/>
                <a:gd name="connsiteX23" fmla="*/ 383296 w 383648"/>
                <a:gd name="connsiteY23" fmla="*/ 105198 h 195243"/>
                <a:gd name="connsiteX24" fmla="*/ 382591 w 383648"/>
                <a:gd name="connsiteY24" fmla="*/ 114890 h 195243"/>
                <a:gd name="connsiteX25" fmla="*/ 263471 w 383648"/>
                <a:gd name="connsiteY25" fmla="*/ 114890 h 195243"/>
                <a:gd name="connsiteX26" fmla="*/ 278626 w 383648"/>
                <a:gd name="connsiteY26" fmla="*/ 140617 h 195243"/>
                <a:gd name="connsiteX27" fmla="*/ 314573 w 383648"/>
                <a:gd name="connsiteY27" fmla="*/ 150133 h 195243"/>
                <a:gd name="connsiteX28" fmla="*/ 342943 w 383648"/>
                <a:gd name="connsiteY28" fmla="*/ 147490 h 195243"/>
                <a:gd name="connsiteX29" fmla="*/ 365675 w 383648"/>
                <a:gd name="connsiteY29" fmla="*/ 140970 h 195243"/>
                <a:gd name="connsiteX30" fmla="*/ 372723 w 383648"/>
                <a:gd name="connsiteY30" fmla="*/ 183613 h 195243"/>
                <a:gd name="connsiteX31" fmla="*/ 361445 w 383648"/>
                <a:gd name="connsiteY31" fmla="*/ 187842 h 195243"/>
                <a:gd name="connsiteX32" fmla="*/ 345763 w 383648"/>
                <a:gd name="connsiteY32" fmla="*/ 191543 h 195243"/>
                <a:gd name="connsiteX33" fmla="*/ 327260 w 383648"/>
                <a:gd name="connsiteY33" fmla="*/ 194186 h 195243"/>
                <a:gd name="connsiteX34" fmla="*/ 307525 w 383648"/>
                <a:gd name="connsiteY34" fmla="*/ 195243 h 195243"/>
                <a:gd name="connsiteX35" fmla="*/ 264000 w 383648"/>
                <a:gd name="connsiteY35" fmla="*/ 187842 h 195243"/>
                <a:gd name="connsiteX36" fmla="*/ 233339 w 383648"/>
                <a:gd name="connsiteY36" fmla="*/ 167578 h 195243"/>
                <a:gd name="connsiteX37" fmla="*/ 215365 w 383648"/>
                <a:gd name="connsiteY37" fmla="*/ 137093 h 195243"/>
                <a:gd name="connsiteX38" fmla="*/ 209550 w 383648"/>
                <a:gd name="connsiteY38" fmla="*/ 99031 h 195243"/>
                <a:gd name="connsiteX39" fmla="*/ 217127 w 383648"/>
                <a:gd name="connsiteY39" fmla="*/ 55859 h 195243"/>
                <a:gd name="connsiteX40" fmla="*/ 237040 w 383648"/>
                <a:gd name="connsiteY40" fmla="*/ 25022 h 195243"/>
                <a:gd name="connsiteX41" fmla="*/ 265410 w 383648"/>
                <a:gd name="connsiteY41" fmla="*/ 6343 h 195243"/>
                <a:gd name="connsiteX42" fmla="*/ 298361 w 383648"/>
                <a:gd name="connsiteY42" fmla="*/ 0 h 195243"/>
                <a:gd name="connsiteX43" fmla="*/ 88811 w 383648"/>
                <a:gd name="connsiteY43" fmla="*/ 0 h 195243"/>
                <a:gd name="connsiteX44" fmla="*/ 151191 w 383648"/>
                <a:gd name="connsiteY44" fmla="*/ 24141 h 195243"/>
                <a:gd name="connsiteX45" fmla="*/ 174098 w 383648"/>
                <a:gd name="connsiteY45" fmla="*/ 95154 h 195243"/>
                <a:gd name="connsiteX46" fmla="*/ 173746 w 383648"/>
                <a:gd name="connsiteY46" fmla="*/ 105198 h 195243"/>
                <a:gd name="connsiteX47" fmla="*/ 173041 w 383648"/>
                <a:gd name="connsiteY47" fmla="*/ 114890 h 195243"/>
                <a:gd name="connsiteX48" fmla="*/ 53921 w 383648"/>
                <a:gd name="connsiteY48" fmla="*/ 114890 h 195243"/>
                <a:gd name="connsiteX49" fmla="*/ 69076 w 383648"/>
                <a:gd name="connsiteY49" fmla="*/ 140617 h 195243"/>
                <a:gd name="connsiteX50" fmla="*/ 105023 w 383648"/>
                <a:gd name="connsiteY50" fmla="*/ 150133 h 195243"/>
                <a:gd name="connsiteX51" fmla="*/ 133393 w 383648"/>
                <a:gd name="connsiteY51" fmla="*/ 147490 h 195243"/>
                <a:gd name="connsiteX52" fmla="*/ 156125 w 383648"/>
                <a:gd name="connsiteY52" fmla="*/ 140970 h 195243"/>
                <a:gd name="connsiteX53" fmla="*/ 163173 w 383648"/>
                <a:gd name="connsiteY53" fmla="*/ 183613 h 195243"/>
                <a:gd name="connsiteX54" fmla="*/ 151895 w 383648"/>
                <a:gd name="connsiteY54" fmla="*/ 187842 h 195243"/>
                <a:gd name="connsiteX55" fmla="*/ 136213 w 383648"/>
                <a:gd name="connsiteY55" fmla="*/ 191543 h 195243"/>
                <a:gd name="connsiteX56" fmla="*/ 117710 w 383648"/>
                <a:gd name="connsiteY56" fmla="*/ 194186 h 195243"/>
                <a:gd name="connsiteX57" fmla="*/ 97975 w 383648"/>
                <a:gd name="connsiteY57" fmla="*/ 195243 h 195243"/>
                <a:gd name="connsiteX58" fmla="*/ 54450 w 383648"/>
                <a:gd name="connsiteY58" fmla="*/ 187842 h 195243"/>
                <a:gd name="connsiteX59" fmla="*/ 23789 w 383648"/>
                <a:gd name="connsiteY59" fmla="*/ 167578 h 195243"/>
                <a:gd name="connsiteX60" fmla="*/ 5815 w 383648"/>
                <a:gd name="connsiteY60" fmla="*/ 137093 h 195243"/>
                <a:gd name="connsiteX61" fmla="*/ 0 w 383648"/>
                <a:gd name="connsiteY61" fmla="*/ 99031 h 195243"/>
                <a:gd name="connsiteX62" fmla="*/ 7577 w 383648"/>
                <a:gd name="connsiteY62" fmla="*/ 55859 h 195243"/>
                <a:gd name="connsiteX63" fmla="*/ 27490 w 383648"/>
                <a:gd name="connsiteY63" fmla="*/ 25022 h 195243"/>
                <a:gd name="connsiteX64" fmla="*/ 55860 w 383648"/>
                <a:gd name="connsiteY64" fmla="*/ 6343 h 195243"/>
                <a:gd name="connsiteX65" fmla="*/ 88811 w 383648"/>
                <a:gd name="connsiteY65" fmla="*/ 0 h 19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383648" h="195243">
                  <a:moveTo>
                    <a:pt x="299066" y="43348"/>
                  </a:moveTo>
                  <a:cubicBezTo>
                    <a:pt x="293193" y="43348"/>
                    <a:pt x="288141" y="44346"/>
                    <a:pt x="283912" y="46344"/>
                  </a:cubicBezTo>
                  <a:cubicBezTo>
                    <a:pt x="279683" y="48341"/>
                    <a:pt x="276159" y="50984"/>
                    <a:pt x="273339" y="54273"/>
                  </a:cubicBezTo>
                  <a:cubicBezTo>
                    <a:pt x="270520" y="57562"/>
                    <a:pt x="268347" y="61380"/>
                    <a:pt x="266819" y="65727"/>
                  </a:cubicBezTo>
                  <a:cubicBezTo>
                    <a:pt x="265292" y="70073"/>
                    <a:pt x="264176" y="74479"/>
                    <a:pt x="263471" y="78943"/>
                  </a:cubicBezTo>
                  <a:lnTo>
                    <a:pt x="332899" y="78943"/>
                  </a:lnTo>
                  <a:cubicBezTo>
                    <a:pt x="332664" y="74479"/>
                    <a:pt x="331901" y="70132"/>
                    <a:pt x="330608" y="65903"/>
                  </a:cubicBezTo>
                  <a:cubicBezTo>
                    <a:pt x="329316" y="61674"/>
                    <a:pt x="327319" y="57915"/>
                    <a:pt x="324617" y="54626"/>
                  </a:cubicBezTo>
                  <a:cubicBezTo>
                    <a:pt x="321915" y="51336"/>
                    <a:pt x="318508" y="48634"/>
                    <a:pt x="314397" y="46520"/>
                  </a:cubicBezTo>
                  <a:cubicBezTo>
                    <a:pt x="310285" y="44405"/>
                    <a:pt x="305175" y="43348"/>
                    <a:pt x="299066" y="43348"/>
                  </a:cubicBezTo>
                  <a:close/>
                  <a:moveTo>
                    <a:pt x="89516" y="43348"/>
                  </a:moveTo>
                  <a:cubicBezTo>
                    <a:pt x="83643" y="43348"/>
                    <a:pt x="78591" y="44346"/>
                    <a:pt x="74362" y="46344"/>
                  </a:cubicBezTo>
                  <a:cubicBezTo>
                    <a:pt x="70133" y="48341"/>
                    <a:pt x="66609" y="50984"/>
                    <a:pt x="63789" y="54273"/>
                  </a:cubicBezTo>
                  <a:cubicBezTo>
                    <a:pt x="60970" y="57562"/>
                    <a:pt x="58797" y="61380"/>
                    <a:pt x="57269" y="65727"/>
                  </a:cubicBezTo>
                  <a:cubicBezTo>
                    <a:pt x="55742" y="70073"/>
                    <a:pt x="54626" y="74479"/>
                    <a:pt x="53921" y="78943"/>
                  </a:cubicBezTo>
                  <a:lnTo>
                    <a:pt x="123349" y="78943"/>
                  </a:lnTo>
                  <a:cubicBezTo>
                    <a:pt x="123114" y="74479"/>
                    <a:pt x="122351" y="70132"/>
                    <a:pt x="121058" y="65903"/>
                  </a:cubicBezTo>
                  <a:cubicBezTo>
                    <a:pt x="119766" y="61674"/>
                    <a:pt x="117769" y="57915"/>
                    <a:pt x="115067" y="54626"/>
                  </a:cubicBezTo>
                  <a:cubicBezTo>
                    <a:pt x="112365" y="51336"/>
                    <a:pt x="108958" y="48634"/>
                    <a:pt x="104847" y="46520"/>
                  </a:cubicBezTo>
                  <a:cubicBezTo>
                    <a:pt x="100735" y="44405"/>
                    <a:pt x="95625" y="43348"/>
                    <a:pt x="89516" y="43348"/>
                  </a:cubicBezTo>
                  <a:close/>
                  <a:moveTo>
                    <a:pt x="298361" y="0"/>
                  </a:moveTo>
                  <a:cubicBezTo>
                    <a:pt x="324676" y="0"/>
                    <a:pt x="345469" y="8047"/>
                    <a:pt x="360741" y="24141"/>
                  </a:cubicBezTo>
                  <a:cubicBezTo>
                    <a:pt x="376012" y="40235"/>
                    <a:pt x="383648" y="63906"/>
                    <a:pt x="383648" y="95154"/>
                  </a:cubicBezTo>
                  <a:cubicBezTo>
                    <a:pt x="383648" y="98209"/>
                    <a:pt x="383531" y="101557"/>
                    <a:pt x="383296" y="105198"/>
                  </a:cubicBezTo>
                  <a:cubicBezTo>
                    <a:pt x="383061" y="108840"/>
                    <a:pt x="382826" y="112071"/>
                    <a:pt x="382591" y="114890"/>
                  </a:cubicBezTo>
                  <a:lnTo>
                    <a:pt x="263471" y="114890"/>
                  </a:lnTo>
                  <a:cubicBezTo>
                    <a:pt x="264646" y="125698"/>
                    <a:pt x="269698" y="134274"/>
                    <a:pt x="278626" y="140617"/>
                  </a:cubicBezTo>
                  <a:cubicBezTo>
                    <a:pt x="287554" y="146961"/>
                    <a:pt x="299536" y="150133"/>
                    <a:pt x="314573" y="150133"/>
                  </a:cubicBezTo>
                  <a:cubicBezTo>
                    <a:pt x="324206" y="150133"/>
                    <a:pt x="333663" y="149252"/>
                    <a:pt x="342943" y="147490"/>
                  </a:cubicBezTo>
                  <a:cubicBezTo>
                    <a:pt x="352224" y="145727"/>
                    <a:pt x="359801" y="143554"/>
                    <a:pt x="365675" y="140970"/>
                  </a:cubicBezTo>
                  <a:lnTo>
                    <a:pt x="372723" y="183613"/>
                  </a:lnTo>
                  <a:cubicBezTo>
                    <a:pt x="369904" y="185023"/>
                    <a:pt x="366145" y="186432"/>
                    <a:pt x="361445" y="187842"/>
                  </a:cubicBezTo>
                  <a:cubicBezTo>
                    <a:pt x="356747" y="189252"/>
                    <a:pt x="351519" y="190485"/>
                    <a:pt x="345763" y="191543"/>
                  </a:cubicBezTo>
                  <a:cubicBezTo>
                    <a:pt x="340006" y="192600"/>
                    <a:pt x="333839" y="193481"/>
                    <a:pt x="327260" y="194186"/>
                  </a:cubicBezTo>
                  <a:cubicBezTo>
                    <a:pt x="320682" y="194891"/>
                    <a:pt x="314103" y="195243"/>
                    <a:pt x="307525" y="195243"/>
                  </a:cubicBezTo>
                  <a:cubicBezTo>
                    <a:pt x="290843" y="195243"/>
                    <a:pt x="276335" y="192776"/>
                    <a:pt x="264000" y="187842"/>
                  </a:cubicBezTo>
                  <a:cubicBezTo>
                    <a:pt x="251665" y="182908"/>
                    <a:pt x="241445" y="176153"/>
                    <a:pt x="233339" y="167578"/>
                  </a:cubicBezTo>
                  <a:cubicBezTo>
                    <a:pt x="225233" y="159002"/>
                    <a:pt x="219242" y="148840"/>
                    <a:pt x="215365" y="137093"/>
                  </a:cubicBezTo>
                  <a:cubicBezTo>
                    <a:pt x="211489" y="125345"/>
                    <a:pt x="209550" y="112658"/>
                    <a:pt x="209550" y="99031"/>
                  </a:cubicBezTo>
                  <a:cubicBezTo>
                    <a:pt x="209550" y="82585"/>
                    <a:pt x="212076" y="68194"/>
                    <a:pt x="217127" y="55859"/>
                  </a:cubicBezTo>
                  <a:cubicBezTo>
                    <a:pt x="222179" y="43524"/>
                    <a:pt x="228816" y="33245"/>
                    <a:pt x="237040" y="25022"/>
                  </a:cubicBezTo>
                  <a:cubicBezTo>
                    <a:pt x="245263" y="16799"/>
                    <a:pt x="254719" y="10572"/>
                    <a:pt x="265410" y="6343"/>
                  </a:cubicBezTo>
                  <a:cubicBezTo>
                    <a:pt x="276100" y="2114"/>
                    <a:pt x="287084" y="0"/>
                    <a:pt x="298361" y="0"/>
                  </a:cubicBezTo>
                  <a:close/>
                  <a:moveTo>
                    <a:pt x="88811" y="0"/>
                  </a:moveTo>
                  <a:cubicBezTo>
                    <a:pt x="115126" y="0"/>
                    <a:pt x="135919" y="8047"/>
                    <a:pt x="151191" y="24141"/>
                  </a:cubicBezTo>
                  <a:cubicBezTo>
                    <a:pt x="166462" y="40235"/>
                    <a:pt x="174098" y="63906"/>
                    <a:pt x="174098" y="95154"/>
                  </a:cubicBezTo>
                  <a:cubicBezTo>
                    <a:pt x="174098" y="98209"/>
                    <a:pt x="173981" y="101557"/>
                    <a:pt x="173746" y="105198"/>
                  </a:cubicBezTo>
                  <a:cubicBezTo>
                    <a:pt x="173511" y="108840"/>
                    <a:pt x="173276" y="112071"/>
                    <a:pt x="173041" y="114890"/>
                  </a:cubicBezTo>
                  <a:lnTo>
                    <a:pt x="53921" y="114890"/>
                  </a:lnTo>
                  <a:cubicBezTo>
                    <a:pt x="55096" y="125698"/>
                    <a:pt x="60148" y="134274"/>
                    <a:pt x="69076" y="140617"/>
                  </a:cubicBezTo>
                  <a:cubicBezTo>
                    <a:pt x="78004" y="146961"/>
                    <a:pt x="89986" y="150133"/>
                    <a:pt x="105023" y="150133"/>
                  </a:cubicBezTo>
                  <a:cubicBezTo>
                    <a:pt x="114656" y="150133"/>
                    <a:pt x="124113" y="149252"/>
                    <a:pt x="133393" y="147490"/>
                  </a:cubicBezTo>
                  <a:cubicBezTo>
                    <a:pt x="142674" y="145727"/>
                    <a:pt x="150251" y="143554"/>
                    <a:pt x="156125" y="140970"/>
                  </a:cubicBezTo>
                  <a:lnTo>
                    <a:pt x="163173" y="183613"/>
                  </a:lnTo>
                  <a:cubicBezTo>
                    <a:pt x="160354" y="185023"/>
                    <a:pt x="156594" y="186432"/>
                    <a:pt x="151895" y="187842"/>
                  </a:cubicBezTo>
                  <a:cubicBezTo>
                    <a:pt x="147197" y="189252"/>
                    <a:pt x="141969" y="190485"/>
                    <a:pt x="136213" y="191543"/>
                  </a:cubicBezTo>
                  <a:cubicBezTo>
                    <a:pt x="130456" y="192600"/>
                    <a:pt x="124289" y="193481"/>
                    <a:pt x="117710" y="194186"/>
                  </a:cubicBezTo>
                  <a:cubicBezTo>
                    <a:pt x="111132" y="194891"/>
                    <a:pt x="104553" y="195243"/>
                    <a:pt x="97975" y="195243"/>
                  </a:cubicBezTo>
                  <a:cubicBezTo>
                    <a:pt x="81293" y="195243"/>
                    <a:pt x="66785" y="192776"/>
                    <a:pt x="54450" y="187842"/>
                  </a:cubicBezTo>
                  <a:cubicBezTo>
                    <a:pt x="42115" y="182908"/>
                    <a:pt x="31895" y="176153"/>
                    <a:pt x="23789" y="167578"/>
                  </a:cubicBezTo>
                  <a:cubicBezTo>
                    <a:pt x="15683" y="159002"/>
                    <a:pt x="9692" y="148840"/>
                    <a:pt x="5815" y="137093"/>
                  </a:cubicBezTo>
                  <a:cubicBezTo>
                    <a:pt x="1939" y="125345"/>
                    <a:pt x="0" y="112658"/>
                    <a:pt x="0" y="99031"/>
                  </a:cubicBezTo>
                  <a:cubicBezTo>
                    <a:pt x="0" y="82585"/>
                    <a:pt x="2526" y="68194"/>
                    <a:pt x="7577" y="55859"/>
                  </a:cubicBezTo>
                  <a:cubicBezTo>
                    <a:pt x="12629" y="43524"/>
                    <a:pt x="19266" y="33245"/>
                    <a:pt x="27490" y="25022"/>
                  </a:cubicBezTo>
                  <a:cubicBezTo>
                    <a:pt x="35713" y="16799"/>
                    <a:pt x="45169" y="10572"/>
                    <a:pt x="55860" y="6343"/>
                  </a:cubicBezTo>
                  <a:cubicBezTo>
                    <a:pt x="66550" y="2114"/>
                    <a:pt x="77534" y="0"/>
                    <a:pt x="888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</p:grpSp>
      <p:sp>
        <p:nvSpPr>
          <p:cNvPr id="64" name="Rectangle: Top Corners Rounded 63">
            <a:extLst>
              <a:ext uri="{FF2B5EF4-FFF2-40B4-BE49-F238E27FC236}">
                <a16:creationId xmlns:a16="http://schemas.microsoft.com/office/drawing/2014/main" id="{60C7E3BA-308D-48A0-9896-A3404C0DA88B}"/>
              </a:ext>
            </a:extLst>
          </p:cNvPr>
          <p:cNvSpPr/>
          <p:nvPr/>
        </p:nvSpPr>
        <p:spPr>
          <a:xfrm rot="5400000">
            <a:off x="2274176" y="2723432"/>
            <a:ext cx="723734" cy="5272090"/>
          </a:xfrm>
          <a:prstGeom prst="round2SameRect">
            <a:avLst/>
          </a:pr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27A268D3-DA1C-49AF-A7A8-92C134032669}"/>
              </a:ext>
            </a:extLst>
          </p:cNvPr>
          <p:cNvSpPr txBox="1"/>
          <p:nvPr/>
        </p:nvSpPr>
        <p:spPr>
          <a:xfrm>
            <a:off x="889000" y="2390621"/>
            <a:ext cx="5549900" cy="193899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4000" b="1" dirty="0">
                <a:solidFill>
                  <a:schemeClr val="bg2"/>
                </a:solidFill>
                <a:latin typeface="+mj-lt"/>
              </a:rPr>
              <a:t>A Job That Makes Productive Use </a:t>
            </a:r>
            <a:br>
              <a:rPr lang="en-US" sz="4000" b="1" dirty="0">
                <a:solidFill>
                  <a:schemeClr val="bg2"/>
                </a:solidFill>
                <a:latin typeface="+mj-lt"/>
              </a:rPr>
            </a:br>
            <a:r>
              <a:rPr lang="en-US" sz="4000" b="1" dirty="0">
                <a:solidFill>
                  <a:schemeClr val="bg2"/>
                </a:solidFill>
                <a:latin typeface="+mj-lt"/>
              </a:rPr>
              <a:t>Of One’s Capabilities</a:t>
            </a:r>
            <a:endParaRPr lang="en-ID" sz="40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0F8222C4-FF67-4E34-BF26-D3BCD5D1EED8}"/>
              </a:ext>
            </a:extLst>
          </p:cNvPr>
          <p:cNvSpPr txBox="1"/>
          <p:nvPr/>
        </p:nvSpPr>
        <p:spPr>
          <a:xfrm>
            <a:off x="889000" y="5159422"/>
            <a:ext cx="414019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ID" sz="2000" dirty="0">
                <a:solidFill>
                  <a:schemeClr val="bg2"/>
                </a:solidFill>
              </a:rPr>
              <a:t>Pitch Deck Presentation 2022</a:t>
            </a:r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2236CBC9-660C-4F3A-8BA0-36C916FEE17E}"/>
              </a:ext>
            </a:extLst>
          </p:cNvPr>
          <p:cNvSpPr/>
          <p:nvPr/>
        </p:nvSpPr>
        <p:spPr>
          <a:xfrm>
            <a:off x="4989963" y="5690261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0620E93-CF97-ABE4-493F-EC76C2EA811B}"/>
              </a:ext>
            </a:extLst>
          </p:cNvPr>
          <p:cNvSpPr/>
          <p:nvPr/>
        </p:nvSpPr>
        <p:spPr>
          <a:xfrm>
            <a:off x="762000" y="533400"/>
            <a:ext cx="322943" cy="3229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FF2602C-6279-4759-52DE-1C52192D109B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2CEE653-0588-968D-063E-4C667898730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43739471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Oval 3">
            <a:extLst>
              <a:ext uri="{FF2B5EF4-FFF2-40B4-BE49-F238E27FC236}">
                <a16:creationId xmlns:a16="http://schemas.microsoft.com/office/drawing/2014/main" id="{BD4A471C-9FEC-1ED3-7018-7FAF749C1A74}"/>
              </a:ext>
            </a:extLst>
          </p:cNvPr>
          <p:cNvSpPr/>
          <p:nvPr/>
        </p:nvSpPr>
        <p:spPr>
          <a:xfrm>
            <a:off x="3633439" y="5524720"/>
            <a:ext cx="1773447" cy="177344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508E5147-B323-0860-14A2-E3A016045036}"/>
              </a:ext>
            </a:extLst>
          </p:cNvPr>
          <p:cNvSpPr/>
          <p:nvPr/>
        </p:nvSpPr>
        <p:spPr>
          <a:xfrm>
            <a:off x="0" y="-490388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24ED27FA-6211-35FA-D9EB-845FA84FA0E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F76BE3E-850E-E8A5-581C-C36BA75ED7C4}"/>
              </a:ext>
            </a:extLst>
          </p:cNvPr>
          <p:cNvSpPr txBox="1"/>
          <p:nvPr/>
        </p:nvSpPr>
        <p:spPr>
          <a:xfrm>
            <a:off x="4705210" y="601595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Product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0F717B02-4D0C-43AF-4841-B698684C901E}"/>
              </a:ext>
            </a:extLst>
          </p:cNvPr>
          <p:cNvSpPr txBox="1"/>
          <p:nvPr/>
        </p:nvSpPr>
        <p:spPr>
          <a:xfrm>
            <a:off x="4689969" y="864545"/>
            <a:ext cx="376108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Benefit Of Our Product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82E6146-5CFC-2F6C-86BE-702E9A6D9372}"/>
              </a:ext>
            </a:extLst>
          </p:cNvPr>
          <p:cNvSpPr/>
          <p:nvPr/>
        </p:nvSpPr>
        <p:spPr>
          <a:xfrm>
            <a:off x="4689969" y="2128779"/>
            <a:ext cx="5448300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diam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tincidunt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laoreet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dolore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magna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Ut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ullamcorper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7DC8C53-BFB4-61E6-BA9F-1D6039FAF9FA}"/>
              </a:ext>
            </a:extLst>
          </p:cNvPr>
          <p:cNvSpPr/>
          <p:nvPr/>
        </p:nvSpPr>
        <p:spPr>
          <a:xfrm>
            <a:off x="9843131" y="378485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BC90BCE3-E155-65A5-B59C-B0549B2AB884}"/>
              </a:ext>
            </a:extLst>
          </p:cNvPr>
          <p:cNvSpPr/>
          <p:nvPr/>
        </p:nvSpPr>
        <p:spPr>
          <a:xfrm>
            <a:off x="11616091" y="2478603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Oval 40">
            <a:extLst>
              <a:ext uri="{FF2B5EF4-FFF2-40B4-BE49-F238E27FC236}">
                <a16:creationId xmlns:a16="http://schemas.microsoft.com/office/drawing/2014/main" id="{2239150E-D9E7-9A3A-230A-D623103E0754}"/>
              </a:ext>
            </a:extLst>
          </p:cNvPr>
          <p:cNvSpPr/>
          <p:nvPr/>
        </p:nvSpPr>
        <p:spPr>
          <a:xfrm>
            <a:off x="11522045" y="615461"/>
            <a:ext cx="185613" cy="1856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1D8C5CDC-AADB-5EE7-A242-390648B03D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60497" y="526906"/>
            <a:ext cx="2947678" cy="5804188"/>
          </a:xfrm>
          <a:prstGeom prst="rect">
            <a:avLst/>
          </a:prstGeom>
        </p:spPr>
      </p:pic>
      <p:sp>
        <p:nvSpPr>
          <p:cNvPr id="22" name="Rectangle: Rounded Corners 8">
            <a:extLst>
              <a:ext uri="{FF2B5EF4-FFF2-40B4-BE49-F238E27FC236}">
                <a16:creationId xmlns:a16="http://schemas.microsoft.com/office/drawing/2014/main" id="{34230185-BB9B-4A5D-29CF-23B48381DBC9}"/>
              </a:ext>
            </a:extLst>
          </p:cNvPr>
          <p:cNvSpPr/>
          <p:nvPr/>
        </p:nvSpPr>
        <p:spPr>
          <a:xfrm>
            <a:off x="3051694" y="3207438"/>
            <a:ext cx="2598810" cy="2645530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3" name="Rectangle: Rounded Corners 40">
            <a:extLst>
              <a:ext uri="{FF2B5EF4-FFF2-40B4-BE49-F238E27FC236}">
                <a16:creationId xmlns:a16="http://schemas.microsoft.com/office/drawing/2014/main" id="{A4DE6FCF-C2B3-2F86-C00A-BA1F7F1BA8F8}"/>
              </a:ext>
            </a:extLst>
          </p:cNvPr>
          <p:cNvSpPr/>
          <p:nvPr/>
        </p:nvSpPr>
        <p:spPr>
          <a:xfrm>
            <a:off x="3149053" y="3311744"/>
            <a:ext cx="2404089" cy="2436919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Rectangle: Rounded Corners 8">
            <a:extLst>
              <a:ext uri="{FF2B5EF4-FFF2-40B4-BE49-F238E27FC236}">
                <a16:creationId xmlns:a16="http://schemas.microsoft.com/office/drawing/2014/main" id="{CF58B4A8-D8C4-0200-3248-D83CD1DC7330}"/>
              </a:ext>
            </a:extLst>
          </p:cNvPr>
          <p:cNvSpPr/>
          <p:nvPr/>
        </p:nvSpPr>
        <p:spPr>
          <a:xfrm>
            <a:off x="5796388" y="3207438"/>
            <a:ext cx="2598810" cy="2645530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Rectangle: Rounded Corners 40">
            <a:extLst>
              <a:ext uri="{FF2B5EF4-FFF2-40B4-BE49-F238E27FC236}">
                <a16:creationId xmlns:a16="http://schemas.microsoft.com/office/drawing/2014/main" id="{41FB8D0A-20C2-4BD9-7A10-FF4C607F28D4}"/>
              </a:ext>
            </a:extLst>
          </p:cNvPr>
          <p:cNvSpPr/>
          <p:nvPr/>
        </p:nvSpPr>
        <p:spPr>
          <a:xfrm>
            <a:off x="5893747" y="3311744"/>
            <a:ext cx="2404089" cy="2436919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Rectangle: Rounded Corners 8">
            <a:extLst>
              <a:ext uri="{FF2B5EF4-FFF2-40B4-BE49-F238E27FC236}">
                <a16:creationId xmlns:a16="http://schemas.microsoft.com/office/drawing/2014/main" id="{77218AB6-B3F9-7190-B2DB-01F396AA1FBF}"/>
              </a:ext>
            </a:extLst>
          </p:cNvPr>
          <p:cNvSpPr/>
          <p:nvPr/>
        </p:nvSpPr>
        <p:spPr>
          <a:xfrm>
            <a:off x="8541082" y="3207438"/>
            <a:ext cx="2598810" cy="2645530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9" name="Rectangle: Rounded Corners 40">
            <a:extLst>
              <a:ext uri="{FF2B5EF4-FFF2-40B4-BE49-F238E27FC236}">
                <a16:creationId xmlns:a16="http://schemas.microsoft.com/office/drawing/2014/main" id="{E92BD862-278C-6DFE-6859-5832F952CB7B}"/>
              </a:ext>
            </a:extLst>
          </p:cNvPr>
          <p:cNvSpPr/>
          <p:nvPr/>
        </p:nvSpPr>
        <p:spPr>
          <a:xfrm>
            <a:off x="8638441" y="3311744"/>
            <a:ext cx="2404089" cy="2436919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109580E7-4B0A-6837-24AA-991B325A3EEF}"/>
              </a:ext>
            </a:extLst>
          </p:cNvPr>
          <p:cNvSpPr txBox="1"/>
          <p:nvPr/>
        </p:nvSpPr>
        <p:spPr>
          <a:xfrm>
            <a:off x="5911827" y="4355087"/>
            <a:ext cx="236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Subtitle Here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9D0E4BD-EB73-8828-17E1-F5356EADFBB6}"/>
              </a:ext>
            </a:extLst>
          </p:cNvPr>
          <p:cNvSpPr txBox="1"/>
          <p:nvPr/>
        </p:nvSpPr>
        <p:spPr>
          <a:xfrm>
            <a:off x="3167133" y="4355087"/>
            <a:ext cx="236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Subtitle Here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37DC63A-04AF-3734-9FC1-69DB07F00E28}"/>
              </a:ext>
            </a:extLst>
          </p:cNvPr>
          <p:cNvSpPr txBox="1"/>
          <p:nvPr/>
        </p:nvSpPr>
        <p:spPr>
          <a:xfrm>
            <a:off x="8656521" y="4355087"/>
            <a:ext cx="236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</a:rPr>
              <a:t>Subtitle Here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F52EF986-5C13-37CA-3C20-1561290E1956}"/>
              </a:ext>
            </a:extLst>
          </p:cNvPr>
          <p:cNvSpPr/>
          <p:nvPr/>
        </p:nvSpPr>
        <p:spPr>
          <a:xfrm>
            <a:off x="5960123" y="4739312"/>
            <a:ext cx="2271340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ullamcorper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4" name="Rectangle 33">
            <a:extLst>
              <a:ext uri="{FF2B5EF4-FFF2-40B4-BE49-F238E27FC236}">
                <a16:creationId xmlns:a16="http://schemas.microsoft.com/office/drawing/2014/main" id="{2DFEE8E9-E444-56D5-067E-C5B3680452AF}"/>
              </a:ext>
            </a:extLst>
          </p:cNvPr>
          <p:cNvSpPr/>
          <p:nvPr/>
        </p:nvSpPr>
        <p:spPr>
          <a:xfrm>
            <a:off x="3215429" y="4739312"/>
            <a:ext cx="2271340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ullamcorper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43119A58-9D64-C7B9-5DC2-91D76CE866B1}"/>
              </a:ext>
            </a:extLst>
          </p:cNvPr>
          <p:cNvSpPr/>
          <p:nvPr/>
        </p:nvSpPr>
        <p:spPr>
          <a:xfrm>
            <a:off x="8704817" y="4739312"/>
            <a:ext cx="2271340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Ut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ullamcorper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A36F0A63-3410-25D1-C3CE-CC35527D9D1F}"/>
              </a:ext>
            </a:extLst>
          </p:cNvPr>
          <p:cNvSpPr/>
          <p:nvPr/>
        </p:nvSpPr>
        <p:spPr>
          <a:xfrm>
            <a:off x="3995072" y="3538457"/>
            <a:ext cx="712054" cy="71205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C803BAE5-68E1-B1AC-1D09-2FAD098B12BD}"/>
              </a:ext>
            </a:extLst>
          </p:cNvPr>
          <p:cNvSpPr/>
          <p:nvPr/>
        </p:nvSpPr>
        <p:spPr>
          <a:xfrm>
            <a:off x="6739766" y="3538457"/>
            <a:ext cx="712054" cy="71205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4CE3B240-8B4C-D5BC-36D2-F732D2C7E722}"/>
              </a:ext>
            </a:extLst>
          </p:cNvPr>
          <p:cNvSpPr/>
          <p:nvPr/>
        </p:nvSpPr>
        <p:spPr>
          <a:xfrm>
            <a:off x="9484460" y="3538457"/>
            <a:ext cx="712054" cy="712054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95F6F770-1DF1-6863-F677-70D3C9A4F5EE}"/>
              </a:ext>
            </a:extLst>
          </p:cNvPr>
          <p:cNvSpPr/>
          <p:nvPr/>
        </p:nvSpPr>
        <p:spPr>
          <a:xfrm>
            <a:off x="427673" y="5160831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6" name="Graphic 15" descr="Marketing with solid fill">
            <a:extLst>
              <a:ext uri="{FF2B5EF4-FFF2-40B4-BE49-F238E27FC236}">
                <a16:creationId xmlns:a16="http://schemas.microsoft.com/office/drawing/2014/main" id="{C57ECFAE-7C91-7C7F-999E-A100517179D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4161027" y="3704412"/>
            <a:ext cx="380144" cy="380144"/>
          </a:xfrm>
          <a:prstGeom prst="rect">
            <a:avLst/>
          </a:prstGeom>
        </p:spPr>
      </p:pic>
      <p:pic>
        <p:nvPicPr>
          <p:cNvPr id="18" name="Graphic 17" descr="Shopping cart with solid fill">
            <a:extLst>
              <a:ext uri="{FF2B5EF4-FFF2-40B4-BE49-F238E27FC236}">
                <a16:creationId xmlns:a16="http://schemas.microsoft.com/office/drawing/2014/main" id="{68AB829F-F842-417F-83AA-ACC9965C0F3A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9650415" y="3704412"/>
            <a:ext cx="380144" cy="380144"/>
          </a:xfrm>
          <a:prstGeom prst="rect">
            <a:avLst/>
          </a:prstGeom>
        </p:spPr>
      </p:pic>
      <p:pic>
        <p:nvPicPr>
          <p:cNvPr id="20" name="Graphic 19" descr="Bar graph with upward trend with solid fill">
            <a:extLst>
              <a:ext uri="{FF2B5EF4-FFF2-40B4-BE49-F238E27FC236}">
                <a16:creationId xmlns:a16="http://schemas.microsoft.com/office/drawing/2014/main" id="{BBDAA205-55F5-7F80-F4DE-671C7006EA4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6905721" y="3704412"/>
            <a:ext cx="380144" cy="3801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48753392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Oval 45">
            <a:extLst>
              <a:ext uri="{FF2B5EF4-FFF2-40B4-BE49-F238E27FC236}">
                <a16:creationId xmlns:a16="http://schemas.microsoft.com/office/drawing/2014/main" id="{CD74E111-7284-50F2-3033-F1B07062FAAF}"/>
              </a:ext>
            </a:extLst>
          </p:cNvPr>
          <p:cNvSpPr/>
          <p:nvPr/>
        </p:nvSpPr>
        <p:spPr>
          <a:xfrm>
            <a:off x="-1885661" y="5316895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Oval 44">
            <a:extLst>
              <a:ext uri="{FF2B5EF4-FFF2-40B4-BE49-F238E27FC236}">
                <a16:creationId xmlns:a16="http://schemas.microsoft.com/office/drawing/2014/main" id="{68FE555A-4918-1076-3D75-2AFEEED83E32}"/>
              </a:ext>
            </a:extLst>
          </p:cNvPr>
          <p:cNvSpPr/>
          <p:nvPr/>
        </p:nvSpPr>
        <p:spPr>
          <a:xfrm>
            <a:off x="9204718" y="1549842"/>
            <a:ext cx="1251248" cy="1251246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40DEBD4B-C882-B651-E371-41ABB7DCF922}"/>
              </a:ext>
            </a:extLst>
          </p:cNvPr>
          <p:cNvSpPr/>
          <p:nvPr/>
        </p:nvSpPr>
        <p:spPr>
          <a:xfrm>
            <a:off x="2223245" y="1874663"/>
            <a:ext cx="2492190" cy="2492190"/>
          </a:xfrm>
          <a:prstGeom prst="ellipse">
            <a:avLst/>
          </a:prstGeom>
          <a:solidFill>
            <a:schemeClr val="bg2"/>
          </a:solidFill>
          <a:ln w="6350">
            <a:noFill/>
          </a:ln>
          <a:effectLst>
            <a:outerShdw blurRad="571500" dist="561108" dir="2700000" sx="98000" sy="98000" algn="ctr" rotWithShape="0">
              <a:schemeClr val="tx1">
                <a:lumMod val="75000"/>
                <a:lumOff val="25000"/>
                <a:alpha val="10029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tlCol="0" anchor="ctr"/>
          <a:lstStyle/>
          <a:p>
            <a:pPr algn="ctr"/>
            <a:endParaRPr lang="en-US" sz="1400">
              <a:solidFill>
                <a:schemeClr val="accent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43B3AC6A-598C-BF7F-D3D3-9AAA418D0BB6}"/>
              </a:ext>
            </a:extLst>
          </p:cNvPr>
          <p:cNvSpPr/>
          <p:nvPr/>
        </p:nvSpPr>
        <p:spPr>
          <a:xfrm>
            <a:off x="7476563" y="1874663"/>
            <a:ext cx="2492190" cy="2492190"/>
          </a:xfrm>
          <a:prstGeom prst="ellipse">
            <a:avLst/>
          </a:prstGeom>
          <a:solidFill>
            <a:schemeClr val="bg2"/>
          </a:solidFill>
          <a:ln w="6350">
            <a:noFill/>
          </a:ln>
          <a:effectLst>
            <a:outerShdw blurRad="571500" dist="561108" dir="2700000" sx="98000" sy="98000" algn="ctr" rotWithShape="0">
              <a:schemeClr val="tx1">
                <a:lumMod val="75000"/>
                <a:lumOff val="25000"/>
                <a:alpha val="10029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rtlCol="0" anchor="ctr"/>
          <a:lstStyle/>
          <a:p>
            <a:pPr algn="ctr"/>
            <a:endParaRPr lang="en-US" sz="1400">
              <a:solidFill>
                <a:schemeClr val="accent1"/>
              </a:solidFill>
              <a:latin typeface="+mj-lt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cxnSp>
        <p:nvCxnSpPr>
          <p:cNvPr id="25" name="Straight Connector 24">
            <a:extLst>
              <a:ext uri="{FF2B5EF4-FFF2-40B4-BE49-F238E27FC236}">
                <a16:creationId xmlns:a16="http://schemas.microsoft.com/office/drawing/2014/main" id="{E1A6DC56-C8E2-D2F6-8C8F-F3A9727F3E2F}"/>
              </a:ext>
            </a:extLst>
          </p:cNvPr>
          <p:cNvCxnSpPr>
            <a:cxnSpLocks/>
          </p:cNvCxnSpPr>
          <p:nvPr/>
        </p:nvCxnSpPr>
        <p:spPr>
          <a:xfrm>
            <a:off x="6096000" y="2328261"/>
            <a:ext cx="0" cy="346037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>
            <a:extLst>
              <a:ext uri="{FF2B5EF4-FFF2-40B4-BE49-F238E27FC236}">
                <a16:creationId xmlns:a16="http://schemas.microsoft.com/office/drawing/2014/main" id="{A4C70682-351F-8F84-CF29-178673670CC7}"/>
              </a:ext>
            </a:extLst>
          </p:cNvPr>
          <p:cNvSpPr txBox="1"/>
          <p:nvPr/>
        </p:nvSpPr>
        <p:spPr>
          <a:xfrm>
            <a:off x="762002" y="569555"/>
            <a:ext cx="106679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spc="600" dirty="0">
                <a:solidFill>
                  <a:schemeClr val="accent1"/>
                </a:solidFill>
              </a:rPr>
              <a:t>Our Infographic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256744DD-9198-6D89-2F8C-B304C00A2605}"/>
              </a:ext>
            </a:extLst>
          </p:cNvPr>
          <p:cNvSpPr txBox="1"/>
          <p:nvPr/>
        </p:nvSpPr>
        <p:spPr>
          <a:xfrm>
            <a:off x="762000" y="969665"/>
            <a:ext cx="10668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What Our Client Says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9812E07B-C065-4F29-41B3-F39A73B904E4}"/>
              </a:ext>
            </a:extLst>
          </p:cNvPr>
          <p:cNvSpPr txBox="1"/>
          <p:nvPr/>
        </p:nvSpPr>
        <p:spPr>
          <a:xfrm>
            <a:off x="1717323" y="4670658"/>
            <a:ext cx="3504034" cy="687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ullamcoincididunt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6BA56B7-1D2E-CE50-9B3A-F8BF8C427FAF}"/>
              </a:ext>
            </a:extLst>
          </p:cNvPr>
          <p:cNvSpPr txBox="1"/>
          <p:nvPr/>
        </p:nvSpPr>
        <p:spPr>
          <a:xfrm>
            <a:off x="6970641" y="4670658"/>
            <a:ext cx="3504034" cy="687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ullamcoincididunt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CFAED8A1-19E3-A593-E08E-8152CC8F6BD3}"/>
              </a:ext>
            </a:extLst>
          </p:cNvPr>
          <p:cNvSpPr txBox="1"/>
          <p:nvPr/>
        </p:nvSpPr>
        <p:spPr>
          <a:xfrm>
            <a:off x="1311965" y="4295960"/>
            <a:ext cx="9806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chemeClr val="accent1"/>
                </a:solidFill>
                <a:latin typeface="+mj-lt"/>
              </a:rPr>
              <a:t>“</a:t>
            </a:r>
            <a:endParaRPr lang="en-ID" sz="4800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DB165054-97BE-5CA0-1A36-C840BA098F08}"/>
              </a:ext>
            </a:extLst>
          </p:cNvPr>
          <p:cNvSpPr txBox="1"/>
          <p:nvPr/>
        </p:nvSpPr>
        <p:spPr>
          <a:xfrm>
            <a:off x="6586330" y="4295960"/>
            <a:ext cx="980660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4800" b="1" dirty="0">
                <a:solidFill>
                  <a:schemeClr val="accent2"/>
                </a:solidFill>
                <a:latin typeface="+mj-lt"/>
              </a:rPr>
              <a:t>“</a:t>
            </a:r>
            <a:endParaRPr lang="en-ID" sz="4800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E60E6A6-67AE-8280-FC99-2894C0E05E92}"/>
              </a:ext>
            </a:extLst>
          </p:cNvPr>
          <p:cNvSpPr txBox="1"/>
          <p:nvPr/>
        </p:nvSpPr>
        <p:spPr>
          <a:xfrm>
            <a:off x="2366681" y="5533564"/>
            <a:ext cx="2205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Martin Taylor</a:t>
            </a:r>
            <a:endParaRPr lang="en-ID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DA60900A-A243-88C8-0EF8-9BA234131CD2}"/>
              </a:ext>
            </a:extLst>
          </p:cNvPr>
          <p:cNvSpPr txBox="1"/>
          <p:nvPr/>
        </p:nvSpPr>
        <p:spPr>
          <a:xfrm>
            <a:off x="2823627" y="5797998"/>
            <a:ext cx="12914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1"/>
                </a:solidFill>
                <a:latin typeface="+mj-lt"/>
              </a:rPr>
              <a:t>CEO Company</a:t>
            </a:r>
            <a:endParaRPr lang="en-ID" sz="1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5C9CE2C3-B7C7-B74A-74FF-42EC7B79EA59}"/>
              </a:ext>
            </a:extLst>
          </p:cNvPr>
          <p:cNvSpPr txBox="1"/>
          <p:nvPr/>
        </p:nvSpPr>
        <p:spPr>
          <a:xfrm>
            <a:off x="7619998" y="5533564"/>
            <a:ext cx="220532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Elena Halen</a:t>
            </a:r>
            <a:endParaRPr lang="en-ID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15B516A7-884B-13B5-46C2-257EA53A001C}"/>
              </a:ext>
            </a:extLst>
          </p:cNvPr>
          <p:cNvSpPr txBox="1"/>
          <p:nvPr/>
        </p:nvSpPr>
        <p:spPr>
          <a:xfrm>
            <a:off x="8076945" y="5797998"/>
            <a:ext cx="12914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000" dirty="0">
                <a:solidFill>
                  <a:schemeClr val="accent1"/>
                </a:solidFill>
                <a:latin typeface="+mj-lt"/>
              </a:rPr>
              <a:t>CEO Company</a:t>
            </a:r>
            <a:endParaRPr lang="en-ID" sz="1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2CE3AD70-D452-2795-BF83-C54BAD2108B0}"/>
              </a:ext>
            </a:extLst>
          </p:cNvPr>
          <p:cNvSpPr/>
          <p:nvPr/>
        </p:nvSpPr>
        <p:spPr>
          <a:xfrm>
            <a:off x="11261113" y="2989164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897FB22C-FB76-1B1D-F2CC-EFADC4C6240B}"/>
              </a:ext>
            </a:extLst>
          </p:cNvPr>
          <p:cNvSpPr/>
          <p:nvPr/>
        </p:nvSpPr>
        <p:spPr>
          <a:xfrm>
            <a:off x="630039" y="1299159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8F650B59-69C6-116C-C535-3373E7E79E92}"/>
              </a:ext>
            </a:extLst>
          </p:cNvPr>
          <p:cNvSpPr/>
          <p:nvPr/>
        </p:nvSpPr>
        <p:spPr>
          <a:xfrm>
            <a:off x="6976549" y="6274138"/>
            <a:ext cx="185613" cy="18561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17304C3-29D0-E4B7-745E-85DCFD73035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BE6F7EB0-E97F-264D-3CD1-A8BE89E9583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440299819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" name="Oval 47">
            <a:extLst>
              <a:ext uri="{FF2B5EF4-FFF2-40B4-BE49-F238E27FC236}">
                <a16:creationId xmlns:a16="http://schemas.microsoft.com/office/drawing/2014/main" id="{F97ABC02-C159-4018-A671-599E41193697}"/>
              </a:ext>
            </a:extLst>
          </p:cNvPr>
          <p:cNvSpPr/>
          <p:nvPr/>
        </p:nvSpPr>
        <p:spPr>
          <a:xfrm>
            <a:off x="7602571" y="-1034616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652E5C4-77BD-42A2-8EBF-8EB07C2BCE08}"/>
              </a:ext>
            </a:extLst>
          </p:cNvPr>
          <p:cNvSpPr txBox="1"/>
          <p:nvPr/>
        </p:nvSpPr>
        <p:spPr>
          <a:xfrm>
            <a:off x="895350" y="2183531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Our Testimonial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85FE24CD-C5D5-413B-8179-4770FB939558}"/>
              </a:ext>
            </a:extLst>
          </p:cNvPr>
          <p:cNvSpPr txBox="1"/>
          <p:nvPr/>
        </p:nvSpPr>
        <p:spPr>
          <a:xfrm>
            <a:off x="895349" y="2583641"/>
            <a:ext cx="3761081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What </a:t>
            </a:r>
            <a:b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Our Client Say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16264DD-AE6B-4373-AD3A-6FA3A1A8BDCB}"/>
              </a:ext>
            </a:extLst>
          </p:cNvPr>
          <p:cNvSpPr txBox="1"/>
          <p:nvPr/>
        </p:nvSpPr>
        <p:spPr>
          <a:xfrm>
            <a:off x="895349" y="3783970"/>
            <a:ext cx="3761081" cy="890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Ut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7" name="Rectangle: Rounded Corners 16">
            <a:extLst>
              <a:ext uri="{FF2B5EF4-FFF2-40B4-BE49-F238E27FC236}">
                <a16:creationId xmlns:a16="http://schemas.microsoft.com/office/drawing/2014/main" id="{D8642E25-769A-4D46-8499-EE363964435E}"/>
              </a:ext>
            </a:extLst>
          </p:cNvPr>
          <p:cNvSpPr/>
          <p:nvPr/>
        </p:nvSpPr>
        <p:spPr>
          <a:xfrm flipH="1">
            <a:off x="8391218" y="2314431"/>
            <a:ext cx="2905432" cy="2229137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Rectangle: Rounded Corners 17">
            <a:extLst>
              <a:ext uri="{FF2B5EF4-FFF2-40B4-BE49-F238E27FC236}">
                <a16:creationId xmlns:a16="http://schemas.microsoft.com/office/drawing/2014/main" id="{4E245AAE-7B32-4419-B658-3C55E01E4F91}"/>
              </a:ext>
            </a:extLst>
          </p:cNvPr>
          <p:cNvSpPr/>
          <p:nvPr/>
        </p:nvSpPr>
        <p:spPr>
          <a:xfrm flipH="1">
            <a:off x="8500067" y="2402320"/>
            <a:ext cx="2687736" cy="2053360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Rectangle: Rounded Corners 6">
            <a:extLst>
              <a:ext uri="{FF2B5EF4-FFF2-40B4-BE49-F238E27FC236}">
                <a16:creationId xmlns:a16="http://schemas.microsoft.com/office/drawing/2014/main" id="{9CA37E02-5AF0-4E84-8885-E75E9EA2A29B}"/>
              </a:ext>
            </a:extLst>
          </p:cNvPr>
          <p:cNvSpPr/>
          <p:nvPr/>
        </p:nvSpPr>
        <p:spPr>
          <a:xfrm flipH="1">
            <a:off x="5241303" y="1079369"/>
            <a:ext cx="2905432" cy="2229137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Rectangle: Rounded Corners 7">
            <a:extLst>
              <a:ext uri="{FF2B5EF4-FFF2-40B4-BE49-F238E27FC236}">
                <a16:creationId xmlns:a16="http://schemas.microsoft.com/office/drawing/2014/main" id="{0A99CB62-C9FA-4D02-9241-A4ED75D4EC40}"/>
              </a:ext>
            </a:extLst>
          </p:cNvPr>
          <p:cNvSpPr/>
          <p:nvPr/>
        </p:nvSpPr>
        <p:spPr>
          <a:xfrm flipH="1">
            <a:off x="5350151" y="1167258"/>
            <a:ext cx="2687737" cy="2053360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Rectangle: Rounded Corners 19">
            <a:extLst>
              <a:ext uri="{FF2B5EF4-FFF2-40B4-BE49-F238E27FC236}">
                <a16:creationId xmlns:a16="http://schemas.microsoft.com/office/drawing/2014/main" id="{8F88CA6C-7DE1-44E9-A261-46140E9A997A}"/>
              </a:ext>
            </a:extLst>
          </p:cNvPr>
          <p:cNvSpPr/>
          <p:nvPr/>
        </p:nvSpPr>
        <p:spPr>
          <a:xfrm flipH="1">
            <a:off x="5241303" y="3549494"/>
            <a:ext cx="2905432" cy="2229137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Rectangle: Rounded Corners 20">
            <a:extLst>
              <a:ext uri="{FF2B5EF4-FFF2-40B4-BE49-F238E27FC236}">
                <a16:creationId xmlns:a16="http://schemas.microsoft.com/office/drawing/2014/main" id="{7ADEFF25-6038-462A-9D4A-2A19B598AE21}"/>
              </a:ext>
            </a:extLst>
          </p:cNvPr>
          <p:cNvSpPr/>
          <p:nvPr/>
        </p:nvSpPr>
        <p:spPr>
          <a:xfrm flipH="1">
            <a:off x="5350151" y="3637383"/>
            <a:ext cx="2687737" cy="2053360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Oval 48">
            <a:extLst>
              <a:ext uri="{FF2B5EF4-FFF2-40B4-BE49-F238E27FC236}">
                <a16:creationId xmlns:a16="http://schemas.microsoft.com/office/drawing/2014/main" id="{0150D1B8-E689-4942-AE55-96802C103787}"/>
              </a:ext>
            </a:extLst>
          </p:cNvPr>
          <p:cNvSpPr/>
          <p:nvPr/>
        </p:nvSpPr>
        <p:spPr>
          <a:xfrm>
            <a:off x="10288054" y="5531888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EFE8A883-EE12-41C8-A55A-ACFA5E76E454}"/>
              </a:ext>
            </a:extLst>
          </p:cNvPr>
          <p:cNvSpPr/>
          <p:nvPr/>
        </p:nvSpPr>
        <p:spPr>
          <a:xfrm>
            <a:off x="1547135" y="836031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FD4FD056-E1AB-425B-B98E-8BFA25781852}"/>
              </a:ext>
            </a:extLst>
          </p:cNvPr>
          <p:cNvSpPr/>
          <p:nvPr/>
        </p:nvSpPr>
        <p:spPr>
          <a:xfrm>
            <a:off x="4404307" y="1803015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39DE47F0-76FC-45F1-9D28-B45848900077}"/>
              </a:ext>
            </a:extLst>
          </p:cNvPr>
          <p:cNvSpPr/>
          <p:nvPr/>
        </p:nvSpPr>
        <p:spPr>
          <a:xfrm>
            <a:off x="645214" y="5365523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Oval 52">
            <a:extLst>
              <a:ext uri="{FF2B5EF4-FFF2-40B4-BE49-F238E27FC236}">
                <a16:creationId xmlns:a16="http://schemas.microsoft.com/office/drawing/2014/main" id="{3793345C-2A17-4146-80FB-18CD20042550}"/>
              </a:ext>
            </a:extLst>
          </p:cNvPr>
          <p:cNvSpPr/>
          <p:nvPr/>
        </p:nvSpPr>
        <p:spPr>
          <a:xfrm>
            <a:off x="7978345" y="3182256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35E7526D-B73C-4BAE-B17F-BAE0BB2F5E8F}"/>
              </a:ext>
            </a:extLst>
          </p:cNvPr>
          <p:cNvSpPr txBox="1"/>
          <p:nvPr/>
        </p:nvSpPr>
        <p:spPr>
          <a:xfrm>
            <a:off x="6488603" y="1531408"/>
            <a:ext cx="1291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John Yan</a:t>
            </a:r>
            <a:endParaRPr lang="en-ID" sz="14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0A0DB37-726A-46CC-8C07-DDEB79C468EC}"/>
              </a:ext>
            </a:extLst>
          </p:cNvPr>
          <p:cNvSpPr txBox="1"/>
          <p:nvPr/>
        </p:nvSpPr>
        <p:spPr>
          <a:xfrm>
            <a:off x="6488602" y="1769338"/>
            <a:ext cx="12914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  <a:latin typeface="+mj-lt"/>
              </a:rPr>
              <a:t>CEO Company</a:t>
            </a:r>
            <a:endParaRPr lang="en-ID" sz="1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FC98237-545E-432C-A46E-297B09B2CE4A}"/>
              </a:ext>
            </a:extLst>
          </p:cNvPr>
          <p:cNvSpPr txBox="1"/>
          <p:nvPr/>
        </p:nvSpPr>
        <p:spPr>
          <a:xfrm>
            <a:off x="5608006" y="2209574"/>
            <a:ext cx="2051751" cy="890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incididunt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5B4DF52-120C-475B-890E-EEC6CC3F0B67}"/>
              </a:ext>
            </a:extLst>
          </p:cNvPr>
          <p:cNvSpPr txBox="1"/>
          <p:nvPr/>
        </p:nvSpPr>
        <p:spPr>
          <a:xfrm>
            <a:off x="9638519" y="2766470"/>
            <a:ext cx="1291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Michel Lara</a:t>
            </a:r>
            <a:endParaRPr lang="en-ID" sz="14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7AAF2B2-9810-4F61-8DBB-8A7A1D7A85DD}"/>
              </a:ext>
            </a:extLst>
          </p:cNvPr>
          <p:cNvSpPr txBox="1"/>
          <p:nvPr/>
        </p:nvSpPr>
        <p:spPr>
          <a:xfrm>
            <a:off x="9638518" y="3004400"/>
            <a:ext cx="12914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  <a:latin typeface="+mj-lt"/>
              </a:rPr>
              <a:t>COO Company</a:t>
            </a:r>
            <a:endParaRPr lang="en-ID" sz="1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2EAA8DB-6F41-4F51-B397-04FB39739F56}"/>
              </a:ext>
            </a:extLst>
          </p:cNvPr>
          <p:cNvSpPr txBox="1"/>
          <p:nvPr/>
        </p:nvSpPr>
        <p:spPr>
          <a:xfrm>
            <a:off x="8757922" y="3444636"/>
            <a:ext cx="2051751" cy="890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incididunt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D6BC818B-7D07-41DE-A5D8-5D916F5F5D41}"/>
              </a:ext>
            </a:extLst>
          </p:cNvPr>
          <p:cNvSpPr txBox="1"/>
          <p:nvPr/>
        </p:nvSpPr>
        <p:spPr>
          <a:xfrm>
            <a:off x="6488603" y="4001533"/>
            <a:ext cx="129142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Abigail </a:t>
            </a:r>
            <a:r>
              <a:rPr lang="en-US" sz="14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Unts</a:t>
            </a:r>
            <a:endParaRPr lang="en-ID" sz="14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AD14A41-C7D7-4F98-99B0-64379F479D5A}"/>
              </a:ext>
            </a:extLst>
          </p:cNvPr>
          <p:cNvSpPr txBox="1"/>
          <p:nvPr/>
        </p:nvSpPr>
        <p:spPr>
          <a:xfrm>
            <a:off x="6488602" y="4239463"/>
            <a:ext cx="1291427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00" dirty="0">
                <a:solidFill>
                  <a:schemeClr val="accent1"/>
                </a:solidFill>
                <a:latin typeface="+mj-lt"/>
              </a:rPr>
              <a:t>CFO Company</a:t>
            </a:r>
            <a:endParaRPr lang="en-ID" sz="1000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65115B08-4EF0-47DF-8B40-01BDD2EAB909}"/>
              </a:ext>
            </a:extLst>
          </p:cNvPr>
          <p:cNvSpPr txBox="1"/>
          <p:nvPr/>
        </p:nvSpPr>
        <p:spPr>
          <a:xfrm>
            <a:off x="5608006" y="4679699"/>
            <a:ext cx="2051751" cy="89050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incididunt</a:t>
            </a:r>
            <a:endParaRPr lang="en-ID" sz="11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87BBA92A-0127-B4BF-3BA9-372FDB54CD97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4577BA67-50EB-0B55-35F1-7B7490625A02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F3BE1EE-083A-D7A2-18D4-1F51F1A054C4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</p:spTree>
    <p:extLst>
      <p:ext uri="{BB962C8B-B14F-4D97-AF65-F5344CB8AC3E}">
        <p14:creationId xmlns:p14="http://schemas.microsoft.com/office/powerpoint/2010/main" val="365206261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" name="Oval 59">
            <a:extLst>
              <a:ext uri="{FF2B5EF4-FFF2-40B4-BE49-F238E27FC236}">
                <a16:creationId xmlns:a16="http://schemas.microsoft.com/office/drawing/2014/main" id="{90CB3991-6C32-356F-4708-ED2BA74F2238}"/>
              </a:ext>
            </a:extLst>
          </p:cNvPr>
          <p:cNvSpPr/>
          <p:nvPr/>
        </p:nvSpPr>
        <p:spPr>
          <a:xfrm>
            <a:off x="-2086662" y="6133825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C7E7BFCF-F09E-D39B-8CF5-52AE27ED0D9C}"/>
              </a:ext>
            </a:extLst>
          </p:cNvPr>
          <p:cNvSpPr/>
          <p:nvPr/>
        </p:nvSpPr>
        <p:spPr>
          <a:xfrm>
            <a:off x="10943217" y="-531483"/>
            <a:ext cx="812074" cy="81207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B65D90D9-AB06-F56C-EA71-C3D884C767E6}"/>
              </a:ext>
            </a:extLst>
          </p:cNvPr>
          <p:cNvSpPr/>
          <p:nvPr/>
        </p:nvSpPr>
        <p:spPr>
          <a:xfrm flipH="1">
            <a:off x="9695506" y="434195"/>
            <a:ext cx="219464" cy="219464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5D15874E-3016-CAB0-41DA-14A08EE654B2}"/>
              </a:ext>
            </a:extLst>
          </p:cNvPr>
          <p:cNvSpPr/>
          <p:nvPr/>
        </p:nvSpPr>
        <p:spPr>
          <a:xfrm flipH="1">
            <a:off x="6329106" y="6399033"/>
            <a:ext cx="183530" cy="1835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A14B8609-0F98-0FC7-58D1-72A7A63D79A0}"/>
              </a:ext>
            </a:extLst>
          </p:cNvPr>
          <p:cNvSpPr/>
          <p:nvPr/>
        </p:nvSpPr>
        <p:spPr>
          <a:xfrm flipH="1">
            <a:off x="608408" y="2008708"/>
            <a:ext cx="185530" cy="1855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3382F0A9-1838-960C-2D68-F098468DB26F}"/>
              </a:ext>
            </a:extLst>
          </p:cNvPr>
          <p:cNvGrpSpPr/>
          <p:nvPr/>
        </p:nvGrpSpPr>
        <p:grpSpPr>
          <a:xfrm flipH="1">
            <a:off x="1248784" y="1995265"/>
            <a:ext cx="3800474" cy="3958482"/>
            <a:chOff x="7593419" y="2072027"/>
            <a:chExt cx="3448493" cy="3543569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0691283-832C-B69A-69DF-36B044C8C24B}"/>
                </a:ext>
              </a:extLst>
            </p:cNvPr>
            <p:cNvSpPr/>
            <p:nvPr/>
          </p:nvSpPr>
          <p:spPr>
            <a:xfrm>
              <a:off x="7593419" y="2167103"/>
              <a:ext cx="3448493" cy="3448493"/>
            </a:xfrm>
            <a:prstGeom prst="ellipse">
              <a:avLst/>
            </a:prstGeom>
            <a:noFill/>
            <a:ln w="254000" cap="rnd">
              <a:solidFill>
                <a:schemeClr val="bg1">
                  <a:lumMod val="95000"/>
                </a:schemeClr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cs typeface="Poppins" panose="00000500000000000000" pitchFamily="2" charset="0"/>
              </a:endParaRPr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42CA543E-8D36-B76F-E900-088AE00CA05D}"/>
                </a:ext>
              </a:extLst>
            </p:cNvPr>
            <p:cNvSpPr/>
            <p:nvPr/>
          </p:nvSpPr>
          <p:spPr>
            <a:xfrm>
              <a:off x="7904422" y="2478106"/>
              <a:ext cx="2826487" cy="2826487"/>
            </a:xfrm>
            <a:prstGeom prst="ellipse">
              <a:avLst/>
            </a:prstGeom>
            <a:noFill/>
            <a:ln w="254000" cap="rnd">
              <a:solidFill>
                <a:schemeClr val="bg1">
                  <a:lumMod val="95000"/>
                </a:schemeClr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cs typeface="Poppins" panose="00000500000000000000" pitchFamily="2" charset="0"/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B30BCEE7-027F-8F03-8199-CD352258DA65}"/>
                </a:ext>
              </a:extLst>
            </p:cNvPr>
            <p:cNvSpPr/>
            <p:nvPr/>
          </p:nvSpPr>
          <p:spPr>
            <a:xfrm>
              <a:off x="8215813" y="2789497"/>
              <a:ext cx="2203704" cy="2203704"/>
            </a:xfrm>
            <a:prstGeom prst="ellipse">
              <a:avLst/>
            </a:prstGeom>
            <a:noFill/>
            <a:ln w="254000" cap="rnd">
              <a:solidFill>
                <a:schemeClr val="bg1">
                  <a:lumMod val="95000"/>
                </a:schemeClr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cs typeface="Poppins" panose="00000500000000000000" pitchFamily="2" charset="0"/>
              </a:endParaRPr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EF674110-7F5E-3DDD-F311-B33BC16D4ED0}"/>
                </a:ext>
              </a:extLst>
            </p:cNvPr>
            <p:cNvSpPr/>
            <p:nvPr/>
          </p:nvSpPr>
          <p:spPr>
            <a:xfrm>
              <a:off x="8526709" y="3100393"/>
              <a:ext cx="1581912" cy="1581912"/>
            </a:xfrm>
            <a:prstGeom prst="ellipse">
              <a:avLst/>
            </a:prstGeom>
            <a:noFill/>
            <a:ln w="254000" cap="rnd">
              <a:solidFill>
                <a:schemeClr val="bg1">
                  <a:lumMod val="95000"/>
                </a:schemeClr>
              </a:solidFill>
              <a:prstDash val="lgDashDot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cs typeface="Poppins" panose="00000500000000000000" pitchFamily="2" charset="0"/>
              </a:endParaRPr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F6ADB0BE-4044-4E27-9FD6-7CF07BCBEE8A}"/>
                </a:ext>
              </a:extLst>
            </p:cNvPr>
            <p:cNvSpPr/>
            <p:nvPr/>
          </p:nvSpPr>
          <p:spPr>
            <a:xfrm>
              <a:off x="7593419" y="2167103"/>
              <a:ext cx="3448493" cy="3448493"/>
            </a:xfrm>
            <a:prstGeom prst="arc">
              <a:avLst>
                <a:gd name="adj1" fmla="val 16200000"/>
                <a:gd name="adj2" fmla="val 20653917"/>
              </a:avLst>
            </a:prstGeom>
            <a:noFill/>
            <a:ln w="254000" cap="rnd">
              <a:solidFill>
                <a:schemeClr val="accent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cs typeface="Poppins" panose="00000500000000000000" pitchFamily="2" charset="0"/>
              </a:endParaRPr>
            </a:p>
          </p:txBody>
        </p:sp>
        <p:sp>
          <p:nvSpPr>
            <p:cNvPr id="11" name="Arc 10">
              <a:extLst>
                <a:ext uri="{FF2B5EF4-FFF2-40B4-BE49-F238E27FC236}">
                  <a16:creationId xmlns:a16="http://schemas.microsoft.com/office/drawing/2014/main" id="{1A684D40-43E8-B455-B453-C3F94F5ED6E5}"/>
                </a:ext>
              </a:extLst>
            </p:cNvPr>
            <p:cNvSpPr/>
            <p:nvPr/>
          </p:nvSpPr>
          <p:spPr>
            <a:xfrm>
              <a:off x="7904422" y="2478106"/>
              <a:ext cx="2826487" cy="2826487"/>
            </a:xfrm>
            <a:prstGeom prst="arc">
              <a:avLst>
                <a:gd name="adj1" fmla="val 16200000"/>
                <a:gd name="adj2" fmla="val 1834938"/>
              </a:avLst>
            </a:prstGeom>
            <a:noFill/>
            <a:ln w="254000" cap="rnd">
              <a:solidFill>
                <a:schemeClr val="accent4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cs typeface="Poppins" panose="00000500000000000000" pitchFamily="2" charset="0"/>
              </a:endParaRPr>
            </a:p>
          </p:txBody>
        </p:sp>
        <p:sp>
          <p:nvSpPr>
            <p:cNvPr id="12" name="Arc 11">
              <a:extLst>
                <a:ext uri="{FF2B5EF4-FFF2-40B4-BE49-F238E27FC236}">
                  <a16:creationId xmlns:a16="http://schemas.microsoft.com/office/drawing/2014/main" id="{5354C0B1-2A9A-261C-E980-16A0353C779C}"/>
                </a:ext>
              </a:extLst>
            </p:cNvPr>
            <p:cNvSpPr/>
            <p:nvPr/>
          </p:nvSpPr>
          <p:spPr>
            <a:xfrm>
              <a:off x="8215813" y="2789497"/>
              <a:ext cx="2203704" cy="2203704"/>
            </a:xfrm>
            <a:prstGeom prst="arc">
              <a:avLst>
                <a:gd name="adj1" fmla="val 16200000"/>
                <a:gd name="adj2" fmla="val 10525764"/>
              </a:avLst>
            </a:prstGeom>
            <a:noFill/>
            <a:ln w="254000" cap="rnd">
              <a:solidFill>
                <a:schemeClr val="accent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cs typeface="Poppins" panose="00000500000000000000" pitchFamily="2" charset="0"/>
              </a:endParaRPr>
            </a:p>
          </p:txBody>
        </p:sp>
        <p:sp>
          <p:nvSpPr>
            <p:cNvPr id="13" name="Arc 12">
              <a:extLst>
                <a:ext uri="{FF2B5EF4-FFF2-40B4-BE49-F238E27FC236}">
                  <a16:creationId xmlns:a16="http://schemas.microsoft.com/office/drawing/2014/main" id="{A33785BE-A6B3-55FA-B95E-81847E0C6F14}"/>
                </a:ext>
              </a:extLst>
            </p:cNvPr>
            <p:cNvSpPr/>
            <p:nvPr/>
          </p:nvSpPr>
          <p:spPr>
            <a:xfrm>
              <a:off x="8526709" y="3100393"/>
              <a:ext cx="1581912" cy="1581912"/>
            </a:xfrm>
            <a:prstGeom prst="arc">
              <a:avLst>
                <a:gd name="adj1" fmla="val 16200000"/>
                <a:gd name="adj2" fmla="val 13375041"/>
              </a:avLst>
            </a:prstGeom>
            <a:noFill/>
            <a:ln w="254000" cap="rnd"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US" sz="1600" dirty="0">
                <a:cs typeface="Poppins" panose="00000500000000000000" pitchFamily="2" charset="0"/>
              </a:endParaRPr>
            </a:p>
          </p:txBody>
        </p:sp>
        <p:sp>
          <p:nvSpPr>
            <p:cNvPr id="14" name="TextBox 13">
              <a:extLst>
                <a:ext uri="{FF2B5EF4-FFF2-40B4-BE49-F238E27FC236}">
                  <a16:creationId xmlns:a16="http://schemas.microsoft.com/office/drawing/2014/main" id="{20BC57B1-DBDB-AAF2-26D4-872455CE01B6}"/>
                </a:ext>
              </a:extLst>
            </p:cNvPr>
            <p:cNvSpPr txBox="1"/>
            <p:nvPr/>
          </p:nvSpPr>
          <p:spPr>
            <a:xfrm>
              <a:off x="9176624" y="2072027"/>
              <a:ext cx="409016" cy="2273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  <a:latin typeface="+mj-lt"/>
                  <a:ea typeface="Arial Narrow"/>
                  <a:cs typeface="Poppins" panose="00000500000000000000" pitchFamily="2" charset="0"/>
                </a:rPr>
                <a:t>35%</a:t>
              </a:r>
            </a:p>
          </p:txBody>
        </p:sp>
        <p:sp>
          <p:nvSpPr>
            <p:cNvPr id="15" name="TextBox 14">
              <a:extLst>
                <a:ext uri="{FF2B5EF4-FFF2-40B4-BE49-F238E27FC236}">
                  <a16:creationId xmlns:a16="http://schemas.microsoft.com/office/drawing/2014/main" id="{50FF299E-08A8-E95B-98F3-190DD307497E}"/>
                </a:ext>
              </a:extLst>
            </p:cNvPr>
            <p:cNvSpPr txBox="1"/>
            <p:nvPr/>
          </p:nvSpPr>
          <p:spPr>
            <a:xfrm>
              <a:off x="9182109" y="2385050"/>
              <a:ext cx="409016" cy="2273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  <a:latin typeface="+mj-lt"/>
                  <a:ea typeface="Arial Narrow"/>
                  <a:cs typeface="Poppins" panose="00000500000000000000" pitchFamily="2" charset="0"/>
                </a:rPr>
                <a:t>45%</a:t>
              </a:r>
            </a:p>
          </p:txBody>
        </p:sp>
        <p:sp>
          <p:nvSpPr>
            <p:cNvPr id="16" name="TextBox 15">
              <a:extLst>
                <a:ext uri="{FF2B5EF4-FFF2-40B4-BE49-F238E27FC236}">
                  <a16:creationId xmlns:a16="http://schemas.microsoft.com/office/drawing/2014/main" id="{71DFD734-DB0C-A614-BFA5-EBD7C775F9DF}"/>
                </a:ext>
              </a:extLst>
            </p:cNvPr>
            <p:cNvSpPr txBox="1"/>
            <p:nvPr/>
          </p:nvSpPr>
          <p:spPr>
            <a:xfrm>
              <a:off x="9172511" y="2695943"/>
              <a:ext cx="409016" cy="2273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  <a:latin typeface="+mj-lt"/>
                  <a:ea typeface="Arial Narrow"/>
                  <a:cs typeface="Poppins" panose="00000500000000000000" pitchFamily="2" charset="0"/>
                </a:rPr>
                <a:t>70%</a:t>
              </a:r>
            </a:p>
          </p:txBody>
        </p:sp>
        <p:sp>
          <p:nvSpPr>
            <p:cNvPr id="17" name="TextBox 16">
              <a:extLst>
                <a:ext uri="{FF2B5EF4-FFF2-40B4-BE49-F238E27FC236}">
                  <a16:creationId xmlns:a16="http://schemas.microsoft.com/office/drawing/2014/main" id="{F2058E4D-7BA7-B6C0-6231-9959353829B8}"/>
                </a:ext>
              </a:extLst>
            </p:cNvPr>
            <p:cNvSpPr txBox="1"/>
            <p:nvPr/>
          </p:nvSpPr>
          <p:spPr>
            <a:xfrm>
              <a:off x="9182109" y="2993231"/>
              <a:ext cx="409016" cy="22730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050" dirty="0">
                  <a:solidFill>
                    <a:schemeClr val="bg1"/>
                  </a:solidFill>
                  <a:latin typeface="+mj-lt"/>
                  <a:ea typeface="Arial Narrow"/>
                  <a:cs typeface="Poppins" panose="00000500000000000000" pitchFamily="2" charset="0"/>
                </a:rPr>
                <a:t>85%</a:t>
              </a:r>
            </a:p>
          </p:txBody>
        </p:sp>
      </p:grpSp>
      <p:sp>
        <p:nvSpPr>
          <p:cNvPr id="18" name="TextBox 17">
            <a:extLst>
              <a:ext uri="{FF2B5EF4-FFF2-40B4-BE49-F238E27FC236}">
                <a16:creationId xmlns:a16="http://schemas.microsoft.com/office/drawing/2014/main" id="{F7223809-578E-7A45-799D-7C1749995E24}"/>
              </a:ext>
            </a:extLst>
          </p:cNvPr>
          <p:cNvSpPr txBox="1"/>
          <p:nvPr/>
        </p:nvSpPr>
        <p:spPr>
          <a:xfrm flipH="1">
            <a:off x="8667259" y="1815187"/>
            <a:ext cx="2275958" cy="842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proident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D863C2B8-4682-CB7F-17A1-AA17824401AB}"/>
              </a:ext>
            </a:extLst>
          </p:cNvPr>
          <p:cNvSpPr txBox="1"/>
          <p:nvPr/>
        </p:nvSpPr>
        <p:spPr>
          <a:xfrm flipH="1">
            <a:off x="8667259" y="2973848"/>
            <a:ext cx="2275958" cy="842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proident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3B264887-EDEE-8FE3-3A7B-73749FBAD09A}"/>
              </a:ext>
            </a:extLst>
          </p:cNvPr>
          <p:cNvSpPr txBox="1"/>
          <p:nvPr/>
        </p:nvSpPr>
        <p:spPr>
          <a:xfrm flipH="1">
            <a:off x="8667259" y="4132509"/>
            <a:ext cx="2275958" cy="842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proident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AADA7E75-4038-E318-B5C0-A2D562F3E466}"/>
              </a:ext>
            </a:extLst>
          </p:cNvPr>
          <p:cNvSpPr txBox="1"/>
          <p:nvPr/>
        </p:nvSpPr>
        <p:spPr>
          <a:xfrm flipH="1">
            <a:off x="8667259" y="5291170"/>
            <a:ext cx="2275958" cy="84265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In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voluptate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velit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esse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cillum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dolore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fugiat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nulla</a:t>
            </a:r>
            <a:r>
              <a:rPr lang="en-ID" sz="1200" b="0" i="0" dirty="0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 non </a:t>
            </a:r>
            <a:r>
              <a:rPr lang="en-ID" sz="1200" b="0" i="0" dirty="0" err="1">
                <a:solidFill>
                  <a:schemeClr val="tx1">
                    <a:lumMod val="75000"/>
                    <a:lumOff val="25000"/>
                  </a:schemeClr>
                </a:solidFill>
                <a:effectLst/>
              </a:rPr>
              <a:t>proident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6C53A98F-AE84-12BB-AA63-A94D12BA569F}"/>
              </a:ext>
            </a:extLst>
          </p:cNvPr>
          <p:cNvGrpSpPr/>
          <p:nvPr/>
        </p:nvGrpSpPr>
        <p:grpSpPr>
          <a:xfrm>
            <a:off x="3298413" y="2122223"/>
            <a:ext cx="5368847" cy="3590275"/>
            <a:chOff x="3781558" y="2154497"/>
            <a:chExt cx="4380777" cy="3590275"/>
          </a:xfrm>
        </p:grpSpPr>
        <p:cxnSp>
          <p:nvCxnSpPr>
            <p:cNvPr id="22" name="Connector: Elbow 29">
              <a:extLst>
                <a:ext uri="{FF2B5EF4-FFF2-40B4-BE49-F238E27FC236}">
                  <a16:creationId xmlns:a16="http://schemas.microsoft.com/office/drawing/2014/main" id="{E5DB9D2A-9E38-0903-39D5-1A9554670A58}"/>
                </a:ext>
              </a:extLst>
            </p:cNvPr>
            <p:cNvCxnSpPr>
              <a:stCxn id="14" idx="1"/>
              <a:endCxn id="21" idx="3"/>
            </p:cNvCxnSpPr>
            <p:nvPr/>
          </p:nvCxnSpPr>
          <p:spPr>
            <a:xfrm>
              <a:off x="3786491" y="2154497"/>
              <a:ext cx="4375844" cy="3590275"/>
            </a:xfrm>
            <a:prstGeom prst="bentConnector3">
              <a:avLst>
                <a:gd name="adj1" fmla="val 59629"/>
              </a:avLst>
            </a:prstGeom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Connector: Elbow 33">
              <a:extLst>
                <a:ext uri="{FF2B5EF4-FFF2-40B4-BE49-F238E27FC236}">
                  <a16:creationId xmlns:a16="http://schemas.microsoft.com/office/drawing/2014/main" id="{5E25F95D-EF99-A35E-AF31-4587BB957A7F}"/>
                </a:ext>
              </a:extLst>
            </p:cNvPr>
            <p:cNvCxnSpPr>
              <a:stCxn id="15" idx="1"/>
              <a:endCxn id="20" idx="3"/>
            </p:cNvCxnSpPr>
            <p:nvPr/>
          </p:nvCxnSpPr>
          <p:spPr>
            <a:xfrm>
              <a:off x="3781558" y="2504172"/>
              <a:ext cx="4380777" cy="2081939"/>
            </a:xfrm>
            <a:prstGeom prst="bentConnector3">
              <a:avLst>
                <a:gd name="adj1" fmla="val 65028"/>
              </a:avLst>
            </a:prstGeom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Connector: Elbow 37">
              <a:extLst>
                <a:ext uri="{FF2B5EF4-FFF2-40B4-BE49-F238E27FC236}">
                  <a16:creationId xmlns:a16="http://schemas.microsoft.com/office/drawing/2014/main" id="{F733A652-8EE7-BC5E-8E8E-9FBC17BDF195}"/>
                </a:ext>
              </a:extLst>
            </p:cNvPr>
            <p:cNvCxnSpPr>
              <a:cxnSpLocks/>
              <a:stCxn id="16" idx="1"/>
              <a:endCxn id="19" idx="3"/>
            </p:cNvCxnSpPr>
            <p:nvPr/>
          </p:nvCxnSpPr>
          <p:spPr>
            <a:xfrm>
              <a:off x="3790190" y="2851467"/>
              <a:ext cx="4372145" cy="575983"/>
            </a:xfrm>
            <a:prstGeom prst="bentConnector3">
              <a:avLst>
                <a:gd name="adj1" fmla="val 70277"/>
              </a:avLst>
            </a:prstGeom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Connector: Elbow 40">
              <a:extLst>
                <a:ext uri="{FF2B5EF4-FFF2-40B4-BE49-F238E27FC236}">
                  <a16:creationId xmlns:a16="http://schemas.microsoft.com/office/drawing/2014/main" id="{0BE8EB3C-A404-49D4-B0CB-4DE424CBFB76}"/>
                </a:ext>
              </a:extLst>
            </p:cNvPr>
            <p:cNvCxnSpPr>
              <a:cxnSpLocks/>
              <a:stCxn id="17" idx="1"/>
            </p:cNvCxnSpPr>
            <p:nvPr/>
          </p:nvCxnSpPr>
          <p:spPr>
            <a:xfrm flipV="1">
              <a:off x="3781558" y="2273024"/>
              <a:ext cx="4255672" cy="910540"/>
            </a:xfrm>
            <a:prstGeom prst="bentConnector3">
              <a:avLst>
                <a:gd name="adj1" fmla="val 77639"/>
              </a:avLst>
            </a:prstGeom>
            <a:ln>
              <a:solidFill>
                <a:schemeClr val="tx2">
                  <a:lumMod val="25000"/>
                  <a:lumOff val="75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6" name="Graphic 113">
            <a:extLst>
              <a:ext uri="{FF2B5EF4-FFF2-40B4-BE49-F238E27FC236}">
                <a16:creationId xmlns:a16="http://schemas.microsoft.com/office/drawing/2014/main" id="{611D7225-74F5-2DF0-2797-38DC94531FC2}"/>
              </a:ext>
            </a:extLst>
          </p:cNvPr>
          <p:cNvGrpSpPr/>
          <p:nvPr/>
        </p:nvGrpSpPr>
        <p:grpSpPr>
          <a:xfrm>
            <a:off x="8139970" y="4080365"/>
            <a:ext cx="295073" cy="295073"/>
            <a:chOff x="659229" y="558449"/>
            <a:chExt cx="312994" cy="312994"/>
          </a:xfrm>
          <a:solidFill>
            <a:schemeClr val="accent4"/>
          </a:solidFill>
        </p:grpSpPr>
        <p:sp>
          <p:nvSpPr>
            <p:cNvPr id="27" name="Freeform: Shape 46">
              <a:extLst>
                <a:ext uri="{FF2B5EF4-FFF2-40B4-BE49-F238E27FC236}">
                  <a16:creationId xmlns:a16="http://schemas.microsoft.com/office/drawing/2014/main" id="{17E0D7D6-F59D-2733-1E62-8D5F2B2A588E}"/>
                </a:ext>
              </a:extLst>
            </p:cNvPr>
            <p:cNvSpPr/>
            <p:nvPr/>
          </p:nvSpPr>
          <p:spPr>
            <a:xfrm>
              <a:off x="659229" y="592333"/>
              <a:ext cx="205287" cy="245225"/>
            </a:xfrm>
            <a:custGeom>
              <a:avLst/>
              <a:gdLst>
                <a:gd name="connsiteX0" fmla="*/ 194347 w 205287"/>
                <a:gd name="connsiteY0" fmla="*/ 2456 h 245225"/>
                <a:gd name="connsiteX1" fmla="*/ 173080 w 205287"/>
                <a:gd name="connsiteY1" fmla="*/ 3485 h 245225"/>
                <a:gd name="connsiteX2" fmla="*/ 84047 w 205287"/>
                <a:gd name="connsiteY2" fmla="*/ 62842 h 245225"/>
                <a:gd name="connsiteX3" fmla="*/ 50293 w 205287"/>
                <a:gd name="connsiteY3" fmla="*/ 62842 h 245225"/>
                <a:gd name="connsiteX4" fmla="*/ 33813 w 205287"/>
                <a:gd name="connsiteY4" fmla="*/ 78000 h 245225"/>
                <a:gd name="connsiteX5" fmla="*/ 29048 w 205287"/>
                <a:gd name="connsiteY5" fmla="*/ 78000 h 245225"/>
                <a:gd name="connsiteX6" fmla="*/ 0 w 205287"/>
                <a:gd name="connsiteY6" fmla="*/ 107048 h 245225"/>
                <a:gd name="connsiteX7" fmla="*/ 0 w 205287"/>
                <a:gd name="connsiteY7" fmla="*/ 138178 h 245225"/>
                <a:gd name="connsiteX8" fmla="*/ 29048 w 205287"/>
                <a:gd name="connsiteY8" fmla="*/ 167226 h 245225"/>
                <a:gd name="connsiteX9" fmla="*/ 33813 w 205287"/>
                <a:gd name="connsiteY9" fmla="*/ 167226 h 245225"/>
                <a:gd name="connsiteX10" fmla="*/ 50293 w 205287"/>
                <a:gd name="connsiteY10" fmla="*/ 182384 h 245225"/>
                <a:gd name="connsiteX11" fmla="*/ 84046 w 205287"/>
                <a:gd name="connsiteY11" fmla="*/ 182384 h 245225"/>
                <a:gd name="connsiteX12" fmla="*/ 173080 w 205287"/>
                <a:gd name="connsiteY12" fmla="*/ 241741 h 245225"/>
                <a:gd name="connsiteX13" fmla="*/ 184569 w 205287"/>
                <a:gd name="connsiteY13" fmla="*/ 245226 h 245225"/>
                <a:gd name="connsiteX14" fmla="*/ 194346 w 205287"/>
                <a:gd name="connsiteY14" fmla="*/ 242770 h 245225"/>
                <a:gd name="connsiteX15" fmla="*/ 205288 w 205287"/>
                <a:gd name="connsiteY15" fmla="*/ 224505 h 245225"/>
                <a:gd name="connsiteX16" fmla="*/ 205288 w 205287"/>
                <a:gd name="connsiteY16" fmla="*/ 20722 h 245225"/>
                <a:gd name="connsiteX17" fmla="*/ 194347 w 205287"/>
                <a:gd name="connsiteY17" fmla="*/ 2456 h 245225"/>
                <a:gd name="connsiteX18" fmla="*/ 33743 w 205287"/>
                <a:gd name="connsiteY18" fmla="*/ 150789 h 245225"/>
                <a:gd name="connsiteX19" fmla="*/ 29048 w 205287"/>
                <a:gd name="connsiteY19" fmla="*/ 150789 h 245225"/>
                <a:gd name="connsiteX20" fmla="*/ 16438 w 205287"/>
                <a:gd name="connsiteY20" fmla="*/ 138179 h 245225"/>
                <a:gd name="connsiteX21" fmla="*/ 16438 w 205287"/>
                <a:gd name="connsiteY21" fmla="*/ 107048 h 245225"/>
                <a:gd name="connsiteX22" fmla="*/ 29048 w 205287"/>
                <a:gd name="connsiteY22" fmla="*/ 94438 h 245225"/>
                <a:gd name="connsiteX23" fmla="*/ 33743 w 205287"/>
                <a:gd name="connsiteY23" fmla="*/ 94438 h 245225"/>
                <a:gd name="connsiteX24" fmla="*/ 33743 w 205287"/>
                <a:gd name="connsiteY24" fmla="*/ 150789 h 245225"/>
                <a:gd name="connsiteX25" fmla="*/ 78316 w 205287"/>
                <a:gd name="connsiteY25" fmla="*/ 165946 h 245225"/>
                <a:gd name="connsiteX26" fmla="*/ 78316 w 205287"/>
                <a:gd name="connsiteY26" fmla="*/ 165946 h 245225"/>
                <a:gd name="connsiteX27" fmla="*/ 50293 w 205287"/>
                <a:gd name="connsiteY27" fmla="*/ 165946 h 245225"/>
                <a:gd name="connsiteX28" fmla="*/ 50181 w 205287"/>
                <a:gd name="connsiteY28" fmla="*/ 165834 h 245225"/>
                <a:gd name="connsiteX29" fmla="*/ 50181 w 205287"/>
                <a:gd name="connsiteY29" fmla="*/ 159007 h 245225"/>
                <a:gd name="connsiteX30" fmla="*/ 50181 w 205287"/>
                <a:gd name="connsiteY30" fmla="*/ 79392 h 245225"/>
                <a:gd name="connsiteX31" fmla="*/ 50293 w 205287"/>
                <a:gd name="connsiteY31" fmla="*/ 79279 h 245225"/>
                <a:gd name="connsiteX32" fmla="*/ 78316 w 205287"/>
                <a:gd name="connsiteY32" fmla="*/ 79279 h 245225"/>
                <a:gd name="connsiteX33" fmla="*/ 78316 w 205287"/>
                <a:gd name="connsiteY33" fmla="*/ 165946 h 245225"/>
                <a:gd name="connsiteX34" fmla="*/ 188850 w 205287"/>
                <a:gd name="connsiteY34" fmla="*/ 224505 h 245225"/>
                <a:gd name="connsiteX35" fmla="*/ 186591 w 205287"/>
                <a:gd name="connsiteY35" fmla="*/ 228277 h 245225"/>
                <a:gd name="connsiteX36" fmla="*/ 182198 w 205287"/>
                <a:gd name="connsiteY36" fmla="*/ 228064 h 245225"/>
                <a:gd name="connsiteX37" fmla="*/ 94754 w 205287"/>
                <a:gd name="connsiteY37" fmla="*/ 169767 h 245225"/>
                <a:gd name="connsiteX38" fmla="*/ 94754 w 205287"/>
                <a:gd name="connsiteY38" fmla="*/ 75459 h 245225"/>
                <a:gd name="connsiteX39" fmla="*/ 182198 w 205287"/>
                <a:gd name="connsiteY39" fmla="*/ 17161 h 245225"/>
                <a:gd name="connsiteX40" fmla="*/ 186591 w 205287"/>
                <a:gd name="connsiteY40" fmla="*/ 16949 h 245225"/>
                <a:gd name="connsiteX41" fmla="*/ 188850 w 205287"/>
                <a:gd name="connsiteY41" fmla="*/ 20721 h 245225"/>
                <a:gd name="connsiteX42" fmla="*/ 188850 w 205287"/>
                <a:gd name="connsiteY42" fmla="*/ 224505 h 2452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</a:cxnLst>
              <a:rect l="l" t="t" r="r" b="b"/>
              <a:pathLst>
                <a:path w="205287" h="245225">
                  <a:moveTo>
                    <a:pt x="194347" y="2456"/>
                  </a:moveTo>
                  <a:cubicBezTo>
                    <a:pt x="187597" y="-1155"/>
                    <a:pt x="179448" y="-761"/>
                    <a:pt x="173080" y="3485"/>
                  </a:cubicBezTo>
                  <a:lnTo>
                    <a:pt x="84047" y="62842"/>
                  </a:lnTo>
                  <a:lnTo>
                    <a:pt x="50293" y="62842"/>
                  </a:lnTo>
                  <a:cubicBezTo>
                    <a:pt x="41637" y="62842"/>
                    <a:pt x="34524" y="69525"/>
                    <a:pt x="33813" y="78000"/>
                  </a:cubicBezTo>
                  <a:lnTo>
                    <a:pt x="29048" y="78000"/>
                  </a:lnTo>
                  <a:cubicBezTo>
                    <a:pt x="13030" y="78000"/>
                    <a:pt x="0" y="91030"/>
                    <a:pt x="0" y="107048"/>
                  </a:cubicBezTo>
                  <a:lnTo>
                    <a:pt x="0" y="138178"/>
                  </a:lnTo>
                  <a:cubicBezTo>
                    <a:pt x="0" y="154195"/>
                    <a:pt x="13030" y="167226"/>
                    <a:pt x="29048" y="167226"/>
                  </a:cubicBezTo>
                  <a:lnTo>
                    <a:pt x="33813" y="167226"/>
                  </a:lnTo>
                  <a:cubicBezTo>
                    <a:pt x="34524" y="175701"/>
                    <a:pt x="41637" y="182384"/>
                    <a:pt x="50293" y="182384"/>
                  </a:cubicBezTo>
                  <a:lnTo>
                    <a:pt x="84046" y="182384"/>
                  </a:lnTo>
                  <a:lnTo>
                    <a:pt x="173080" y="241741"/>
                  </a:lnTo>
                  <a:cubicBezTo>
                    <a:pt x="176552" y="244056"/>
                    <a:pt x="180554" y="245226"/>
                    <a:pt x="184569" y="245226"/>
                  </a:cubicBezTo>
                  <a:cubicBezTo>
                    <a:pt x="187917" y="245226"/>
                    <a:pt x="191276" y="244412"/>
                    <a:pt x="194346" y="242770"/>
                  </a:cubicBezTo>
                  <a:cubicBezTo>
                    <a:pt x="201096" y="239158"/>
                    <a:pt x="205288" y="232160"/>
                    <a:pt x="205288" y="224505"/>
                  </a:cubicBezTo>
                  <a:lnTo>
                    <a:pt x="205288" y="20722"/>
                  </a:lnTo>
                  <a:cubicBezTo>
                    <a:pt x="205288" y="13067"/>
                    <a:pt x="201096" y="6068"/>
                    <a:pt x="194347" y="2456"/>
                  </a:cubicBezTo>
                  <a:close/>
                  <a:moveTo>
                    <a:pt x="33743" y="150789"/>
                  </a:moveTo>
                  <a:lnTo>
                    <a:pt x="29048" y="150789"/>
                  </a:lnTo>
                  <a:cubicBezTo>
                    <a:pt x="22095" y="150789"/>
                    <a:pt x="16438" y="145132"/>
                    <a:pt x="16438" y="138179"/>
                  </a:cubicBezTo>
                  <a:lnTo>
                    <a:pt x="16438" y="107048"/>
                  </a:lnTo>
                  <a:cubicBezTo>
                    <a:pt x="16438" y="100095"/>
                    <a:pt x="22095" y="94438"/>
                    <a:pt x="29048" y="94438"/>
                  </a:cubicBezTo>
                  <a:lnTo>
                    <a:pt x="33743" y="94438"/>
                  </a:lnTo>
                  <a:lnTo>
                    <a:pt x="33743" y="150789"/>
                  </a:lnTo>
                  <a:close/>
                  <a:moveTo>
                    <a:pt x="78316" y="165946"/>
                  </a:moveTo>
                  <a:lnTo>
                    <a:pt x="78316" y="165946"/>
                  </a:lnTo>
                  <a:lnTo>
                    <a:pt x="50293" y="165946"/>
                  </a:lnTo>
                  <a:cubicBezTo>
                    <a:pt x="50231" y="165946"/>
                    <a:pt x="50181" y="165896"/>
                    <a:pt x="50181" y="165834"/>
                  </a:cubicBezTo>
                  <a:lnTo>
                    <a:pt x="50181" y="159007"/>
                  </a:lnTo>
                  <a:lnTo>
                    <a:pt x="50181" y="79392"/>
                  </a:lnTo>
                  <a:cubicBezTo>
                    <a:pt x="50181" y="79330"/>
                    <a:pt x="50231" y="79279"/>
                    <a:pt x="50293" y="79279"/>
                  </a:cubicBezTo>
                  <a:lnTo>
                    <a:pt x="78316" y="79279"/>
                  </a:lnTo>
                  <a:lnTo>
                    <a:pt x="78316" y="165946"/>
                  </a:lnTo>
                  <a:close/>
                  <a:moveTo>
                    <a:pt x="188850" y="224505"/>
                  </a:moveTo>
                  <a:cubicBezTo>
                    <a:pt x="188850" y="226817"/>
                    <a:pt x="187270" y="227913"/>
                    <a:pt x="186591" y="228277"/>
                  </a:cubicBezTo>
                  <a:cubicBezTo>
                    <a:pt x="185911" y="228640"/>
                    <a:pt x="184122" y="229348"/>
                    <a:pt x="182198" y="228064"/>
                  </a:cubicBezTo>
                  <a:lnTo>
                    <a:pt x="94754" y="169767"/>
                  </a:lnTo>
                  <a:lnTo>
                    <a:pt x="94754" y="75459"/>
                  </a:lnTo>
                  <a:lnTo>
                    <a:pt x="182198" y="17161"/>
                  </a:lnTo>
                  <a:cubicBezTo>
                    <a:pt x="184121" y="15878"/>
                    <a:pt x="185910" y="16585"/>
                    <a:pt x="186591" y="16949"/>
                  </a:cubicBezTo>
                  <a:cubicBezTo>
                    <a:pt x="187270" y="17312"/>
                    <a:pt x="188850" y="18407"/>
                    <a:pt x="188850" y="20721"/>
                  </a:cubicBezTo>
                  <a:lnTo>
                    <a:pt x="188850" y="224505"/>
                  </a:lnTo>
                  <a:close/>
                </a:path>
              </a:pathLst>
            </a:custGeom>
            <a:grpFill/>
            <a:ln w="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47">
              <a:extLst>
                <a:ext uri="{FF2B5EF4-FFF2-40B4-BE49-F238E27FC236}">
                  <a16:creationId xmlns:a16="http://schemas.microsoft.com/office/drawing/2014/main" id="{8785817B-A48C-A604-08E9-DF1A0911DD82}"/>
                </a:ext>
              </a:extLst>
            </p:cNvPr>
            <p:cNvSpPr/>
            <p:nvPr/>
          </p:nvSpPr>
          <p:spPr>
            <a:xfrm>
              <a:off x="901849" y="679759"/>
              <a:ext cx="70373" cy="70373"/>
            </a:xfrm>
            <a:custGeom>
              <a:avLst/>
              <a:gdLst>
                <a:gd name="connsiteX0" fmla="*/ 45649 w 70373"/>
                <a:gd name="connsiteY0" fmla="*/ 35186 h 70373"/>
                <a:gd name="connsiteX1" fmla="*/ 68207 w 70373"/>
                <a:gd name="connsiteY1" fmla="*/ 12628 h 70373"/>
                <a:gd name="connsiteX2" fmla="*/ 68207 w 70373"/>
                <a:gd name="connsiteY2" fmla="*/ 2166 h 70373"/>
                <a:gd name="connsiteX3" fmla="*/ 57745 w 70373"/>
                <a:gd name="connsiteY3" fmla="*/ 2166 h 70373"/>
                <a:gd name="connsiteX4" fmla="*/ 35186 w 70373"/>
                <a:gd name="connsiteY4" fmla="*/ 24724 h 70373"/>
                <a:gd name="connsiteX5" fmla="*/ 12628 w 70373"/>
                <a:gd name="connsiteY5" fmla="*/ 2166 h 70373"/>
                <a:gd name="connsiteX6" fmla="*/ 2167 w 70373"/>
                <a:gd name="connsiteY6" fmla="*/ 2166 h 70373"/>
                <a:gd name="connsiteX7" fmla="*/ 2167 w 70373"/>
                <a:gd name="connsiteY7" fmla="*/ 12628 h 70373"/>
                <a:gd name="connsiteX8" fmla="*/ 24725 w 70373"/>
                <a:gd name="connsiteY8" fmla="*/ 35186 h 70373"/>
                <a:gd name="connsiteX9" fmla="*/ 2167 w 70373"/>
                <a:gd name="connsiteY9" fmla="*/ 57745 h 70373"/>
                <a:gd name="connsiteX10" fmla="*/ 2167 w 70373"/>
                <a:gd name="connsiteY10" fmla="*/ 68207 h 70373"/>
                <a:gd name="connsiteX11" fmla="*/ 7397 w 70373"/>
                <a:gd name="connsiteY11" fmla="*/ 70373 h 70373"/>
                <a:gd name="connsiteX12" fmla="*/ 12628 w 70373"/>
                <a:gd name="connsiteY12" fmla="*/ 68207 h 70373"/>
                <a:gd name="connsiteX13" fmla="*/ 35186 w 70373"/>
                <a:gd name="connsiteY13" fmla="*/ 45648 h 70373"/>
                <a:gd name="connsiteX14" fmla="*/ 57744 w 70373"/>
                <a:gd name="connsiteY14" fmla="*/ 68207 h 70373"/>
                <a:gd name="connsiteX15" fmla="*/ 62974 w 70373"/>
                <a:gd name="connsiteY15" fmla="*/ 70373 h 70373"/>
                <a:gd name="connsiteX16" fmla="*/ 68205 w 70373"/>
                <a:gd name="connsiteY16" fmla="*/ 68207 h 70373"/>
                <a:gd name="connsiteX17" fmla="*/ 68205 w 70373"/>
                <a:gd name="connsiteY17" fmla="*/ 57745 h 70373"/>
                <a:gd name="connsiteX18" fmla="*/ 45649 w 70373"/>
                <a:gd name="connsiteY18" fmla="*/ 35186 h 7037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70373" h="70373">
                  <a:moveTo>
                    <a:pt x="45649" y="35186"/>
                  </a:moveTo>
                  <a:lnTo>
                    <a:pt x="68207" y="12628"/>
                  </a:lnTo>
                  <a:cubicBezTo>
                    <a:pt x="71096" y="9739"/>
                    <a:pt x="71096" y="5055"/>
                    <a:pt x="68207" y="2166"/>
                  </a:cubicBezTo>
                  <a:cubicBezTo>
                    <a:pt x="65317" y="-722"/>
                    <a:pt x="60634" y="-722"/>
                    <a:pt x="57745" y="2166"/>
                  </a:cubicBezTo>
                  <a:lnTo>
                    <a:pt x="35186" y="24724"/>
                  </a:lnTo>
                  <a:lnTo>
                    <a:pt x="12628" y="2166"/>
                  </a:lnTo>
                  <a:cubicBezTo>
                    <a:pt x="9739" y="-721"/>
                    <a:pt x="5057" y="-723"/>
                    <a:pt x="2167" y="2166"/>
                  </a:cubicBezTo>
                  <a:cubicBezTo>
                    <a:pt x="-722" y="5055"/>
                    <a:pt x="-722" y="9739"/>
                    <a:pt x="2167" y="12628"/>
                  </a:cubicBezTo>
                  <a:lnTo>
                    <a:pt x="24725" y="35186"/>
                  </a:lnTo>
                  <a:lnTo>
                    <a:pt x="2167" y="57745"/>
                  </a:lnTo>
                  <a:cubicBezTo>
                    <a:pt x="-722" y="60634"/>
                    <a:pt x="-722" y="65318"/>
                    <a:pt x="2167" y="68207"/>
                  </a:cubicBezTo>
                  <a:cubicBezTo>
                    <a:pt x="3612" y="69651"/>
                    <a:pt x="5505" y="70373"/>
                    <a:pt x="7397" y="70373"/>
                  </a:cubicBezTo>
                  <a:cubicBezTo>
                    <a:pt x="9290" y="70373"/>
                    <a:pt x="11183" y="69651"/>
                    <a:pt x="12628" y="68207"/>
                  </a:cubicBezTo>
                  <a:lnTo>
                    <a:pt x="35186" y="45648"/>
                  </a:lnTo>
                  <a:lnTo>
                    <a:pt x="57744" y="68207"/>
                  </a:lnTo>
                  <a:cubicBezTo>
                    <a:pt x="59189" y="69651"/>
                    <a:pt x="61082" y="70373"/>
                    <a:pt x="62974" y="70373"/>
                  </a:cubicBezTo>
                  <a:cubicBezTo>
                    <a:pt x="64867" y="70373"/>
                    <a:pt x="66760" y="69651"/>
                    <a:pt x="68205" y="68207"/>
                  </a:cubicBezTo>
                  <a:cubicBezTo>
                    <a:pt x="71094" y="65318"/>
                    <a:pt x="71094" y="60634"/>
                    <a:pt x="68205" y="57745"/>
                  </a:cubicBezTo>
                  <a:lnTo>
                    <a:pt x="45649" y="35186"/>
                  </a:lnTo>
                  <a:close/>
                </a:path>
              </a:pathLst>
            </a:custGeom>
            <a:grpFill/>
            <a:ln w="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9" name="Graphic 153">
            <a:extLst>
              <a:ext uri="{FF2B5EF4-FFF2-40B4-BE49-F238E27FC236}">
                <a16:creationId xmlns:a16="http://schemas.microsoft.com/office/drawing/2014/main" id="{6BA17389-A282-12B3-7864-77D1A4FDDC23}"/>
              </a:ext>
            </a:extLst>
          </p:cNvPr>
          <p:cNvSpPr/>
          <p:nvPr/>
        </p:nvSpPr>
        <p:spPr>
          <a:xfrm>
            <a:off x="8139970" y="2989274"/>
            <a:ext cx="295073" cy="260571"/>
          </a:xfrm>
          <a:custGeom>
            <a:avLst/>
            <a:gdLst>
              <a:gd name="connsiteX0" fmla="*/ 274793 w 312994"/>
              <a:gd name="connsiteY0" fmla="*/ 65848 h 276397"/>
              <a:gd name="connsiteX1" fmla="*/ 274793 w 312994"/>
              <a:gd name="connsiteY1" fmla="*/ 15488 h 276397"/>
              <a:gd name="connsiteX2" fmla="*/ 267160 w 312994"/>
              <a:gd name="connsiteY2" fmla="*/ 2153 h 276397"/>
              <a:gd name="connsiteX3" fmla="*/ 251724 w 312994"/>
              <a:gd name="connsiteY3" fmla="*/ 2002 h 276397"/>
              <a:gd name="connsiteX4" fmla="*/ 101459 w 312994"/>
              <a:gd name="connsiteY4" fmla="*/ 47118 h 276397"/>
              <a:gd name="connsiteX5" fmla="*/ 52938 w 312994"/>
              <a:gd name="connsiteY5" fmla="*/ 47358 h 276397"/>
              <a:gd name="connsiteX6" fmla="*/ 29484 w 312994"/>
              <a:gd name="connsiteY6" fmla="*/ 68199 h 276397"/>
              <a:gd name="connsiteX7" fmla="*/ 19608 w 312994"/>
              <a:gd name="connsiteY7" fmla="*/ 68199 h 276397"/>
              <a:gd name="connsiteX8" fmla="*/ 0 w 312994"/>
              <a:gd name="connsiteY8" fmla="*/ 87806 h 276397"/>
              <a:gd name="connsiteX9" fmla="*/ 0 w 312994"/>
              <a:gd name="connsiteY9" fmla="*/ 130884 h 276397"/>
              <a:gd name="connsiteX10" fmla="*/ 19608 w 312994"/>
              <a:gd name="connsiteY10" fmla="*/ 150492 h 276397"/>
              <a:gd name="connsiteX11" fmla="*/ 29483 w 312994"/>
              <a:gd name="connsiteY11" fmla="*/ 150492 h 276397"/>
              <a:gd name="connsiteX12" fmla="*/ 43411 w 312994"/>
              <a:gd name="connsiteY12" fmla="*/ 169320 h 276397"/>
              <a:gd name="connsiteX13" fmla="*/ 78553 w 312994"/>
              <a:gd name="connsiteY13" fmla="*/ 266304 h 276397"/>
              <a:gd name="connsiteX14" fmla="*/ 92967 w 312994"/>
              <a:gd name="connsiteY14" fmla="*/ 276398 h 276397"/>
              <a:gd name="connsiteX15" fmla="*/ 128232 w 312994"/>
              <a:gd name="connsiteY15" fmla="*/ 276398 h 276397"/>
              <a:gd name="connsiteX16" fmla="*/ 140795 w 312994"/>
              <a:gd name="connsiteY16" fmla="*/ 269859 h 276397"/>
              <a:gd name="connsiteX17" fmla="*/ 142647 w 312994"/>
              <a:gd name="connsiteY17" fmla="*/ 255823 h 276397"/>
              <a:gd name="connsiteX18" fmla="*/ 112455 w 312994"/>
              <a:gd name="connsiteY18" fmla="*/ 172539 h 276397"/>
              <a:gd name="connsiteX19" fmla="*/ 251723 w 312994"/>
              <a:gd name="connsiteY19" fmla="*/ 216665 h 276397"/>
              <a:gd name="connsiteX20" fmla="*/ 259316 w 312994"/>
              <a:gd name="connsiteY20" fmla="*/ 218666 h 276397"/>
              <a:gd name="connsiteX21" fmla="*/ 267158 w 312994"/>
              <a:gd name="connsiteY21" fmla="*/ 216514 h 276397"/>
              <a:gd name="connsiteX22" fmla="*/ 274793 w 312994"/>
              <a:gd name="connsiteY22" fmla="*/ 203177 h 276397"/>
              <a:gd name="connsiteX23" fmla="*/ 274793 w 312994"/>
              <a:gd name="connsiteY23" fmla="*/ 152817 h 276397"/>
              <a:gd name="connsiteX24" fmla="*/ 312994 w 312994"/>
              <a:gd name="connsiteY24" fmla="*/ 109333 h 276397"/>
              <a:gd name="connsiteX25" fmla="*/ 274793 w 312994"/>
              <a:gd name="connsiteY25" fmla="*/ 65848 h 276397"/>
              <a:gd name="connsiteX26" fmla="*/ 29313 w 312994"/>
              <a:gd name="connsiteY26" fmla="*/ 135370 h 276397"/>
              <a:gd name="connsiteX27" fmla="*/ 19608 w 312994"/>
              <a:gd name="connsiteY27" fmla="*/ 135370 h 276397"/>
              <a:gd name="connsiteX28" fmla="*/ 15122 w 312994"/>
              <a:gd name="connsiteY28" fmla="*/ 130884 h 276397"/>
              <a:gd name="connsiteX29" fmla="*/ 15122 w 312994"/>
              <a:gd name="connsiteY29" fmla="*/ 87806 h 276397"/>
              <a:gd name="connsiteX30" fmla="*/ 19608 w 312994"/>
              <a:gd name="connsiteY30" fmla="*/ 83321 h 276397"/>
              <a:gd name="connsiteX31" fmla="*/ 29313 w 312994"/>
              <a:gd name="connsiteY31" fmla="*/ 83321 h 276397"/>
              <a:gd name="connsiteX32" fmla="*/ 29313 w 312994"/>
              <a:gd name="connsiteY32" fmla="*/ 135370 h 276397"/>
              <a:gd name="connsiteX33" fmla="*/ 49474 w 312994"/>
              <a:gd name="connsiteY33" fmla="*/ 155465 h 276397"/>
              <a:gd name="connsiteX34" fmla="*/ 44435 w 312994"/>
              <a:gd name="connsiteY34" fmla="*/ 147709 h 276397"/>
              <a:gd name="connsiteX35" fmla="*/ 44435 w 312994"/>
              <a:gd name="connsiteY35" fmla="*/ 70981 h 276397"/>
              <a:gd name="connsiteX36" fmla="*/ 44436 w 312994"/>
              <a:gd name="connsiteY36" fmla="*/ 70981 h 276397"/>
              <a:gd name="connsiteX37" fmla="*/ 52937 w 312994"/>
              <a:gd name="connsiteY37" fmla="*/ 62480 h 276397"/>
              <a:gd name="connsiteX38" fmla="*/ 94099 w 312994"/>
              <a:gd name="connsiteY38" fmla="*/ 62480 h 276397"/>
              <a:gd name="connsiteX39" fmla="*/ 94099 w 312994"/>
              <a:gd name="connsiteY39" fmla="*/ 156210 h 276397"/>
              <a:gd name="connsiteX40" fmla="*/ 52399 w 312994"/>
              <a:gd name="connsiteY40" fmla="*/ 156183 h 276397"/>
              <a:gd name="connsiteX41" fmla="*/ 49474 w 312994"/>
              <a:gd name="connsiteY41" fmla="*/ 155465 h 276397"/>
              <a:gd name="connsiteX42" fmla="*/ 128432 w 312994"/>
              <a:gd name="connsiteY42" fmla="*/ 260983 h 276397"/>
              <a:gd name="connsiteX43" fmla="*/ 128407 w 312994"/>
              <a:gd name="connsiteY43" fmla="*/ 261182 h 276397"/>
              <a:gd name="connsiteX44" fmla="*/ 128231 w 312994"/>
              <a:gd name="connsiteY44" fmla="*/ 261274 h 276397"/>
              <a:gd name="connsiteX45" fmla="*/ 92966 w 312994"/>
              <a:gd name="connsiteY45" fmla="*/ 261274 h 276397"/>
              <a:gd name="connsiteX46" fmla="*/ 92766 w 312994"/>
              <a:gd name="connsiteY46" fmla="*/ 261142 h 276397"/>
              <a:gd name="connsiteX47" fmla="*/ 60224 w 312994"/>
              <a:gd name="connsiteY47" fmla="*/ 171331 h 276397"/>
              <a:gd name="connsiteX48" fmla="*/ 95931 w 312994"/>
              <a:gd name="connsiteY48" fmla="*/ 171331 h 276397"/>
              <a:gd name="connsiteX49" fmla="*/ 128432 w 312994"/>
              <a:gd name="connsiteY49" fmla="*/ 260983 h 276397"/>
              <a:gd name="connsiteX50" fmla="*/ 259671 w 312994"/>
              <a:gd name="connsiteY50" fmla="*/ 203178 h 276397"/>
              <a:gd name="connsiteX51" fmla="*/ 259508 w 312994"/>
              <a:gd name="connsiteY51" fmla="*/ 203471 h 276397"/>
              <a:gd name="connsiteX52" fmla="*/ 259105 w 312994"/>
              <a:gd name="connsiteY52" fmla="*/ 203467 h 276397"/>
              <a:gd name="connsiteX53" fmla="*/ 109221 w 312994"/>
              <a:gd name="connsiteY53" fmla="*/ 157032 h 276397"/>
              <a:gd name="connsiteX54" fmla="*/ 109221 w 312994"/>
              <a:gd name="connsiteY54" fmla="*/ 61642 h 276397"/>
              <a:gd name="connsiteX55" fmla="*/ 259103 w 312994"/>
              <a:gd name="connsiteY55" fmla="*/ 15200 h 276397"/>
              <a:gd name="connsiteX56" fmla="*/ 259508 w 312994"/>
              <a:gd name="connsiteY56" fmla="*/ 15196 h 276397"/>
              <a:gd name="connsiteX57" fmla="*/ 259671 w 312994"/>
              <a:gd name="connsiteY57" fmla="*/ 15488 h 276397"/>
              <a:gd name="connsiteX58" fmla="*/ 259671 w 312994"/>
              <a:gd name="connsiteY58" fmla="*/ 203178 h 276397"/>
              <a:gd name="connsiteX59" fmla="*/ 274793 w 312994"/>
              <a:gd name="connsiteY59" fmla="*/ 137510 h 276397"/>
              <a:gd name="connsiteX60" fmla="*/ 274793 w 312994"/>
              <a:gd name="connsiteY60" fmla="*/ 81156 h 276397"/>
              <a:gd name="connsiteX61" fmla="*/ 297872 w 312994"/>
              <a:gd name="connsiteY61" fmla="*/ 109332 h 276397"/>
              <a:gd name="connsiteX62" fmla="*/ 274793 w 312994"/>
              <a:gd name="connsiteY62" fmla="*/ 137510 h 276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</a:cxnLst>
            <a:rect l="l" t="t" r="r" b="b"/>
            <a:pathLst>
              <a:path w="312994" h="276397">
                <a:moveTo>
                  <a:pt x="274793" y="65848"/>
                </a:moveTo>
                <a:lnTo>
                  <a:pt x="274793" y="15488"/>
                </a:lnTo>
                <a:cubicBezTo>
                  <a:pt x="274793" y="9942"/>
                  <a:pt x="271940" y="4957"/>
                  <a:pt x="267160" y="2153"/>
                </a:cubicBezTo>
                <a:cubicBezTo>
                  <a:pt x="262362" y="-662"/>
                  <a:pt x="256590" y="-720"/>
                  <a:pt x="251724" y="2002"/>
                </a:cubicBezTo>
                <a:cubicBezTo>
                  <a:pt x="205249" y="27992"/>
                  <a:pt x="154692" y="43171"/>
                  <a:pt x="101459" y="47118"/>
                </a:cubicBezTo>
                <a:cubicBezTo>
                  <a:pt x="101051" y="47148"/>
                  <a:pt x="52938" y="47358"/>
                  <a:pt x="52938" y="47358"/>
                </a:cubicBezTo>
                <a:cubicBezTo>
                  <a:pt x="40854" y="47358"/>
                  <a:pt x="30866" y="56481"/>
                  <a:pt x="29484" y="68199"/>
                </a:cubicBezTo>
                <a:lnTo>
                  <a:pt x="19608" y="68199"/>
                </a:lnTo>
                <a:cubicBezTo>
                  <a:pt x="8797" y="68199"/>
                  <a:pt x="0" y="76994"/>
                  <a:pt x="0" y="87806"/>
                </a:cubicBezTo>
                <a:lnTo>
                  <a:pt x="0" y="130884"/>
                </a:lnTo>
                <a:cubicBezTo>
                  <a:pt x="0" y="141696"/>
                  <a:pt x="8797" y="150492"/>
                  <a:pt x="19608" y="150492"/>
                </a:cubicBezTo>
                <a:lnTo>
                  <a:pt x="29483" y="150492"/>
                </a:lnTo>
                <a:cubicBezTo>
                  <a:pt x="30478" y="158925"/>
                  <a:pt x="35928" y="166009"/>
                  <a:pt x="43411" y="169320"/>
                </a:cubicBezTo>
                <a:lnTo>
                  <a:pt x="78553" y="266304"/>
                </a:lnTo>
                <a:cubicBezTo>
                  <a:pt x="80749" y="272341"/>
                  <a:pt x="86541" y="276398"/>
                  <a:pt x="92967" y="276398"/>
                </a:cubicBezTo>
                <a:lnTo>
                  <a:pt x="128232" y="276398"/>
                </a:lnTo>
                <a:cubicBezTo>
                  <a:pt x="133231" y="276398"/>
                  <a:pt x="137927" y="273953"/>
                  <a:pt x="140795" y="269859"/>
                </a:cubicBezTo>
                <a:cubicBezTo>
                  <a:pt x="143662" y="265763"/>
                  <a:pt x="144354" y="260513"/>
                  <a:pt x="142647" y="255823"/>
                </a:cubicBezTo>
                <a:lnTo>
                  <a:pt x="112455" y="172539"/>
                </a:lnTo>
                <a:cubicBezTo>
                  <a:pt x="161655" y="177650"/>
                  <a:pt x="208455" y="192468"/>
                  <a:pt x="251723" y="216665"/>
                </a:cubicBezTo>
                <a:cubicBezTo>
                  <a:pt x="254110" y="218001"/>
                  <a:pt x="256715" y="218666"/>
                  <a:pt x="259316" y="218666"/>
                </a:cubicBezTo>
                <a:cubicBezTo>
                  <a:pt x="262016" y="218666"/>
                  <a:pt x="264713" y="217948"/>
                  <a:pt x="267158" y="216514"/>
                </a:cubicBezTo>
                <a:cubicBezTo>
                  <a:pt x="271938" y="213709"/>
                  <a:pt x="274793" y="208724"/>
                  <a:pt x="274793" y="203177"/>
                </a:cubicBezTo>
                <a:lnTo>
                  <a:pt x="274793" y="152817"/>
                </a:lnTo>
                <a:cubicBezTo>
                  <a:pt x="296312" y="150030"/>
                  <a:pt x="312994" y="131599"/>
                  <a:pt x="312994" y="109333"/>
                </a:cubicBezTo>
                <a:cubicBezTo>
                  <a:pt x="312994" y="87066"/>
                  <a:pt x="296312" y="68635"/>
                  <a:pt x="274793" y="65848"/>
                </a:cubicBezTo>
                <a:close/>
                <a:moveTo>
                  <a:pt x="29313" y="135370"/>
                </a:moveTo>
                <a:lnTo>
                  <a:pt x="19608" y="135370"/>
                </a:lnTo>
                <a:cubicBezTo>
                  <a:pt x="17134" y="135370"/>
                  <a:pt x="15122" y="133358"/>
                  <a:pt x="15122" y="130884"/>
                </a:cubicBezTo>
                <a:lnTo>
                  <a:pt x="15122" y="87806"/>
                </a:lnTo>
                <a:cubicBezTo>
                  <a:pt x="15122" y="85334"/>
                  <a:pt x="17134" y="83321"/>
                  <a:pt x="19608" y="83321"/>
                </a:cubicBezTo>
                <a:lnTo>
                  <a:pt x="29313" y="83321"/>
                </a:lnTo>
                <a:lnTo>
                  <a:pt x="29313" y="135370"/>
                </a:lnTo>
                <a:close/>
                <a:moveTo>
                  <a:pt x="49474" y="155465"/>
                </a:moveTo>
                <a:cubicBezTo>
                  <a:pt x="46509" y="154136"/>
                  <a:pt x="44435" y="151162"/>
                  <a:pt x="44435" y="147709"/>
                </a:cubicBezTo>
                <a:lnTo>
                  <a:pt x="44435" y="70981"/>
                </a:lnTo>
                <a:lnTo>
                  <a:pt x="44436" y="70981"/>
                </a:lnTo>
                <a:cubicBezTo>
                  <a:pt x="44436" y="66294"/>
                  <a:pt x="48250" y="62480"/>
                  <a:pt x="52937" y="62480"/>
                </a:cubicBezTo>
                <a:lnTo>
                  <a:pt x="94099" y="62480"/>
                </a:lnTo>
                <a:lnTo>
                  <a:pt x="94099" y="156210"/>
                </a:lnTo>
                <a:cubicBezTo>
                  <a:pt x="94099" y="156210"/>
                  <a:pt x="52578" y="156194"/>
                  <a:pt x="52399" y="156183"/>
                </a:cubicBezTo>
                <a:cubicBezTo>
                  <a:pt x="50882" y="156008"/>
                  <a:pt x="50563" y="155929"/>
                  <a:pt x="49474" y="155465"/>
                </a:cubicBezTo>
                <a:close/>
                <a:moveTo>
                  <a:pt x="128432" y="260983"/>
                </a:moveTo>
                <a:cubicBezTo>
                  <a:pt x="128457" y="261045"/>
                  <a:pt x="128472" y="261089"/>
                  <a:pt x="128407" y="261182"/>
                </a:cubicBezTo>
                <a:cubicBezTo>
                  <a:pt x="128343" y="261274"/>
                  <a:pt x="128295" y="261274"/>
                  <a:pt x="128231" y="261274"/>
                </a:cubicBezTo>
                <a:lnTo>
                  <a:pt x="92966" y="261274"/>
                </a:lnTo>
                <a:cubicBezTo>
                  <a:pt x="92876" y="261274"/>
                  <a:pt x="92794" y="261217"/>
                  <a:pt x="92766" y="261142"/>
                </a:cubicBezTo>
                <a:lnTo>
                  <a:pt x="60224" y="171331"/>
                </a:lnTo>
                <a:lnTo>
                  <a:pt x="95931" y="171331"/>
                </a:lnTo>
                <a:lnTo>
                  <a:pt x="128432" y="260983"/>
                </a:lnTo>
                <a:close/>
                <a:moveTo>
                  <a:pt x="259671" y="203178"/>
                </a:moveTo>
                <a:cubicBezTo>
                  <a:pt x="259671" y="203287"/>
                  <a:pt x="259671" y="203375"/>
                  <a:pt x="259508" y="203471"/>
                </a:cubicBezTo>
                <a:cubicBezTo>
                  <a:pt x="259314" y="203583"/>
                  <a:pt x="259198" y="203519"/>
                  <a:pt x="259105" y="203467"/>
                </a:cubicBezTo>
                <a:cubicBezTo>
                  <a:pt x="212624" y="177474"/>
                  <a:pt x="162230" y="161870"/>
                  <a:pt x="109221" y="157032"/>
                </a:cubicBezTo>
                <a:lnTo>
                  <a:pt x="109221" y="61642"/>
                </a:lnTo>
                <a:cubicBezTo>
                  <a:pt x="162234" y="56796"/>
                  <a:pt x="212628" y="41191"/>
                  <a:pt x="259103" y="15200"/>
                </a:cubicBezTo>
                <a:cubicBezTo>
                  <a:pt x="259198" y="15148"/>
                  <a:pt x="259316" y="15084"/>
                  <a:pt x="259508" y="15196"/>
                </a:cubicBezTo>
                <a:cubicBezTo>
                  <a:pt x="259671" y="15292"/>
                  <a:pt x="259671" y="15379"/>
                  <a:pt x="259671" y="15488"/>
                </a:cubicBezTo>
                <a:lnTo>
                  <a:pt x="259671" y="203178"/>
                </a:lnTo>
                <a:close/>
                <a:moveTo>
                  <a:pt x="274793" y="137510"/>
                </a:moveTo>
                <a:lnTo>
                  <a:pt x="274793" y="81156"/>
                </a:lnTo>
                <a:cubicBezTo>
                  <a:pt x="287939" y="83793"/>
                  <a:pt x="297872" y="95423"/>
                  <a:pt x="297872" y="109332"/>
                </a:cubicBezTo>
                <a:cubicBezTo>
                  <a:pt x="297872" y="123242"/>
                  <a:pt x="287938" y="134873"/>
                  <a:pt x="274793" y="137510"/>
                </a:cubicBezTo>
                <a:close/>
              </a:path>
            </a:pathLst>
          </a:custGeom>
          <a:solidFill>
            <a:schemeClr val="accent3"/>
          </a:solidFill>
          <a:ln w="595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30" name="Graphic 159">
            <a:extLst>
              <a:ext uri="{FF2B5EF4-FFF2-40B4-BE49-F238E27FC236}">
                <a16:creationId xmlns:a16="http://schemas.microsoft.com/office/drawing/2014/main" id="{8E9669D0-C098-8141-87C1-91C29FC0C0F8}"/>
              </a:ext>
            </a:extLst>
          </p:cNvPr>
          <p:cNvGrpSpPr/>
          <p:nvPr/>
        </p:nvGrpSpPr>
        <p:grpSpPr>
          <a:xfrm>
            <a:off x="8139970" y="5202391"/>
            <a:ext cx="295073" cy="295073"/>
            <a:chOff x="659229" y="558449"/>
            <a:chExt cx="312994" cy="312994"/>
          </a:xfrm>
          <a:solidFill>
            <a:schemeClr val="accent1"/>
          </a:solidFill>
        </p:grpSpPr>
        <p:sp>
          <p:nvSpPr>
            <p:cNvPr id="31" name="Freeform: Shape 50">
              <a:extLst>
                <a:ext uri="{FF2B5EF4-FFF2-40B4-BE49-F238E27FC236}">
                  <a16:creationId xmlns:a16="http://schemas.microsoft.com/office/drawing/2014/main" id="{A4392F8D-88C5-384A-F828-E9888B35C163}"/>
                </a:ext>
              </a:extLst>
            </p:cNvPr>
            <p:cNvSpPr/>
            <p:nvPr/>
          </p:nvSpPr>
          <p:spPr>
            <a:xfrm>
              <a:off x="673319" y="558449"/>
              <a:ext cx="284814" cy="312994"/>
            </a:xfrm>
            <a:custGeom>
              <a:avLst/>
              <a:gdLst>
                <a:gd name="connsiteX0" fmla="*/ 233487 w 284814"/>
                <a:gd name="connsiteY0" fmla="*/ 210340 h 312994"/>
                <a:gd name="connsiteX1" fmla="*/ 193156 w 284814"/>
                <a:gd name="connsiteY1" fmla="*/ 229978 h 312994"/>
                <a:gd name="connsiteX2" fmla="*/ 98956 w 284814"/>
                <a:gd name="connsiteY2" fmla="*/ 175593 h 312994"/>
                <a:gd name="connsiteX3" fmla="*/ 102654 w 284814"/>
                <a:gd name="connsiteY3" fmla="*/ 156498 h 312994"/>
                <a:gd name="connsiteX4" fmla="*/ 98956 w 284814"/>
                <a:gd name="connsiteY4" fmla="*/ 137403 h 312994"/>
                <a:gd name="connsiteX5" fmla="*/ 193156 w 284814"/>
                <a:gd name="connsiteY5" fmla="*/ 83017 h 312994"/>
                <a:gd name="connsiteX6" fmla="*/ 233487 w 284814"/>
                <a:gd name="connsiteY6" fmla="*/ 102655 h 312994"/>
                <a:gd name="connsiteX7" fmla="*/ 284814 w 284814"/>
                <a:gd name="connsiteY7" fmla="*/ 51328 h 312994"/>
                <a:gd name="connsiteX8" fmla="*/ 233487 w 284814"/>
                <a:gd name="connsiteY8" fmla="*/ 0 h 312994"/>
                <a:gd name="connsiteX9" fmla="*/ 182159 w 284814"/>
                <a:gd name="connsiteY9" fmla="*/ 51327 h 312994"/>
                <a:gd name="connsiteX10" fmla="*/ 185859 w 284814"/>
                <a:gd name="connsiteY10" fmla="*/ 70424 h 312994"/>
                <a:gd name="connsiteX11" fmla="*/ 91661 w 284814"/>
                <a:gd name="connsiteY11" fmla="*/ 124809 h 312994"/>
                <a:gd name="connsiteX12" fmla="*/ 51327 w 284814"/>
                <a:gd name="connsiteY12" fmla="*/ 105170 h 312994"/>
                <a:gd name="connsiteX13" fmla="*/ 0 w 284814"/>
                <a:gd name="connsiteY13" fmla="*/ 156497 h 312994"/>
                <a:gd name="connsiteX14" fmla="*/ 51327 w 284814"/>
                <a:gd name="connsiteY14" fmla="*/ 207824 h 312994"/>
                <a:gd name="connsiteX15" fmla="*/ 91661 w 284814"/>
                <a:gd name="connsiteY15" fmla="*/ 188185 h 312994"/>
                <a:gd name="connsiteX16" fmla="*/ 185859 w 284814"/>
                <a:gd name="connsiteY16" fmla="*/ 242570 h 312994"/>
                <a:gd name="connsiteX17" fmla="*/ 182159 w 284814"/>
                <a:gd name="connsiteY17" fmla="*/ 261668 h 312994"/>
                <a:gd name="connsiteX18" fmla="*/ 233487 w 284814"/>
                <a:gd name="connsiteY18" fmla="*/ 312995 h 312994"/>
                <a:gd name="connsiteX19" fmla="*/ 284814 w 284814"/>
                <a:gd name="connsiteY19" fmla="*/ 261668 h 312994"/>
                <a:gd name="connsiteX20" fmla="*/ 233487 w 284814"/>
                <a:gd name="connsiteY20" fmla="*/ 210340 h 312994"/>
                <a:gd name="connsiteX21" fmla="*/ 233487 w 284814"/>
                <a:gd name="connsiteY21" fmla="*/ 14554 h 312994"/>
                <a:gd name="connsiteX22" fmla="*/ 270261 w 284814"/>
                <a:gd name="connsiteY22" fmla="*/ 51327 h 312994"/>
                <a:gd name="connsiteX23" fmla="*/ 233487 w 284814"/>
                <a:gd name="connsiteY23" fmla="*/ 88100 h 312994"/>
                <a:gd name="connsiteX24" fmla="*/ 196713 w 284814"/>
                <a:gd name="connsiteY24" fmla="*/ 51327 h 312994"/>
                <a:gd name="connsiteX25" fmla="*/ 233487 w 284814"/>
                <a:gd name="connsiteY25" fmla="*/ 14554 h 312994"/>
                <a:gd name="connsiteX26" fmla="*/ 51327 w 284814"/>
                <a:gd name="connsiteY26" fmla="*/ 193271 h 312994"/>
                <a:gd name="connsiteX27" fmla="*/ 14554 w 284814"/>
                <a:gd name="connsiteY27" fmla="*/ 156497 h 312994"/>
                <a:gd name="connsiteX28" fmla="*/ 51327 w 284814"/>
                <a:gd name="connsiteY28" fmla="*/ 119723 h 312994"/>
                <a:gd name="connsiteX29" fmla="*/ 88101 w 284814"/>
                <a:gd name="connsiteY29" fmla="*/ 156497 h 312994"/>
                <a:gd name="connsiteX30" fmla="*/ 51327 w 284814"/>
                <a:gd name="connsiteY30" fmla="*/ 193271 h 312994"/>
                <a:gd name="connsiteX31" fmla="*/ 233487 w 284814"/>
                <a:gd name="connsiteY31" fmla="*/ 298440 h 312994"/>
                <a:gd name="connsiteX32" fmla="*/ 196713 w 284814"/>
                <a:gd name="connsiteY32" fmla="*/ 261667 h 312994"/>
                <a:gd name="connsiteX33" fmla="*/ 233487 w 284814"/>
                <a:gd name="connsiteY33" fmla="*/ 224894 h 312994"/>
                <a:gd name="connsiteX34" fmla="*/ 270261 w 284814"/>
                <a:gd name="connsiteY34" fmla="*/ 261667 h 312994"/>
                <a:gd name="connsiteX35" fmla="*/ 233487 w 284814"/>
                <a:gd name="connsiteY35" fmla="*/ 298440 h 31299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</a:cxnLst>
              <a:rect l="l" t="t" r="r" b="b"/>
              <a:pathLst>
                <a:path w="284814" h="312994">
                  <a:moveTo>
                    <a:pt x="233487" y="210340"/>
                  </a:moveTo>
                  <a:cubicBezTo>
                    <a:pt x="217138" y="210340"/>
                    <a:pt x="202562" y="218032"/>
                    <a:pt x="193156" y="229978"/>
                  </a:cubicBezTo>
                  <a:lnTo>
                    <a:pt x="98956" y="175593"/>
                  </a:lnTo>
                  <a:cubicBezTo>
                    <a:pt x="101333" y="169686"/>
                    <a:pt x="102654" y="163245"/>
                    <a:pt x="102654" y="156498"/>
                  </a:cubicBezTo>
                  <a:cubicBezTo>
                    <a:pt x="102654" y="149751"/>
                    <a:pt x="101332" y="143310"/>
                    <a:pt x="98956" y="137403"/>
                  </a:cubicBezTo>
                  <a:lnTo>
                    <a:pt x="193156" y="83017"/>
                  </a:lnTo>
                  <a:cubicBezTo>
                    <a:pt x="202562" y="94963"/>
                    <a:pt x="217138" y="102655"/>
                    <a:pt x="233487" y="102655"/>
                  </a:cubicBezTo>
                  <a:cubicBezTo>
                    <a:pt x="261789" y="102655"/>
                    <a:pt x="284814" y="79629"/>
                    <a:pt x="284814" y="51328"/>
                  </a:cubicBezTo>
                  <a:cubicBezTo>
                    <a:pt x="284814" y="23026"/>
                    <a:pt x="261790" y="0"/>
                    <a:pt x="233487" y="0"/>
                  </a:cubicBezTo>
                  <a:cubicBezTo>
                    <a:pt x="205184" y="0"/>
                    <a:pt x="182159" y="23025"/>
                    <a:pt x="182159" y="51327"/>
                  </a:cubicBezTo>
                  <a:cubicBezTo>
                    <a:pt x="182159" y="58074"/>
                    <a:pt x="183482" y="64517"/>
                    <a:pt x="185859" y="70424"/>
                  </a:cubicBezTo>
                  <a:lnTo>
                    <a:pt x="91661" y="124809"/>
                  </a:lnTo>
                  <a:cubicBezTo>
                    <a:pt x="82254" y="112863"/>
                    <a:pt x="67677" y="105170"/>
                    <a:pt x="51327" y="105170"/>
                  </a:cubicBezTo>
                  <a:cubicBezTo>
                    <a:pt x="23025" y="105170"/>
                    <a:pt x="0" y="128195"/>
                    <a:pt x="0" y="156497"/>
                  </a:cubicBezTo>
                  <a:cubicBezTo>
                    <a:pt x="0" y="184799"/>
                    <a:pt x="23025" y="207824"/>
                    <a:pt x="51327" y="207824"/>
                  </a:cubicBezTo>
                  <a:cubicBezTo>
                    <a:pt x="67677" y="207824"/>
                    <a:pt x="82254" y="200131"/>
                    <a:pt x="91661" y="188185"/>
                  </a:cubicBezTo>
                  <a:lnTo>
                    <a:pt x="185859" y="242570"/>
                  </a:lnTo>
                  <a:cubicBezTo>
                    <a:pt x="183482" y="248478"/>
                    <a:pt x="182159" y="254920"/>
                    <a:pt x="182159" y="261668"/>
                  </a:cubicBezTo>
                  <a:cubicBezTo>
                    <a:pt x="182159" y="289970"/>
                    <a:pt x="205185" y="312995"/>
                    <a:pt x="233487" y="312995"/>
                  </a:cubicBezTo>
                  <a:cubicBezTo>
                    <a:pt x="261789" y="312995"/>
                    <a:pt x="284814" y="289969"/>
                    <a:pt x="284814" y="261668"/>
                  </a:cubicBezTo>
                  <a:cubicBezTo>
                    <a:pt x="284814" y="233366"/>
                    <a:pt x="261790" y="210340"/>
                    <a:pt x="233487" y="210340"/>
                  </a:cubicBezTo>
                  <a:close/>
                  <a:moveTo>
                    <a:pt x="233487" y="14554"/>
                  </a:moveTo>
                  <a:cubicBezTo>
                    <a:pt x="253764" y="14554"/>
                    <a:pt x="270261" y="31051"/>
                    <a:pt x="270261" y="51327"/>
                  </a:cubicBezTo>
                  <a:cubicBezTo>
                    <a:pt x="270261" y="71603"/>
                    <a:pt x="253764" y="88100"/>
                    <a:pt x="233487" y="88100"/>
                  </a:cubicBezTo>
                  <a:cubicBezTo>
                    <a:pt x="213210" y="88100"/>
                    <a:pt x="196713" y="71603"/>
                    <a:pt x="196713" y="51327"/>
                  </a:cubicBezTo>
                  <a:cubicBezTo>
                    <a:pt x="196714" y="31050"/>
                    <a:pt x="213211" y="14554"/>
                    <a:pt x="233487" y="14554"/>
                  </a:cubicBezTo>
                  <a:close/>
                  <a:moveTo>
                    <a:pt x="51327" y="193271"/>
                  </a:moveTo>
                  <a:cubicBezTo>
                    <a:pt x="31051" y="193271"/>
                    <a:pt x="14554" y="176774"/>
                    <a:pt x="14554" y="156497"/>
                  </a:cubicBezTo>
                  <a:cubicBezTo>
                    <a:pt x="14554" y="136220"/>
                    <a:pt x="31050" y="119723"/>
                    <a:pt x="51327" y="119723"/>
                  </a:cubicBezTo>
                  <a:cubicBezTo>
                    <a:pt x="71604" y="119723"/>
                    <a:pt x="88101" y="136220"/>
                    <a:pt x="88101" y="156497"/>
                  </a:cubicBezTo>
                  <a:cubicBezTo>
                    <a:pt x="88101" y="176774"/>
                    <a:pt x="71604" y="193271"/>
                    <a:pt x="51327" y="193271"/>
                  </a:cubicBezTo>
                  <a:close/>
                  <a:moveTo>
                    <a:pt x="233487" y="298440"/>
                  </a:moveTo>
                  <a:cubicBezTo>
                    <a:pt x="213210" y="298440"/>
                    <a:pt x="196713" y="281943"/>
                    <a:pt x="196713" y="261667"/>
                  </a:cubicBezTo>
                  <a:cubicBezTo>
                    <a:pt x="196713" y="241391"/>
                    <a:pt x="213209" y="224894"/>
                    <a:pt x="233487" y="224894"/>
                  </a:cubicBezTo>
                  <a:cubicBezTo>
                    <a:pt x="253764" y="224894"/>
                    <a:pt x="270261" y="241391"/>
                    <a:pt x="270261" y="261667"/>
                  </a:cubicBezTo>
                  <a:cubicBezTo>
                    <a:pt x="270261" y="281944"/>
                    <a:pt x="253764" y="298440"/>
                    <a:pt x="233487" y="298440"/>
                  </a:cubicBezTo>
                  <a:close/>
                </a:path>
              </a:pathLst>
            </a:custGeom>
            <a:grpFill/>
            <a:ln w="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51">
              <a:extLst>
                <a:ext uri="{FF2B5EF4-FFF2-40B4-BE49-F238E27FC236}">
                  <a16:creationId xmlns:a16="http://schemas.microsoft.com/office/drawing/2014/main" id="{74038FBF-B0C8-83E9-56E4-3CE8B8264E1A}"/>
                </a:ext>
              </a:extLst>
            </p:cNvPr>
            <p:cNvSpPr/>
            <p:nvPr/>
          </p:nvSpPr>
          <p:spPr>
            <a:xfrm>
              <a:off x="703009" y="693309"/>
              <a:ext cx="28914" cy="28914"/>
            </a:xfrm>
            <a:custGeom>
              <a:avLst/>
              <a:gdLst>
                <a:gd name="connsiteX0" fmla="*/ 21637 w 28914"/>
                <a:gd name="connsiteY0" fmla="*/ 0 h 28914"/>
                <a:gd name="connsiteX1" fmla="*/ 0 w 28914"/>
                <a:gd name="connsiteY1" fmla="*/ 21637 h 28914"/>
                <a:gd name="connsiteX2" fmla="*/ 7277 w 28914"/>
                <a:gd name="connsiteY2" fmla="*/ 28914 h 28914"/>
                <a:gd name="connsiteX3" fmla="*/ 14554 w 28914"/>
                <a:gd name="connsiteY3" fmla="*/ 21637 h 28914"/>
                <a:gd name="connsiteX4" fmla="*/ 21637 w 28914"/>
                <a:gd name="connsiteY4" fmla="*/ 14554 h 28914"/>
                <a:gd name="connsiteX5" fmla="*/ 28914 w 28914"/>
                <a:gd name="connsiteY5" fmla="*/ 7277 h 28914"/>
                <a:gd name="connsiteX6" fmla="*/ 21637 w 28914"/>
                <a:gd name="connsiteY6" fmla="*/ 0 h 289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914" h="28914">
                  <a:moveTo>
                    <a:pt x="21637" y="0"/>
                  </a:moveTo>
                  <a:cubicBezTo>
                    <a:pt x="9706" y="0"/>
                    <a:pt x="0" y="9706"/>
                    <a:pt x="0" y="21637"/>
                  </a:cubicBezTo>
                  <a:cubicBezTo>
                    <a:pt x="0" y="25655"/>
                    <a:pt x="3258" y="28914"/>
                    <a:pt x="7277" y="28914"/>
                  </a:cubicBezTo>
                  <a:cubicBezTo>
                    <a:pt x="11297" y="28914"/>
                    <a:pt x="14554" y="25655"/>
                    <a:pt x="14554" y="21637"/>
                  </a:cubicBezTo>
                  <a:cubicBezTo>
                    <a:pt x="14554" y="17731"/>
                    <a:pt x="17731" y="14554"/>
                    <a:pt x="21637" y="14554"/>
                  </a:cubicBezTo>
                  <a:cubicBezTo>
                    <a:pt x="25656" y="14554"/>
                    <a:pt x="28914" y="11295"/>
                    <a:pt x="28914" y="7277"/>
                  </a:cubicBezTo>
                  <a:cubicBezTo>
                    <a:pt x="28914" y="3258"/>
                    <a:pt x="25656" y="0"/>
                    <a:pt x="21637" y="0"/>
                  </a:cubicBezTo>
                  <a:close/>
                </a:path>
              </a:pathLst>
            </a:custGeom>
            <a:grpFill/>
            <a:ln w="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33" name="Graphic 163">
            <a:extLst>
              <a:ext uri="{FF2B5EF4-FFF2-40B4-BE49-F238E27FC236}">
                <a16:creationId xmlns:a16="http://schemas.microsoft.com/office/drawing/2014/main" id="{7BE6DF3B-F4F3-7C58-A246-C8A6EE932A4C}"/>
              </a:ext>
            </a:extLst>
          </p:cNvPr>
          <p:cNvGrpSpPr/>
          <p:nvPr/>
        </p:nvGrpSpPr>
        <p:grpSpPr>
          <a:xfrm>
            <a:off x="8139970" y="1849997"/>
            <a:ext cx="295073" cy="295073"/>
            <a:chOff x="659229" y="558449"/>
            <a:chExt cx="312994" cy="312994"/>
          </a:xfrm>
          <a:solidFill>
            <a:schemeClr val="accent2"/>
          </a:solidFill>
        </p:grpSpPr>
        <p:sp>
          <p:nvSpPr>
            <p:cNvPr id="34" name="Freeform: Shape 53">
              <a:extLst>
                <a:ext uri="{FF2B5EF4-FFF2-40B4-BE49-F238E27FC236}">
                  <a16:creationId xmlns:a16="http://schemas.microsoft.com/office/drawing/2014/main" id="{3E08D575-BE2E-BEBD-AD15-7B877AC2A7B9}"/>
                </a:ext>
              </a:extLst>
            </p:cNvPr>
            <p:cNvSpPr/>
            <p:nvPr/>
          </p:nvSpPr>
          <p:spPr>
            <a:xfrm>
              <a:off x="659229" y="585206"/>
              <a:ext cx="312992" cy="72060"/>
            </a:xfrm>
            <a:custGeom>
              <a:avLst/>
              <a:gdLst>
                <a:gd name="connsiteX0" fmla="*/ 304878 w 312992"/>
                <a:gd name="connsiteY0" fmla="*/ 27916 h 72060"/>
                <a:gd name="connsiteX1" fmla="*/ 111975 w 312992"/>
                <a:gd name="connsiteY1" fmla="*/ 27916 h 72060"/>
                <a:gd name="connsiteX2" fmla="*/ 111975 w 312992"/>
                <a:gd name="connsiteY2" fmla="*/ 20288 h 72060"/>
                <a:gd name="connsiteX3" fmla="*/ 91687 w 312992"/>
                <a:gd name="connsiteY3" fmla="*/ 0 h 72060"/>
                <a:gd name="connsiteX4" fmla="*/ 60204 w 312992"/>
                <a:gd name="connsiteY4" fmla="*/ 0 h 72060"/>
                <a:gd name="connsiteX5" fmla="*/ 39916 w 312992"/>
                <a:gd name="connsiteY5" fmla="*/ 20288 h 72060"/>
                <a:gd name="connsiteX6" fmla="*/ 39916 w 312992"/>
                <a:gd name="connsiteY6" fmla="*/ 27916 h 72060"/>
                <a:gd name="connsiteX7" fmla="*/ 8115 w 312992"/>
                <a:gd name="connsiteY7" fmla="*/ 27916 h 72060"/>
                <a:gd name="connsiteX8" fmla="*/ 0 w 312992"/>
                <a:gd name="connsiteY8" fmla="*/ 36032 h 72060"/>
                <a:gd name="connsiteX9" fmla="*/ 8115 w 312992"/>
                <a:gd name="connsiteY9" fmla="*/ 44147 h 72060"/>
                <a:gd name="connsiteX10" fmla="*/ 39915 w 312992"/>
                <a:gd name="connsiteY10" fmla="*/ 44147 h 72060"/>
                <a:gd name="connsiteX11" fmla="*/ 39915 w 312992"/>
                <a:gd name="connsiteY11" fmla="*/ 51772 h 72060"/>
                <a:gd name="connsiteX12" fmla="*/ 60203 w 312992"/>
                <a:gd name="connsiteY12" fmla="*/ 72060 h 72060"/>
                <a:gd name="connsiteX13" fmla="*/ 91686 w 312992"/>
                <a:gd name="connsiteY13" fmla="*/ 72060 h 72060"/>
                <a:gd name="connsiteX14" fmla="*/ 111975 w 312992"/>
                <a:gd name="connsiteY14" fmla="*/ 51772 h 72060"/>
                <a:gd name="connsiteX15" fmla="*/ 111975 w 312992"/>
                <a:gd name="connsiteY15" fmla="*/ 44147 h 72060"/>
                <a:gd name="connsiteX16" fmla="*/ 304878 w 312992"/>
                <a:gd name="connsiteY16" fmla="*/ 44147 h 72060"/>
                <a:gd name="connsiteX17" fmla="*/ 312993 w 312992"/>
                <a:gd name="connsiteY17" fmla="*/ 36032 h 72060"/>
                <a:gd name="connsiteX18" fmla="*/ 304878 w 312992"/>
                <a:gd name="connsiteY18" fmla="*/ 27916 h 72060"/>
                <a:gd name="connsiteX19" fmla="*/ 95745 w 312992"/>
                <a:gd name="connsiteY19" fmla="*/ 51772 h 72060"/>
                <a:gd name="connsiteX20" fmla="*/ 91687 w 312992"/>
                <a:gd name="connsiteY20" fmla="*/ 55830 h 72060"/>
                <a:gd name="connsiteX21" fmla="*/ 60204 w 312992"/>
                <a:gd name="connsiteY21" fmla="*/ 55830 h 72060"/>
                <a:gd name="connsiteX22" fmla="*/ 56146 w 312992"/>
                <a:gd name="connsiteY22" fmla="*/ 51772 h 72060"/>
                <a:gd name="connsiteX23" fmla="*/ 56146 w 312992"/>
                <a:gd name="connsiteY23" fmla="*/ 20288 h 72060"/>
                <a:gd name="connsiteX24" fmla="*/ 60204 w 312992"/>
                <a:gd name="connsiteY24" fmla="*/ 16230 h 72060"/>
                <a:gd name="connsiteX25" fmla="*/ 91687 w 312992"/>
                <a:gd name="connsiteY25" fmla="*/ 16230 h 72060"/>
                <a:gd name="connsiteX26" fmla="*/ 95745 w 312992"/>
                <a:gd name="connsiteY26" fmla="*/ 20288 h 72060"/>
                <a:gd name="connsiteX27" fmla="*/ 95745 w 312992"/>
                <a:gd name="connsiteY27" fmla="*/ 51772 h 720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12992" h="72060">
                  <a:moveTo>
                    <a:pt x="304878" y="27916"/>
                  </a:moveTo>
                  <a:lnTo>
                    <a:pt x="111975" y="27916"/>
                  </a:lnTo>
                  <a:lnTo>
                    <a:pt x="111975" y="20288"/>
                  </a:lnTo>
                  <a:cubicBezTo>
                    <a:pt x="111975" y="9101"/>
                    <a:pt x="102874" y="0"/>
                    <a:pt x="91687" y="0"/>
                  </a:cubicBezTo>
                  <a:lnTo>
                    <a:pt x="60204" y="0"/>
                  </a:lnTo>
                  <a:cubicBezTo>
                    <a:pt x="49017" y="0"/>
                    <a:pt x="39916" y="9101"/>
                    <a:pt x="39916" y="20288"/>
                  </a:cubicBezTo>
                  <a:lnTo>
                    <a:pt x="39916" y="27916"/>
                  </a:lnTo>
                  <a:lnTo>
                    <a:pt x="8115" y="27916"/>
                  </a:lnTo>
                  <a:cubicBezTo>
                    <a:pt x="3633" y="27916"/>
                    <a:pt x="0" y="31550"/>
                    <a:pt x="0" y="36032"/>
                  </a:cubicBezTo>
                  <a:cubicBezTo>
                    <a:pt x="0" y="40513"/>
                    <a:pt x="3633" y="44147"/>
                    <a:pt x="8115" y="44147"/>
                  </a:cubicBezTo>
                  <a:lnTo>
                    <a:pt x="39915" y="44147"/>
                  </a:lnTo>
                  <a:lnTo>
                    <a:pt x="39915" y="51772"/>
                  </a:lnTo>
                  <a:cubicBezTo>
                    <a:pt x="39915" y="62959"/>
                    <a:pt x="49016" y="72060"/>
                    <a:pt x="60203" y="72060"/>
                  </a:cubicBezTo>
                  <a:lnTo>
                    <a:pt x="91686" y="72060"/>
                  </a:lnTo>
                  <a:cubicBezTo>
                    <a:pt x="102874" y="72060"/>
                    <a:pt x="111975" y="62959"/>
                    <a:pt x="111975" y="51772"/>
                  </a:cubicBezTo>
                  <a:lnTo>
                    <a:pt x="111975" y="44147"/>
                  </a:lnTo>
                  <a:lnTo>
                    <a:pt x="304878" y="44147"/>
                  </a:lnTo>
                  <a:cubicBezTo>
                    <a:pt x="309360" y="44147"/>
                    <a:pt x="312993" y="40513"/>
                    <a:pt x="312993" y="36032"/>
                  </a:cubicBezTo>
                  <a:cubicBezTo>
                    <a:pt x="312993" y="31550"/>
                    <a:pt x="309360" y="27916"/>
                    <a:pt x="304878" y="27916"/>
                  </a:cubicBezTo>
                  <a:close/>
                  <a:moveTo>
                    <a:pt x="95745" y="51772"/>
                  </a:moveTo>
                  <a:cubicBezTo>
                    <a:pt x="95745" y="54009"/>
                    <a:pt x="93924" y="55830"/>
                    <a:pt x="91687" y="55830"/>
                  </a:cubicBezTo>
                  <a:lnTo>
                    <a:pt x="60204" y="55830"/>
                  </a:lnTo>
                  <a:cubicBezTo>
                    <a:pt x="57966" y="55830"/>
                    <a:pt x="56146" y="54009"/>
                    <a:pt x="56146" y="51772"/>
                  </a:cubicBezTo>
                  <a:lnTo>
                    <a:pt x="56146" y="20288"/>
                  </a:lnTo>
                  <a:cubicBezTo>
                    <a:pt x="56146" y="18051"/>
                    <a:pt x="57966" y="16230"/>
                    <a:pt x="60204" y="16230"/>
                  </a:cubicBezTo>
                  <a:lnTo>
                    <a:pt x="91687" y="16230"/>
                  </a:lnTo>
                  <a:cubicBezTo>
                    <a:pt x="93924" y="16230"/>
                    <a:pt x="95745" y="18051"/>
                    <a:pt x="95745" y="20288"/>
                  </a:cubicBezTo>
                  <a:lnTo>
                    <a:pt x="95745" y="51772"/>
                  </a:lnTo>
                  <a:close/>
                </a:path>
              </a:pathLst>
            </a:custGeom>
            <a:grpFill/>
            <a:ln w="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54">
              <a:extLst>
                <a:ext uri="{FF2B5EF4-FFF2-40B4-BE49-F238E27FC236}">
                  <a16:creationId xmlns:a16="http://schemas.microsoft.com/office/drawing/2014/main" id="{0D5F64F3-8421-289B-A173-2DF49A48AF93}"/>
                </a:ext>
              </a:extLst>
            </p:cNvPr>
            <p:cNvSpPr/>
            <p:nvPr/>
          </p:nvSpPr>
          <p:spPr>
            <a:xfrm>
              <a:off x="659229" y="675593"/>
              <a:ext cx="312993" cy="72059"/>
            </a:xfrm>
            <a:custGeom>
              <a:avLst/>
              <a:gdLst>
                <a:gd name="connsiteX0" fmla="*/ 304879 w 312993"/>
                <a:gd name="connsiteY0" fmla="*/ 27918 h 72059"/>
                <a:gd name="connsiteX1" fmla="*/ 273079 w 312993"/>
                <a:gd name="connsiteY1" fmla="*/ 27918 h 72059"/>
                <a:gd name="connsiteX2" fmla="*/ 273079 w 312993"/>
                <a:gd name="connsiteY2" fmla="*/ 20288 h 72059"/>
                <a:gd name="connsiteX3" fmla="*/ 252790 w 312993"/>
                <a:gd name="connsiteY3" fmla="*/ 0 h 72059"/>
                <a:gd name="connsiteX4" fmla="*/ 221307 w 312993"/>
                <a:gd name="connsiteY4" fmla="*/ 0 h 72059"/>
                <a:gd name="connsiteX5" fmla="*/ 201019 w 312993"/>
                <a:gd name="connsiteY5" fmla="*/ 20288 h 72059"/>
                <a:gd name="connsiteX6" fmla="*/ 201019 w 312993"/>
                <a:gd name="connsiteY6" fmla="*/ 27918 h 72059"/>
                <a:gd name="connsiteX7" fmla="*/ 8115 w 312993"/>
                <a:gd name="connsiteY7" fmla="*/ 27918 h 72059"/>
                <a:gd name="connsiteX8" fmla="*/ 0 w 312993"/>
                <a:gd name="connsiteY8" fmla="*/ 36033 h 72059"/>
                <a:gd name="connsiteX9" fmla="*/ 8115 w 312993"/>
                <a:gd name="connsiteY9" fmla="*/ 44149 h 72059"/>
                <a:gd name="connsiteX10" fmla="*/ 201018 w 312993"/>
                <a:gd name="connsiteY10" fmla="*/ 44149 h 72059"/>
                <a:gd name="connsiteX11" fmla="*/ 201018 w 312993"/>
                <a:gd name="connsiteY11" fmla="*/ 51771 h 72059"/>
                <a:gd name="connsiteX12" fmla="*/ 221306 w 312993"/>
                <a:gd name="connsiteY12" fmla="*/ 72060 h 72059"/>
                <a:gd name="connsiteX13" fmla="*/ 252790 w 312993"/>
                <a:gd name="connsiteY13" fmla="*/ 72060 h 72059"/>
                <a:gd name="connsiteX14" fmla="*/ 273078 w 312993"/>
                <a:gd name="connsiteY14" fmla="*/ 51771 h 72059"/>
                <a:gd name="connsiteX15" fmla="*/ 273078 w 312993"/>
                <a:gd name="connsiteY15" fmla="*/ 44149 h 72059"/>
                <a:gd name="connsiteX16" fmla="*/ 304878 w 312993"/>
                <a:gd name="connsiteY16" fmla="*/ 44149 h 72059"/>
                <a:gd name="connsiteX17" fmla="*/ 312993 w 312993"/>
                <a:gd name="connsiteY17" fmla="*/ 36033 h 72059"/>
                <a:gd name="connsiteX18" fmla="*/ 304879 w 312993"/>
                <a:gd name="connsiteY18" fmla="*/ 27918 h 72059"/>
                <a:gd name="connsiteX19" fmla="*/ 256848 w 312993"/>
                <a:gd name="connsiteY19" fmla="*/ 51772 h 72059"/>
                <a:gd name="connsiteX20" fmla="*/ 252790 w 312993"/>
                <a:gd name="connsiteY20" fmla="*/ 55830 h 72059"/>
                <a:gd name="connsiteX21" fmla="*/ 221306 w 312993"/>
                <a:gd name="connsiteY21" fmla="*/ 55830 h 72059"/>
                <a:gd name="connsiteX22" fmla="*/ 217248 w 312993"/>
                <a:gd name="connsiteY22" fmla="*/ 51772 h 72059"/>
                <a:gd name="connsiteX23" fmla="*/ 217248 w 312993"/>
                <a:gd name="connsiteY23" fmla="*/ 20288 h 72059"/>
                <a:gd name="connsiteX24" fmla="*/ 221306 w 312993"/>
                <a:gd name="connsiteY24" fmla="*/ 16230 h 72059"/>
                <a:gd name="connsiteX25" fmla="*/ 252790 w 312993"/>
                <a:gd name="connsiteY25" fmla="*/ 16230 h 72059"/>
                <a:gd name="connsiteX26" fmla="*/ 256848 w 312993"/>
                <a:gd name="connsiteY26" fmla="*/ 20288 h 72059"/>
                <a:gd name="connsiteX27" fmla="*/ 256848 w 312993"/>
                <a:gd name="connsiteY27" fmla="*/ 51772 h 7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12993" h="72059">
                  <a:moveTo>
                    <a:pt x="304879" y="27918"/>
                  </a:moveTo>
                  <a:lnTo>
                    <a:pt x="273079" y="27918"/>
                  </a:lnTo>
                  <a:lnTo>
                    <a:pt x="273079" y="20288"/>
                  </a:lnTo>
                  <a:cubicBezTo>
                    <a:pt x="273079" y="9101"/>
                    <a:pt x="263977" y="0"/>
                    <a:pt x="252790" y="0"/>
                  </a:cubicBezTo>
                  <a:lnTo>
                    <a:pt x="221307" y="0"/>
                  </a:lnTo>
                  <a:cubicBezTo>
                    <a:pt x="210120" y="0"/>
                    <a:pt x="201019" y="9101"/>
                    <a:pt x="201019" y="20288"/>
                  </a:cubicBezTo>
                  <a:lnTo>
                    <a:pt x="201019" y="27918"/>
                  </a:lnTo>
                  <a:lnTo>
                    <a:pt x="8115" y="27918"/>
                  </a:lnTo>
                  <a:cubicBezTo>
                    <a:pt x="3633" y="27918"/>
                    <a:pt x="0" y="31552"/>
                    <a:pt x="0" y="36033"/>
                  </a:cubicBezTo>
                  <a:cubicBezTo>
                    <a:pt x="0" y="40515"/>
                    <a:pt x="3633" y="44149"/>
                    <a:pt x="8115" y="44149"/>
                  </a:cubicBezTo>
                  <a:lnTo>
                    <a:pt x="201018" y="44149"/>
                  </a:lnTo>
                  <a:lnTo>
                    <a:pt x="201018" y="51771"/>
                  </a:lnTo>
                  <a:cubicBezTo>
                    <a:pt x="201018" y="62958"/>
                    <a:pt x="210119" y="72060"/>
                    <a:pt x="221306" y="72060"/>
                  </a:cubicBezTo>
                  <a:lnTo>
                    <a:pt x="252790" y="72060"/>
                  </a:lnTo>
                  <a:cubicBezTo>
                    <a:pt x="263977" y="72060"/>
                    <a:pt x="273078" y="62958"/>
                    <a:pt x="273078" y="51771"/>
                  </a:cubicBezTo>
                  <a:lnTo>
                    <a:pt x="273078" y="44149"/>
                  </a:lnTo>
                  <a:lnTo>
                    <a:pt x="304878" y="44149"/>
                  </a:lnTo>
                  <a:cubicBezTo>
                    <a:pt x="309360" y="44149"/>
                    <a:pt x="312993" y="40514"/>
                    <a:pt x="312993" y="36033"/>
                  </a:cubicBezTo>
                  <a:cubicBezTo>
                    <a:pt x="312994" y="31552"/>
                    <a:pt x="309361" y="27918"/>
                    <a:pt x="304879" y="27918"/>
                  </a:cubicBezTo>
                  <a:close/>
                  <a:moveTo>
                    <a:pt x="256848" y="51772"/>
                  </a:moveTo>
                  <a:cubicBezTo>
                    <a:pt x="256848" y="54009"/>
                    <a:pt x="255027" y="55830"/>
                    <a:pt x="252790" y="55830"/>
                  </a:cubicBezTo>
                  <a:lnTo>
                    <a:pt x="221306" y="55830"/>
                  </a:lnTo>
                  <a:cubicBezTo>
                    <a:pt x="219069" y="55830"/>
                    <a:pt x="217248" y="54009"/>
                    <a:pt x="217248" y="51772"/>
                  </a:cubicBezTo>
                  <a:lnTo>
                    <a:pt x="217248" y="20288"/>
                  </a:lnTo>
                  <a:cubicBezTo>
                    <a:pt x="217248" y="18051"/>
                    <a:pt x="219069" y="16230"/>
                    <a:pt x="221306" y="16230"/>
                  </a:cubicBezTo>
                  <a:lnTo>
                    <a:pt x="252790" y="16230"/>
                  </a:lnTo>
                  <a:cubicBezTo>
                    <a:pt x="255027" y="16230"/>
                    <a:pt x="256848" y="18051"/>
                    <a:pt x="256848" y="20288"/>
                  </a:cubicBezTo>
                  <a:lnTo>
                    <a:pt x="256848" y="51772"/>
                  </a:lnTo>
                  <a:close/>
                </a:path>
              </a:pathLst>
            </a:custGeom>
            <a:grpFill/>
            <a:ln w="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55">
              <a:extLst>
                <a:ext uri="{FF2B5EF4-FFF2-40B4-BE49-F238E27FC236}">
                  <a16:creationId xmlns:a16="http://schemas.microsoft.com/office/drawing/2014/main" id="{070F15E9-5166-23DD-7A44-DA44C6B88F5B}"/>
                </a:ext>
              </a:extLst>
            </p:cNvPr>
            <p:cNvSpPr/>
            <p:nvPr/>
          </p:nvSpPr>
          <p:spPr>
            <a:xfrm>
              <a:off x="659229" y="772625"/>
              <a:ext cx="312993" cy="72059"/>
            </a:xfrm>
            <a:custGeom>
              <a:avLst/>
              <a:gdLst>
                <a:gd name="connsiteX0" fmla="*/ 304879 w 312993"/>
                <a:gd name="connsiteY0" fmla="*/ 27913 h 72059"/>
                <a:gd name="connsiteX1" fmla="*/ 168987 w 312993"/>
                <a:gd name="connsiteY1" fmla="*/ 27913 h 72059"/>
                <a:gd name="connsiteX2" fmla="*/ 168987 w 312993"/>
                <a:gd name="connsiteY2" fmla="*/ 20288 h 72059"/>
                <a:gd name="connsiteX3" fmla="*/ 148699 w 312993"/>
                <a:gd name="connsiteY3" fmla="*/ 0 h 72059"/>
                <a:gd name="connsiteX4" fmla="*/ 117216 w 312993"/>
                <a:gd name="connsiteY4" fmla="*/ 0 h 72059"/>
                <a:gd name="connsiteX5" fmla="*/ 96927 w 312993"/>
                <a:gd name="connsiteY5" fmla="*/ 20288 h 72059"/>
                <a:gd name="connsiteX6" fmla="*/ 96927 w 312993"/>
                <a:gd name="connsiteY6" fmla="*/ 27913 h 72059"/>
                <a:gd name="connsiteX7" fmla="*/ 8115 w 312993"/>
                <a:gd name="connsiteY7" fmla="*/ 27913 h 72059"/>
                <a:gd name="connsiteX8" fmla="*/ 0 w 312993"/>
                <a:gd name="connsiteY8" fmla="*/ 36029 h 72059"/>
                <a:gd name="connsiteX9" fmla="*/ 8115 w 312993"/>
                <a:gd name="connsiteY9" fmla="*/ 44144 h 72059"/>
                <a:gd name="connsiteX10" fmla="*/ 96927 w 312993"/>
                <a:gd name="connsiteY10" fmla="*/ 44144 h 72059"/>
                <a:gd name="connsiteX11" fmla="*/ 96927 w 312993"/>
                <a:gd name="connsiteY11" fmla="*/ 51771 h 72059"/>
                <a:gd name="connsiteX12" fmla="*/ 117215 w 312993"/>
                <a:gd name="connsiteY12" fmla="*/ 72060 h 72059"/>
                <a:gd name="connsiteX13" fmla="*/ 148698 w 312993"/>
                <a:gd name="connsiteY13" fmla="*/ 72060 h 72059"/>
                <a:gd name="connsiteX14" fmla="*/ 168987 w 312993"/>
                <a:gd name="connsiteY14" fmla="*/ 51771 h 72059"/>
                <a:gd name="connsiteX15" fmla="*/ 168987 w 312993"/>
                <a:gd name="connsiteY15" fmla="*/ 44144 h 72059"/>
                <a:gd name="connsiteX16" fmla="*/ 304878 w 312993"/>
                <a:gd name="connsiteY16" fmla="*/ 44144 h 72059"/>
                <a:gd name="connsiteX17" fmla="*/ 312993 w 312993"/>
                <a:gd name="connsiteY17" fmla="*/ 36029 h 72059"/>
                <a:gd name="connsiteX18" fmla="*/ 304879 w 312993"/>
                <a:gd name="connsiteY18" fmla="*/ 27913 h 72059"/>
                <a:gd name="connsiteX19" fmla="*/ 152756 w 312993"/>
                <a:gd name="connsiteY19" fmla="*/ 51772 h 72059"/>
                <a:gd name="connsiteX20" fmla="*/ 148698 w 312993"/>
                <a:gd name="connsiteY20" fmla="*/ 55830 h 72059"/>
                <a:gd name="connsiteX21" fmla="*/ 117215 w 312993"/>
                <a:gd name="connsiteY21" fmla="*/ 55830 h 72059"/>
                <a:gd name="connsiteX22" fmla="*/ 113157 w 312993"/>
                <a:gd name="connsiteY22" fmla="*/ 51772 h 72059"/>
                <a:gd name="connsiteX23" fmla="*/ 113157 w 312993"/>
                <a:gd name="connsiteY23" fmla="*/ 20288 h 72059"/>
                <a:gd name="connsiteX24" fmla="*/ 117215 w 312993"/>
                <a:gd name="connsiteY24" fmla="*/ 16230 h 72059"/>
                <a:gd name="connsiteX25" fmla="*/ 148698 w 312993"/>
                <a:gd name="connsiteY25" fmla="*/ 16230 h 72059"/>
                <a:gd name="connsiteX26" fmla="*/ 152756 w 312993"/>
                <a:gd name="connsiteY26" fmla="*/ 20288 h 72059"/>
                <a:gd name="connsiteX27" fmla="*/ 152756 w 312993"/>
                <a:gd name="connsiteY27" fmla="*/ 51772 h 72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12993" h="72059">
                  <a:moveTo>
                    <a:pt x="304879" y="27913"/>
                  </a:moveTo>
                  <a:lnTo>
                    <a:pt x="168987" y="27913"/>
                  </a:lnTo>
                  <a:lnTo>
                    <a:pt x="168987" y="20288"/>
                  </a:lnTo>
                  <a:cubicBezTo>
                    <a:pt x="168987" y="9101"/>
                    <a:pt x="159886" y="0"/>
                    <a:pt x="148699" y="0"/>
                  </a:cubicBezTo>
                  <a:lnTo>
                    <a:pt x="117216" y="0"/>
                  </a:lnTo>
                  <a:cubicBezTo>
                    <a:pt x="106029" y="0"/>
                    <a:pt x="96927" y="9101"/>
                    <a:pt x="96927" y="20288"/>
                  </a:cubicBezTo>
                  <a:lnTo>
                    <a:pt x="96927" y="27913"/>
                  </a:lnTo>
                  <a:lnTo>
                    <a:pt x="8115" y="27913"/>
                  </a:lnTo>
                  <a:cubicBezTo>
                    <a:pt x="3633" y="27913"/>
                    <a:pt x="0" y="31548"/>
                    <a:pt x="0" y="36029"/>
                  </a:cubicBezTo>
                  <a:cubicBezTo>
                    <a:pt x="0" y="40510"/>
                    <a:pt x="3633" y="44144"/>
                    <a:pt x="8115" y="44144"/>
                  </a:cubicBezTo>
                  <a:lnTo>
                    <a:pt x="96927" y="44144"/>
                  </a:lnTo>
                  <a:lnTo>
                    <a:pt x="96927" y="51771"/>
                  </a:lnTo>
                  <a:cubicBezTo>
                    <a:pt x="96927" y="62958"/>
                    <a:pt x="106028" y="72060"/>
                    <a:pt x="117215" y="72060"/>
                  </a:cubicBezTo>
                  <a:lnTo>
                    <a:pt x="148698" y="72060"/>
                  </a:lnTo>
                  <a:cubicBezTo>
                    <a:pt x="159886" y="72060"/>
                    <a:pt x="168987" y="62958"/>
                    <a:pt x="168987" y="51771"/>
                  </a:cubicBezTo>
                  <a:lnTo>
                    <a:pt x="168987" y="44144"/>
                  </a:lnTo>
                  <a:lnTo>
                    <a:pt x="304878" y="44144"/>
                  </a:lnTo>
                  <a:cubicBezTo>
                    <a:pt x="309360" y="44144"/>
                    <a:pt x="312993" y="40509"/>
                    <a:pt x="312993" y="36029"/>
                  </a:cubicBezTo>
                  <a:cubicBezTo>
                    <a:pt x="312994" y="31546"/>
                    <a:pt x="309361" y="27913"/>
                    <a:pt x="304879" y="27913"/>
                  </a:cubicBezTo>
                  <a:close/>
                  <a:moveTo>
                    <a:pt x="152756" y="51772"/>
                  </a:moveTo>
                  <a:cubicBezTo>
                    <a:pt x="152756" y="54009"/>
                    <a:pt x="150936" y="55830"/>
                    <a:pt x="148698" y="55830"/>
                  </a:cubicBezTo>
                  <a:lnTo>
                    <a:pt x="117215" y="55830"/>
                  </a:lnTo>
                  <a:cubicBezTo>
                    <a:pt x="114978" y="55830"/>
                    <a:pt x="113157" y="54009"/>
                    <a:pt x="113157" y="51772"/>
                  </a:cubicBezTo>
                  <a:lnTo>
                    <a:pt x="113157" y="20288"/>
                  </a:lnTo>
                  <a:cubicBezTo>
                    <a:pt x="113157" y="18051"/>
                    <a:pt x="114978" y="16230"/>
                    <a:pt x="117215" y="16230"/>
                  </a:cubicBezTo>
                  <a:lnTo>
                    <a:pt x="148698" y="16230"/>
                  </a:lnTo>
                  <a:cubicBezTo>
                    <a:pt x="150936" y="16230"/>
                    <a:pt x="152756" y="18051"/>
                    <a:pt x="152756" y="20288"/>
                  </a:cubicBezTo>
                  <a:lnTo>
                    <a:pt x="152756" y="51772"/>
                  </a:lnTo>
                  <a:close/>
                </a:path>
              </a:pathLst>
            </a:custGeom>
            <a:grpFill/>
            <a:ln w="59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8" name="TextBox 37">
            <a:extLst>
              <a:ext uri="{FF2B5EF4-FFF2-40B4-BE49-F238E27FC236}">
                <a16:creationId xmlns:a16="http://schemas.microsoft.com/office/drawing/2014/main" id="{DECEF51D-F0A6-8CB7-5E62-8BC1E5C0C4E4}"/>
              </a:ext>
            </a:extLst>
          </p:cNvPr>
          <p:cNvSpPr txBox="1"/>
          <p:nvPr/>
        </p:nvSpPr>
        <p:spPr>
          <a:xfrm>
            <a:off x="762002" y="569555"/>
            <a:ext cx="106679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spc="600" dirty="0">
                <a:solidFill>
                  <a:schemeClr val="accent1"/>
                </a:solidFill>
              </a:rPr>
              <a:t>Financial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4396987E-FD9A-9DD6-8224-A3412C6B4107}"/>
              </a:ext>
            </a:extLst>
          </p:cNvPr>
          <p:cNvSpPr txBox="1"/>
          <p:nvPr/>
        </p:nvSpPr>
        <p:spPr>
          <a:xfrm>
            <a:off x="762000" y="969665"/>
            <a:ext cx="10668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Use Of Funds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130199464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Group 2">
            <a:extLst>
              <a:ext uri="{FF2B5EF4-FFF2-40B4-BE49-F238E27FC236}">
                <a16:creationId xmlns:a16="http://schemas.microsoft.com/office/drawing/2014/main" id="{DC01B29F-C0D5-0213-FEAE-5336AA730332}"/>
              </a:ext>
            </a:extLst>
          </p:cNvPr>
          <p:cNvGrpSpPr/>
          <p:nvPr/>
        </p:nvGrpSpPr>
        <p:grpSpPr>
          <a:xfrm>
            <a:off x="4479453" y="2698930"/>
            <a:ext cx="6037006" cy="2547290"/>
            <a:chOff x="2063750" y="2382838"/>
            <a:chExt cx="8043863" cy="3394075"/>
          </a:xfrm>
        </p:grpSpPr>
        <p:sp>
          <p:nvSpPr>
            <p:cNvPr id="4" name="Freeform 5">
              <a:extLst>
                <a:ext uri="{FF2B5EF4-FFF2-40B4-BE49-F238E27FC236}">
                  <a16:creationId xmlns:a16="http://schemas.microsoft.com/office/drawing/2014/main" id="{21F8E6CD-2D2D-5758-7DF8-C62BBCEE433E}"/>
                </a:ext>
              </a:extLst>
            </p:cNvPr>
            <p:cNvSpPr>
              <a:spLocks/>
            </p:cNvSpPr>
            <p:nvPr/>
          </p:nvSpPr>
          <p:spPr bwMode="auto">
            <a:xfrm>
              <a:off x="2095500" y="2740026"/>
              <a:ext cx="1428750" cy="922338"/>
            </a:xfrm>
            <a:custGeom>
              <a:avLst/>
              <a:gdLst>
                <a:gd name="T0" fmla="*/ 390 w 396"/>
                <a:gd name="T1" fmla="*/ 6 h 255"/>
                <a:gd name="T2" fmla="*/ 383 w 396"/>
                <a:gd name="T3" fmla="*/ 13 h 255"/>
                <a:gd name="T4" fmla="*/ 375 w 396"/>
                <a:gd name="T5" fmla="*/ 19 h 255"/>
                <a:gd name="T6" fmla="*/ 361 w 396"/>
                <a:gd name="T7" fmla="*/ 26 h 255"/>
                <a:gd name="T8" fmla="*/ 342 w 396"/>
                <a:gd name="T9" fmla="*/ 32 h 255"/>
                <a:gd name="T10" fmla="*/ 323 w 396"/>
                <a:gd name="T11" fmla="*/ 37 h 255"/>
                <a:gd name="T12" fmla="*/ 301 w 396"/>
                <a:gd name="T13" fmla="*/ 42 h 255"/>
                <a:gd name="T14" fmla="*/ 267 w 396"/>
                <a:gd name="T15" fmla="*/ 46 h 255"/>
                <a:gd name="T16" fmla="*/ 229 w 396"/>
                <a:gd name="T17" fmla="*/ 50 h 255"/>
                <a:gd name="T18" fmla="*/ 203 w 396"/>
                <a:gd name="T19" fmla="*/ 51 h 255"/>
                <a:gd name="T20" fmla="*/ 175 w 396"/>
                <a:gd name="T21" fmla="*/ 51 h 255"/>
                <a:gd name="T22" fmla="*/ 149 w 396"/>
                <a:gd name="T23" fmla="*/ 51 h 255"/>
                <a:gd name="T24" fmla="*/ 126 w 396"/>
                <a:gd name="T25" fmla="*/ 50 h 255"/>
                <a:gd name="T26" fmla="*/ 98 w 396"/>
                <a:gd name="T27" fmla="*/ 47 h 255"/>
                <a:gd name="T28" fmla="*/ 72 w 396"/>
                <a:gd name="T29" fmla="*/ 43 h 255"/>
                <a:gd name="T30" fmla="*/ 57 w 396"/>
                <a:gd name="T31" fmla="*/ 40 h 255"/>
                <a:gd name="T32" fmla="*/ 42 w 396"/>
                <a:gd name="T33" fmla="*/ 36 h 255"/>
                <a:gd name="T34" fmla="*/ 29 w 396"/>
                <a:gd name="T35" fmla="*/ 32 h 255"/>
                <a:gd name="T36" fmla="*/ 18 w 396"/>
                <a:gd name="T37" fmla="*/ 28 h 255"/>
                <a:gd name="T38" fmla="*/ 10 w 396"/>
                <a:gd name="T39" fmla="*/ 23 h 255"/>
                <a:gd name="T40" fmla="*/ 4 w 396"/>
                <a:gd name="T41" fmla="*/ 18 h 255"/>
                <a:gd name="T42" fmla="*/ 1 w 396"/>
                <a:gd name="T43" fmla="*/ 13 h 255"/>
                <a:gd name="T44" fmla="*/ 4 w 396"/>
                <a:gd name="T45" fmla="*/ 214 h 255"/>
                <a:gd name="T46" fmla="*/ 7 w 396"/>
                <a:gd name="T47" fmla="*/ 219 h 255"/>
                <a:gd name="T48" fmla="*/ 12 w 396"/>
                <a:gd name="T49" fmla="*/ 224 h 255"/>
                <a:gd name="T50" fmla="*/ 19 w 396"/>
                <a:gd name="T51" fmla="*/ 229 h 255"/>
                <a:gd name="T52" fmla="*/ 29 w 396"/>
                <a:gd name="T53" fmla="*/ 234 h 255"/>
                <a:gd name="T54" fmla="*/ 41 w 396"/>
                <a:gd name="T55" fmla="*/ 238 h 255"/>
                <a:gd name="T56" fmla="*/ 54 w 396"/>
                <a:gd name="T57" fmla="*/ 242 h 255"/>
                <a:gd name="T58" fmla="*/ 68 w 396"/>
                <a:gd name="T59" fmla="*/ 245 h 255"/>
                <a:gd name="T60" fmla="*/ 80 w 396"/>
                <a:gd name="T61" fmla="*/ 247 h 255"/>
                <a:gd name="T62" fmla="*/ 100 w 396"/>
                <a:gd name="T63" fmla="*/ 250 h 255"/>
                <a:gd name="T64" fmla="*/ 112 w 396"/>
                <a:gd name="T65" fmla="*/ 251 h 255"/>
                <a:gd name="T66" fmla="*/ 132 w 396"/>
                <a:gd name="T67" fmla="*/ 253 h 255"/>
                <a:gd name="T68" fmla="*/ 150 w 396"/>
                <a:gd name="T69" fmla="*/ 254 h 255"/>
                <a:gd name="T70" fmla="*/ 163 w 396"/>
                <a:gd name="T71" fmla="*/ 254 h 255"/>
                <a:gd name="T72" fmla="*/ 183 w 396"/>
                <a:gd name="T73" fmla="*/ 255 h 255"/>
                <a:gd name="T74" fmla="*/ 202 w 396"/>
                <a:gd name="T75" fmla="*/ 254 h 255"/>
                <a:gd name="T76" fmla="*/ 218 w 396"/>
                <a:gd name="T77" fmla="*/ 254 h 255"/>
                <a:gd name="T78" fmla="*/ 233 w 396"/>
                <a:gd name="T79" fmla="*/ 253 h 255"/>
                <a:gd name="T80" fmla="*/ 260 w 396"/>
                <a:gd name="T81" fmla="*/ 251 h 255"/>
                <a:gd name="T82" fmla="*/ 295 w 396"/>
                <a:gd name="T83" fmla="*/ 246 h 255"/>
                <a:gd name="T84" fmla="*/ 317 w 396"/>
                <a:gd name="T85" fmla="*/ 243 h 255"/>
                <a:gd name="T86" fmla="*/ 334 w 396"/>
                <a:gd name="T87" fmla="*/ 239 h 255"/>
                <a:gd name="T88" fmla="*/ 347 w 396"/>
                <a:gd name="T89" fmla="*/ 235 h 255"/>
                <a:gd name="T90" fmla="*/ 357 w 396"/>
                <a:gd name="T91" fmla="*/ 232 h 255"/>
                <a:gd name="T92" fmla="*/ 371 w 396"/>
                <a:gd name="T93" fmla="*/ 227 h 255"/>
                <a:gd name="T94" fmla="*/ 379 w 396"/>
                <a:gd name="T95" fmla="*/ 222 h 255"/>
                <a:gd name="T96" fmla="*/ 385 w 396"/>
                <a:gd name="T97" fmla="*/ 219 h 255"/>
                <a:gd name="T98" fmla="*/ 390 w 396"/>
                <a:gd name="T99" fmla="*/ 214 h 255"/>
                <a:gd name="T100" fmla="*/ 394 w 396"/>
                <a:gd name="T101" fmla="*/ 209 h 255"/>
                <a:gd name="T102" fmla="*/ 396 w 396"/>
                <a:gd name="T103" fmla="*/ 203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6" h="255">
                  <a:moveTo>
                    <a:pt x="396" y="203"/>
                  </a:moveTo>
                  <a:cubicBezTo>
                    <a:pt x="391" y="0"/>
                    <a:pt x="391" y="0"/>
                    <a:pt x="391" y="0"/>
                  </a:cubicBezTo>
                  <a:cubicBezTo>
                    <a:pt x="391" y="1"/>
                    <a:pt x="391" y="1"/>
                    <a:pt x="391" y="2"/>
                  </a:cubicBezTo>
                  <a:cubicBezTo>
                    <a:pt x="391" y="3"/>
                    <a:pt x="391" y="3"/>
                    <a:pt x="391" y="4"/>
                  </a:cubicBezTo>
                  <a:cubicBezTo>
                    <a:pt x="390" y="5"/>
                    <a:pt x="390" y="5"/>
                    <a:pt x="390" y="6"/>
                  </a:cubicBezTo>
                  <a:cubicBezTo>
                    <a:pt x="389" y="6"/>
                    <a:pt x="389" y="7"/>
                    <a:pt x="389" y="8"/>
                  </a:cubicBezTo>
                  <a:cubicBezTo>
                    <a:pt x="388" y="8"/>
                    <a:pt x="388" y="8"/>
                    <a:pt x="388" y="9"/>
                  </a:cubicBezTo>
                  <a:cubicBezTo>
                    <a:pt x="388" y="9"/>
                    <a:pt x="387" y="10"/>
                    <a:pt x="387" y="10"/>
                  </a:cubicBezTo>
                  <a:cubicBezTo>
                    <a:pt x="386" y="10"/>
                    <a:pt x="386" y="11"/>
                    <a:pt x="386" y="11"/>
                  </a:cubicBezTo>
                  <a:cubicBezTo>
                    <a:pt x="385" y="12"/>
                    <a:pt x="384" y="13"/>
                    <a:pt x="383" y="13"/>
                  </a:cubicBezTo>
                  <a:cubicBezTo>
                    <a:pt x="383" y="13"/>
                    <a:pt x="383" y="13"/>
                    <a:pt x="383" y="13"/>
                  </a:cubicBezTo>
                  <a:cubicBezTo>
                    <a:pt x="382" y="14"/>
                    <a:pt x="381" y="15"/>
                    <a:pt x="380" y="16"/>
                  </a:cubicBezTo>
                  <a:cubicBezTo>
                    <a:pt x="380" y="16"/>
                    <a:pt x="379" y="16"/>
                    <a:pt x="379" y="17"/>
                  </a:cubicBezTo>
                  <a:cubicBezTo>
                    <a:pt x="378" y="17"/>
                    <a:pt x="377" y="18"/>
                    <a:pt x="376" y="18"/>
                  </a:cubicBezTo>
                  <a:cubicBezTo>
                    <a:pt x="376" y="19"/>
                    <a:pt x="375" y="19"/>
                    <a:pt x="375" y="19"/>
                  </a:cubicBezTo>
                  <a:cubicBezTo>
                    <a:pt x="374" y="20"/>
                    <a:pt x="373" y="20"/>
                    <a:pt x="372" y="21"/>
                  </a:cubicBezTo>
                  <a:cubicBezTo>
                    <a:pt x="372" y="21"/>
                    <a:pt x="371" y="21"/>
                    <a:pt x="370" y="22"/>
                  </a:cubicBezTo>
                  <a:cubicBezTo>
                    <a:pt x="369" y="22"/>
                    <a:pt x="368" y="23"/>
                    <a:pt x="367" y="23"/>
                  </a:cubicBezTo>
                  <a:cubicBezTo>
                    <a:pt x="367" y="23"/>
                    <a:pt x="366" y="24"/>
                    <a:pt x="365" y="24"/>
                  </a:cubicBezTo>
                  <a:cubicBezTo>
                    <a:pt x="364" y="25"/>
                    <a:pt x="362" y="25"/>
                    <a:pt x="361" y="26"/>
                  </a:cubicBezTo>
                  <a:cubicBezTo>
                    <a:pt x="360" y="26"/>
                    <a:pt x="360" y="26"/>
                    <a:pt x="360" y="26"/>
                  </a:cubicBezTo>
                  <a:cubicBezTo>
                    <a:pt x="357" y="27"/>
                    <a:pt x="355" y="28"/>
                    <a:pt x="353" y="29"/>
                  </a:cubicBezTo>
                  <a:cubicBezTo>
                    <a:pt x="352" y="29"/>
                    <a:pt x="350" y="30"/>
                    <a:pt x="349" y="30"/>
                  </a:cubicBezTo>
                  <a:cubicBezTo>
                    <a:pt x="349" y="30"/>
                    <a:pt x="348" y="30"/>
                    <a:pt x="348" y="30"/>
                  </a:cubicBezTo>
                  <a:cubicBezTo>
                    <a:pt x="346" y="31"/>
                    <a:pt x="344" y="32"/>
                    <a:pt x="342" y="32"/>
                  </a:cubicBezTo>
                  <a:cubicBezTo>
                    <a:pt x="341" y="32"/>
                    <a:pt x="341" y="33"/>
                    <a:pt x="340" y="33"/>
                  </a:cubicBezTo>
                  <a:cubicBezTo>
                    <a:pt x="338" y="33"/>
                    <a:pt x="337" y="34"/>
                    <a:pt x="336" y="34"/>
                  </a:cubicBezTo>
                  <a:cubicBezTo>
                    <a:pt x="335" y="34"/>
                    <a:pt x="334" y="34"/>
                    <a:pt x="333" y="35"/>
                  </a:cubicBezTo>
                  <a:cubicBezTo>
                    <a:pt x="332" y="35"/>
                    <a:pt x="331" y="35"/>
                    <a:pt x="330" y="36"/>
                  </a:cubicBezTo>
                  <a:cubicBezTo>
                    <a:pt x="327" y="36"/>
                    <a:pt x="325" y="37"/>
                    <a:pt x="323" y="37"/>
                  </a:cubicBezTo>
                  <a:cubicBezTo>
                    <a:pt x="323" y="37"/>
                    <a:pt x="322" y="37"/>
                    <a:pt x="322" y="37"/>
                  </a:cubicBezTo>
                  <a:cubicBezTo>
                    <a:pt x="319" y="38"/>
                    <a:pt x="317" y="39"/>
                    <a:pt x="314" y="39"/>
                  </a:cubicBezTo>
                  <a:cubicBezTo>
                    <a:pt x="313" y="39"/>
                    <a:pt x="313" y="39"/>
                    <a:pt x="312" y="39"/>
                  </a:cubicBezTo>
                  <a:cubicBezTo>
                    <a:pt x="309" y="40"/>
                    <a:pt x="307" y="41"/>
                    <a:pt x="304" y="41"/>
                  </a:cubicBezTo>
                  <a:cubicBezTo>
                    <a:pt x="303" y="41"/>
                    <a:pt x="302" y="41"/>
                    <a:pt x="301" y="42"/>
                  </a:cubicBezTo>
                  <a:cubicBezTo>
                    <a:pt x="298" y="42"/>
                    <a:pt x="294" y="43"/>
                    <a:pt x="291" y="43"/>
                  </a:cubicBezTo>
                  <a:cubicBezTo>
                    <a:pt x="288" y="44"/>
                    <a:pt x="284" y="44"/>
                    <a:pt x="281" y="45"/>
                  </a:cubicBezTo>
                  <a:cubicBezTo>
                    <a:pt x="280" y="45"/>
                    <a:pt x="279" y="45"/>
                    <a:pt x="278" y="45"/>
                  </a:cubicBezTo>
                  <a:cubicBezTo>
                    <a:pt x="275" y="45"/>
                    <a:pt x="272" y="46"/>
                    <a:pt x="270" y="46"/>
                  </a:cubicBezTo>
                  <a:cubicBezTo>
                    <a:pt x="269" y="46"/>
                    <a:pt x="268" y="46"/>
                    <a:pt x="267" y="46"/>
                  </a:cubicBezTo>
                  <a:cubicBezTo>
                    <a:pt x="263" y="47"/>
                    <a:pt x="260" y="47"/>
                    <a:pt x="256" y="48"/>
                  </a:cubicBezTo>
                  <a:cubicBezTo>
                    <a:pt x="256" y="48"/>
                    <a:pt x="255" y="48"/>
                    <a:pt x="255" y="48"/>
                  </a:cubicBezTo>
                  <a:cubicBezTo>
                    <a:pt x="251" y="48"/>
                    <a:pt x="248" y="48"/>
                    <a:pt x="245" y="49"/>
                  </a:cubicBezTo>
                  <a:cubicBezTo>
                    <a:pt x="244" y="49"/>
                    <a:pt x="243" y="49"/>
                    <a:pt x="242" y="49"/>
                  </a:cubicBezTo>
                  <a:cubicBezTo>
                    <a:pt x="237" y="49"/>
                    <a:pt x="233" y="50"/>
                    <a:pt x="229" y="50"/>
                  </a:cubicBezTo>
                  <a:cubicBezTo>
                    <a:pt x="229" y="50"/>
                    <a:pt x="229" y="50"/>
                    <a:pt x="228" y="50"/>
                  </a:cubicBezTo>
                  <a:cubicBezTo>
                    <a:pt x="225" y="50"/>
                    <a:pt x="221" y="50"/>
                    <a:pt x="218" y="50"/>
                  </a:cubicBezTo>
                  <a:cubicBezTo>
                    <a:pt x="217" y="50"/>
                    <a:pt x="215" y="50"/>
                    <a:pt x="214" y="51"/>
                  </a:cubicBezTo>
                  <a:cubicBezTo>
                    <a:pt x="212" y="51"/>
                    <a:pt x="210" y="51"/>
                    <a:pt x="208" y="51"/>
                  </a:cubicBezTo>
                  <a:cubicBezTo>
                    <a:pt x="206" y="51"/>
                    <a:pt x="205" y="51"/>
                    <a:pt x="203" y="51"/>
                  </a:cubicBezTo>
                  <a:cubicBezTo>
                    <a:pt x="201" y="51"/>
                    <a:pt x="200" y="51"/>
                    <a:pt x="198" y="51"/>
                  </a:cubicBezTo>
                  <a:cubicBezTo>
                    <a:pt x="196" y="51"/>
                    <a:pt x="195" y="51"/>
                    <a:pt x="193" y="51"/>
                  </a:cubicBezTo>
                  <a:cubicBezTo>
                    <a:pt x="191" y="51"/>
                    <a:pt x="190" y="51"/>
                    <a:pt x="188" y="51"/>
                  </a:cubicBezTo>
                  <a:cubicBezTo>
                    <a:pt x="185" y="51"/>
                    <a:pt x="182" y="51"/>
                    <a:pt x="179" y="51"/>
                  </a:cubicBezTo>
                  <a:cubicBezTo>
                    <a:pt x="178" y="51"/>
                    <a:pt x="176" y="51"/>
                    <a:pt x="175" y="51"/>
                  </a:cubicBezTo>
                  <a:cubicBezTo>
                    <a:pt x="173" y="51"/>
                    <a:pt x="171" y="51"/>
                    <a:pt x="169" y="51"/>
                  </a:cubicBezTo>
                  <a:cubicBezTo>
                    <a:pt x="167" y="51"/>
                    <a:pt x="166" y="51"/>
                    <a:pt x="165" y="51"/>
                  </a:cubicBezTo>
                  <a:cubicBezTo>
                    <a:pt x="163" y="51"/>
                    <a:pt x="161" y="51"/>
                    <a:pt x="159" y="51"/>
                  </a:cubicBezTo>
                  <a:cubicBezTo>
                    <a:pt x="158" y="51"/>
                    <a:pt x="156" y="51"/>
                    <a:pt x="155" y="51"/>
                  </a:cubicBezTo>
                  <a:cubicBezTo>
                    <a:pt x="153" y="51"/>
                    <a:pt x="151" y="51"/>
                    <a:pt x="149" y="51"/>
                  </a:cubicBezTo>
                  <a:cubicBezTo>
                    <a:pt x="148" y="51"/>
                    <a:pt x="147" y="51"/>
                    <a:pt x="145" y="51"/>
                  </a:cubicBezTo>
                  <a:cubicBezTo>
                    <a:pt x="143" y="51"/>
                    <a:pt x="141" y="50"/>
                    <a:pt x="140" y="50"/>
                  </a:cubicBezTo>
                  <a:cubicBezTo>
                    <a:pt x="138" y="50"/>
                    <a:pt x="137" y="50"/>
                    <a:pt x="136" y="50"/>
                  </a:cubicBezTo>
                  <a:cubicBezTo>
                    <a:pt x="134" y="50"/>
                    <a:pt x="132" y="50"/>
                    <a:pt x="130" y="50"/>
                  </a:cubicBezTo>
                  <a:cubicBezTo>
                    <a:pt x="129" y="50"/>
                    <a:pt x="127" y="50"/>
                    <a:pt x="126" y="50"/>
                  </a:cubicBezTo>
                  <a:cubicBezTo>
                    <a:pt x="124" y="49"/>
                    <a:pt x="122" y="49"/>
                    <a:pt x="120" y="49"/>
                  </a:cubicBezTo>
                  <a:cubicBezTo>
                    <a:pt x="119" y="49"/>
                    <a:pt x="118" y="49"/>
                    <a:pt x="117" y="49"/>
                  </a:cubicBezTo>
                  <a:cubicBezTo>
                    <a:pt x="114" y="49"/>
                    <a:pt x="111" y="48"/>
                    <a:pt x="108" y="48"/>
                  </a:cubicBezTo>
                  <a:cubicBezTo>
                    <a:pt x="107" y="48"/>
                    <a:pt x="107" y="48"/>
                    <a:pt x="106" y="48"/>
                  </a:cubicBezTo>
                  <a:cubicBezTo>
                    <a:pt x="104" y="48"/>
                    <a:pt x="101" y="47"/>
                    <a:pt x="98" y="47"/>
                  </a:cubicBezTo>
                  <a:cubicBezTo>
                    <a:pt x="97" y="47"/>
                    <a:pt x="96" y="47"/>
                    <a:pt x="96" y="47"/>
                  </a:cubicBezTo>
                  <a:cubicBezTo>
                    <a:pt x="93" y="46"/>
                    <a:pt x="91" y="46"/>
                    <a:pt x="88" y="46"/>
                  </a:cubicBezTo>
                  <a:cubicBezTo>
                    <a:pt x="87" y="46"/>
                    <a:pt x="87" y="45"/>
                    <a:pt x="86" y="45"/>
                  </a:cubicBezTo>
                  <a:cubicBezTo>
                    <a:pt x="83" y="45"/>
                    <a:pt x="79" y="44"/>
                    <a:pt x="76" y="44"/>
                  </a:cubicBezTo>
                  <a:cubicBezTo>
                    <a:pt x="75" y="44"/>
                    <a:pt x="74" y="43"/>
                    <a:pt x="72" y="43"/>
                  </a:cubicBezTo>
                  <a:cubicBezTo>
                    <a:pt x="72" y="43"/>
                    <a:pt x="71" y="43"/>
                    <a:pt x="70" y="43"/>
                  </a:cubicBezTo>
                  <a:cubicBezTo>
                    <a:pt x="68" y="42"/>
                    <a:pt x="67" y="42"/>
                    <a:pt x="66" y="42"/>
                  </a:cubicBezTo>
                  <a:cubicBezTo>
                    <a:pt x="65" y="42"/>
                    <a:pt x="64" y="42"/>
                    <a:pt x="64" y="42"/>
                  </a:cubicBezTo>
                  <a:cubicBezTo>
                    <a:pt x="63" y="41"/>
                    <a:pt x="62" y="41"/>
                    <a:pt x="62" y="41"/>
                  </a:cubicBezTo>
                  <a:cubicBezTo>
                    <a:pt x="60" y="41"/>
                    <a:pt x="58" y="40"/>
                    <a:pt x="57" y="40"/>
                  </a:cubicBezTo>
                  <a:cubicBezTo>
                    <a:pt x="56" y="40"/>
                    <a:pt x="55" y="40"/>
                    <a:pt x="54" y="40"/>
                  </a:cubicBezTo>
                  <a:cubicBezTo>
                    <a:pt x="53" y="39"/>
                    <a:pt x="52" y="39"/>
                    <a:pt x="50" y="39"/>
                  </a:cubicBezTo>
                  <a:cubicBezTo>
                    <a:pt x="49" y="38"/>
                    <a:pt x="48" y="38"/>
                    <a:pt x="47" y="38"/>
                  </a:cubicBezTo>
                  <a:cubicBezTo>
                    <a:pt x="46" y="38"/>
                    <a:pt x="45" y="37"/>
                    <a:pt x="45" y="37"/>
                  </a:cubicBezTo>
                  <a:cubicBezTo>
                    <a:pt x="44" y="37"/>
                    <a:pt x="43" y="37"/>
                    <a:pt x="42" y="36"/>
                  </a:cubicBezTo>
                  <a:cubicBezTo>
                    <a:pt x="41" y="36"/>
                    <a:pt x="40" y="36"/>
                    <a:pt x="39" y="36"/>
                  </a:cubicBezTo>
                  <a:cubicBezTo>
                    <a:pt x="38" y="35"/>
                    <a:pt x="37" y="35"/>
                    <a:pt x="36" y="35"/>
                  </a:cubicBezTo>
                  <a:cubicBezTo>
                    <a:pt x="36" y="34"/>
                    <a:pt x="35" y="34"/>
                    <a:pt x="34" y="34"/>
                  </a:cubicBezTo>
                  <a:cubicBezTo>
                    <a:pt x="33" y="34"/>
                    <a:pt x="32" y="33"/>
                    <a:pt x="31" y="33"/>
                  </a:cubicBezTo>
                  <a:cubicBezTo>
                    <a:pt x="31" y="33"/>
                    <a:pt x="30" y="33"/>
                    <a:pt x="29" y="32"/>
                  </a:cubicBezTo>
                  <a:cubicBezTo>
                    <a:pt x="28" y="32"/>
                    <a:pt x="28" y="32"/>
                    <a:pt x="27" y="31"/>
                  </a:cubicBezTo>
                  <a:cubicBezTo>
                    <a:pt x="26" y="31"/>
                    <a:pt x="25" y="31"/>
                    <a:pt x="25" y="31"/>
                  </a:cubicBezTo>
                  <a:cubicBezTo>
                    <a:pt x="24" y="30"/>
                    <a:pt x="23" y="30"/>
                    <a:pt x="22" y="30"/>
                  </a:cubicBezTo>
                  <a:cubicBezTo>
                    <a:pt x="22" y="29"/>
                    <a:pt x="21" y="29"/>
                    <a:pt x="21" y="29"/>
                  </a:cubicBezTo>
                  <a:cubicBezTo>
                    <a:pt x="20" y="28"/>
                    <a:pt x="19" y="28"/>
                    <a:pt x="18" y="28"/>
                  </a:cubicBezTo>
                  <a:cubicBezTo>
                    <a:pt x="18" y="27"/>
                    <a:pt x="17" y="27"/>
                    <a:pt x="17" y="27"/>
                  </a:cubicBezTo>
                  <a:cubicBezTo>
                    <a:pt x="16" y="27"/>
                    <a:pt x="15" y="26"/>
                    <a:pt x="15" y="26"/>
                  </a:cubicBezTo>
                  <a:cubicBezTo>
                    <a:pt x="14" y="26"/>
                    <a:pt x="14" y="25"/>
                    <a:pt x="13" y="25"/>
                  </a:cubicBezTo>
                  <a:cubicBezTo>
                    <a:pt x="13" y="25"/>
                    <a:pt x="12" y="24"/>
                    <a:pt x="12" y="24"/>
                  </a:cubicBezTo>
                  <a:cubicBezTo>
                    <a:pt x="11" y="24"/>
                    <a:pt x="11" y="23"/>
                    <a:pt x="10" y="23"/>
                  </a:cubicBezTo>
                  <a:cubicBezTo>
                    <a:pt x="10" y="23"/>
                    <a:pt x="9" y="22"/>
                    <a:pt x="9" y="22"/>
                  </a:cubicBezTo>
                  <a:cubicBezTo>
                    <a:pt x="8" y="22"/>
                    <a:pt x="8" y="21"/>
                    <a:pt x="7" y="21"/>
                  </a:cubicBezTo>
                  <a:cubicBezTo>
                    <a:pt x="7" y="21"/>
                    <a:pt x="7" y="20"/>
                    <a:pt x="6" y="20"/>
                  </a:cubicBezTo>
                  <a:cubicBezTo>
                    <a:pt x="6" y="20"/>
                    <a:pt x="5" y="19"/>
                    <a:pt x="5" y="19"/>
                  </a:cubicBezTo>
                  <a:cubicBezTo>
                    <a:pt x="5" y="19"/>
                    <a:pt x="4" y="18"/>
                    <a:pt x="4" y="18"/>
                  </a:cubicBezTo>
                  <a:cubicBezTo>
                    <a:pt x="4" y="18"/>
                    <a:pt x="3" y="17"/>
                    <a:pt x="3" y="17"/>
                  </a:cubicBezTo>
                  <a:cubicBezTo>
                    <a:pt x="3" y="17"/>
                    <a:pt x="3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1" y="14"/>
                    <a:pt x="1" y="14"/>
                    <a:pt x="1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0" y="12"/>
                    <a:pt x="0" y="12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4" y="211"/>
                    <a:pt x="4" y="211"/>
                    <a:pt x="4" y="211"/>
                  </a:cubicBezTo>
                  <a:cubicBezTo>
                    <a:pt x="4" y="212"/>
                    <a:pt x="4" y="213"/>
                    <a:pt x="4" y="214"/>
                  </a:cubicBezTo>
                  <a:cubicBezTo>
                    <a:pt x="4" y="214"/>
                    <a:pt x="4" y="214"/>
                    <a:pt x="5" y="214"/>
                  </a:cubicBezTo>
                  <a:cubicBezTo>
                    <a:pt x="5" y="215"/>
                    <a:pt x="5" y="215"/>
                    <a:pt x="5" y="216"/>
                  </a:cubicBezTo>
                  <a:cubicBezTo>
                    <a:pt x="5" y="216"/>
                    <a:pt x="5" y="216"/>
                    <a:pt x="5" y="217"/>
                  </a:cubicBezTo>
                  <a:cubicBezTo>
                    <a:pt x="6" y="217"/>
                    <a:pt x="6" y="218"/>
                    <a:pt x="6" y="218"/>
                  </a:cubicBezTo>
                  <a:cubicBezTo>
                    <a:pt x="6" y="218"/>
                    <a:pt x="7" y="219"/>
                    <a:pt x="7" y="219"/>
                  </a:cubicBezTo>
                  <a:cubicBezTo>
                    <a:pt x="7" y="219"/>
                    <a:pt x="7" y="220"/>
                    <a:pt x="8" y="220"/>
                  </a:cubicBezTo>
                  <a:cubicBezTo>
                    <a:pt x="8" y="220"/>
                    <a:pt x="8" y="221"/>
                    <a:pt x="8" y="221"/>
                  </a:cubicBezTo>
                  <a:cubicBezTo>
                    <a:pt x="9" y="221"/>
                    <a:pt x="9" y="222"/>
                    <a:pt x="10" y="222"/>
                  </a:cubicBezTo>
                  <a:cubicBezTo>
                    <a:pt x="10" y="223"/>
                    <a:pt x="10" y="223"/>
                    <a:pt x="11" y="223"/>
                  </a:cubicBezTo>
                  <a:cubicBezTo>
                    <a:pt x="11" y="224"/>
                    <a:pt x="11" y="224"/>
                    <a:pt x="12" y="224"/>
                  </a:cubicBezTo>
                  <a:cubicBezTo>
                    <a:pt x="12" y="225"/>
                    <a:pt x="13" y="225"/>
                    <a:pt x="13" y="225"/>
                  </a:cubicBezTo>
                  <a:cubicBezTo>
                    <a:pt x="14" y="226"/>
                    <a:pt x="14" y="226"/>
                    <a:pt x="15" y="226"/>
                  </a:cubicBezTo>
                  <a:cubicBezTo>
                    <a:pt x="15" y="227"/>
                    <a:pt x="16" y="227"/>
                    <a:pt x="16" y="227"/>
                  </a:cubicBezTo>
                  <a:cubicBezTo>
                    <a:pt x="17" y="227"/>
                    <a:pt x="17" y="228"/>
                    <a:pt x="18" y="228"/>
                  </a:cubicBezTo>
                  <a:cubicBezTo>
                    <a:pt x="18" y="228"/>
                    <a:pt x="19" y="229"/>
                    <a:pt x="19" y="229"/>
                  </a:cubicBezTo>
                  <a:cubicBezTo>
                    <a:pt x="20" y="229"/>
                    <a:pt x="20" y="230"/>
                    <a:pt x="21" y="230"/>
                  </a:cubicBezTo>
                  <a:cubicBezTo>
                    <a:pt x="22" y="230"/>
                    <a:pt x="22" y="231"/>
                    <a:pt x="23" y="231"/>
                  </a:cubicBezTo>
                  <a:cubicBezTo>
                    <a:pt x="24" y="231"/>
                    <a:pt x="24" y="232"/>
                    <a:pt x="25" y="232"/>
                  </a:cubicBezTo>
                  <a:cubicBezTo>
                    <a:pt x="26" y="232"/>
                    <a:pt x="26" y="233"/>
                    <a:pt x="27" y="233"/>
                  </a:cubicBezTo>
                  <a:cubicBezTo>
                    <a:pt x="28" y="233"/>
                    <a:pt x="28" y="233"/>
                    <a:pt x="29" y="234"/>
                  </a:cubicBezTo>
                  <a:cubicBezTo>
                    <a:pt x="30" y="234"/>
                    <a:pt x="30" y="234"/>
                    <a:pt x="31" y="235"/>
                  </a:cubicBezTo>
                  <a:cubicBezTo>
                    <a:pt x="32" y="235"/>
                    <a:pt x="33" y="235"/>
                    <a:pt x="34" y="235"/>
                  </a:cubicBezTo>
                  <a:cubicBezTo>
                    <a:pt x="34" y="236"/>
                    <a:pt x="35" y="236"/>
                    <a:pt x="36" y="236"/>
                  </a:cubicBezTo>
                  <a:cubicBezTo>
                    <a:pt x="37" y="237"/>
                    <a:pt x="38" y="237"/>
                    <a:pt x="38" y="237"/>
                  </a:cubicBezTo>
                  <a:cubicBezTo>
                    <a:pt x="39" y="237"/>
                    <a:pt x="40" y="238"/>
                    <a:pt x="41" y="238"/>
                  </a:cubicBezTo>
                  <a:cubicBezTo>
                    <a:pt x="42" y="238"/>
                    <a:pt x="43" y="238"/>
                    <a:pt x="43" y="239"/>
                  </a:cubicBezTo>
                  <a:cubicBezTo>
                    <a:pt x="44" y="239"/>
                    <a:pt x="45" y="239"/>
                    <a:pt x="46" y="239"/>
                  </a:cubicBezTo>
                  <a:cubicBezTo>
                    <a:pt x="47" y="240"/>
                    <a:pt x="48" y="240"/>
                    <a:pt x="49" y="240"/>
                  </a:cubicBezTo>
                  <a:cubicBezTo>
                    <a:pt x="50" y="241"/>
                    <a:pt x="51" y="241"/>
                    <a:pt x="52" y="241"/>
                  </a:cubicBezTo>
                  <a:cubicBezTo>
                    <a:pt x="52" y="241"/>
                    <a:pt x="53" y="241"/>
                    <a:pt x="54" y="242"/>
                  </a:cubicBezTo>
                  <a:cubicBezTo>
                    <a:pt x="54" y="242"/>
                    <a:pt x="54" y="242"/>
                    <a:pt x="55" y="242"/>
                  </a:cubicBezTo>
                  <a:cubicBezTo>
                    <a:pt x="56" y="242"/>
                    <a:pt x="57" y="242"/>
                    <a:pt x="59" y="243"/>
                  </a:cubicBezTo>
                  <a:cubicBezTo>
                    <a:pt x="60" y="243"/>
                    <a:pt x="60" y="243"/>
                    <a:pt x="61" y="243"/>
                  </a:cubicBezTo>
                  <a:cubicBezTo>
                    <a:pt x="63" y="244"/>
                    <a:pt x="64" y="244"/>
                    <a:pt x="66" y="244"/>
                  </a:cubicBezTo>
                  <a:cubicBezTo>
                    <a:pt x="67" y="244"/>
                    <a:pt x="67" y="245"/>
                    <a:pt x="68" y="245"/>
                  </a:cubicBezTo>
                  <a:cubicBezTo>
                    <a:pt x="68" y="245"/>
                    <a:pt x="68" y="245"/>
                    <a:pt x="68" y="245"/>
                  </a:cubicBezTo>
                  <a:cubicBezTo>
                    <a:pt x="69" y="245"/>
                    <a:pt x="69" y="245"/>
                    <a:pt x="70" y="245"/>
                  </a:cubicBezTo>
                  <a:cubicBezTo>
                    <a:pt x="71" y="245"/>
                    <a:pt x="73" y="246"/>
                    <a:pt x="74" y="246"/>
                  </a:cubicBezTo>
                  <a:cubicBezTo>
                    <a:pt x="75" y="246"/>
                    <a:pt x="76" y="246"/>
                    <a:pt x="77" y="246"/>
                  </a:cubicBezTo>
                  <a:cubicBezTo>
                    <a:pt x="78" y="247"/>
                    <a:pt x="79" y="247"/>
                    <a:pt x="80" y="247"/>
                  </a:cubicBezTo>
                  <a:cubicBezTo>
                    <a:pt x="80" y="247"/>
                    <a:pt x="80" y="247"/>
                    <a:pt x="81" y="247"/>
                  </a:cubicBezTo>
                  <a:cubicBezTo>
                    <a:pt x="84" y="248"/>
                    <a:pt x="87" y="248"/>
                    <a:pt x="90" y="249"/>
                  </a:cubicBezTo>
                  <a:cubicBezTo>
                    <a:pt x="91" y="249"/>
                    <a:pt x="91" y="249"/>
                    <a:pt x="91" y="249"/>
                  </a:cubicBezTo>
                  <a:cubicBezTo>
                    <a:pt x="91" y="249"/>
                    <a:pt x="92" y="249"/>
                    <a:pt x="93" y="249"/>
                  </a:cubicBezTo>
                  <a:cubicBezTo>
                    <a:pt x="95" y="249"/>
                    <a:pt x="97" y="249"/>
                    <a:pt x="100" y="250"/>
                  </a:cubicBezTo>
                  <a:cubicBezTo>
                    <a:pt x="100" y="250"/>
                    <a:pt x="101" y="250"/>
                    <a:pt x="102" y="250"/>
                  </a:cubicBezTo>
                  <a:cubicBezTo>
                    <a:pt x="102" y="250"/>
                    <a:pt x="102" y="250"/>
                    <a:pt x="103" y="250"/>
                  </a:cubicBezTo>
                  <a:cubicBezTo>
                    <a:pt x="105" y="250"/>
                    <a:pt x="108" y="251"/>
                    <a:pt x="111" y="251"/>
                  </a:cubicBezTo>
                  <a:cubicBezTo>
                    <a:pt x="111" y="251"/>
                    <a:pt x="111" y="251"/>
                    <a:pt x="112" y="251"/>
                  </a:cubicBezTo>
                  <a:cubicBezTo>
                    <a:pt x="112" y="251"/>
                    <a:pt x="112" y="251"/>
                    <a:pt x="112" y="251"/>
                  </a:cubicBezTo>
                  <a:cubicBezTo>
                    <a:pt x="115" y="251"/>
                    <a:pt x="118" y="252"/>
                    <a:pt x="121" y="252"/>
                  </a:cubicBezTo>
                  <a:cubicBezTo>
                    <a:pt x="122" y="252"/>
                    <a:pt x="122" y="252"/>
                    <a:pt x="122" y="252"/>
                  </a:cubicBezTo>
                  <a:cubicBezTo>
                    <a:pt x="123" y="252"/>
                    <a:pt x="124" y="252"/>
                    <a:pt x="124" y="252"/>
                  </a:cubicBezTo>
                  <a:cubicBezTo>
                    <a:pt x="126" y="252"/>
                    <a:pt x="129" y="253"/>
                    <a:pt x="131" y="253"/>
                  </a:cubicBezTo>
                  <a:cubicBezTo>
                    <a:pt x="131" y="253"/>
                    <a:pt x="132" y="253"/>
                    <a:pt x="132" y="253"/>
                  </a:cubicBezTo>
                  <a:cubicBezTo>
                    <a:pt x="133" y="253"/>
                    <a:pt x="134" y="253"/>
                    <a:pt x="134" y="253"/>
                  </a:cubicBezTo>
                  <a:cubicBezTo>
                    <a:pt x="136" y="253"/>
                    <a:pt x="138" y="253"/>
                    <a:pt x="140" y="253"/>
                  </a:cubicBezTo>
                  <a:cubicBezTo>
                    <a:pt x="141" y="253"/>
                    <a:pt x="141" y="253"/>
                    <a:pt x="142" y="253"/>
                  </a:cubicBezTo>
                  <a:cubicBezTo>
                    <a:pt x="143" y="253"/>
                    <a:pt x="143" y="253"/>
                    <a:pt x="144" y="254"/>
                  </a:cubicBezTo>
                  <a:cubicBezTo>
                    <a:pt x="146" y="254"/>
                    <a:pt x="148" y="254"/>
                    <a:pt x="150" y="254"/>
                  </a:cubicBezTo>
                  <a:cubicBezTo>
                    <a:pt x="151" y="254"/>
                    <a:pt x="151" y="254"/>
                    <a:pt x="152" y="254"/>
                  </a:cubicBezTo>
                  <a:cubicBezTo>
                    <a:pt x="153" y="254"/>
                    <a:pt x="153" y="254"/>
                    <a:pt x="154" y="254"/>
                  </a:cubicBezTo>
                  <a:cubicBezTo>
                    <a:pt x="156" y="254"/>
                    <a:pt x="158" y="254"/>
                    <a:pt x="160" y="254"/>
                  </a:cubicBezTo>
                  <a:cubicBezTo>
                    <a:pt x="160" y="254"/>
                    <a:pt x="161" y="254"/>
                    <a:pt x="162" y="254"/>
                  </a:cubicBezTo>
                  <a:cubicBezTo>
                    <a:pt x="163" y="254"/>
                    <a:pt x="163" y="254"/>
                    <a:pt x="163" y="254"/>
                  </a:cubicBezTo>
                  <a:cubicBezTo>
                    <a:pt x="165" y="254"/>
                    <a:pt x="167" y="254"/>
                    <a:pt x="169" y="254"/>
                  </a:cubicBezTo>
                  <a:cubicBezTo>
                    <a:pt x="170" y="254"/>
                    <a:pt x="171" y="254"/>
                    <a:pt x="172" y="254"/>
                  </a:cubicBezTo>
                  <a:cubicBezTo>
                    <a:pt x="173" y="254"/>
                    <a:pt x="173" y="254"/>
                    <a:pt x="173" y="254"/>
                  </a:cubicBezTo>
                  <a:cubicBezTo>
                    <a:pt x="175" y="254"/>
                    <a:pt x="177" y="254"/>
                    <a:pt x="179" y="254"/>
                  </a:cubicBezTo>
                  <a:cubicBezTo>
                    <a:pt x="180" y="254"/>
                    <a:pt x="181" y="255"/>
                    <a:pt x="183" y="255"/>
                  </a:cubicBezTo>
                  <a:cubicBezTo>
                    <a:pt x="183" y="255"/>
                    <a:pt x="183" y="255"/>
                    <a:pt x="183" y="255"/>
                  </a:cubicBezTo>
                  <a:cubicBezTo>
                    <a:pt x="186" y="255"/>
                    <a:pt x="189" y="254"/>
                    <a:pt x="192" y="254"/>
                  </a:cubicBezTo>
                  <a:cubicBezTo>
                    <a:pt x="193" y="254"/>
                    <a:pt x="193" y="254"/>
                    <a:pt x="193" y="254"/>
                  </a:cubicBezTo>
                  <a:cubicBezTo>
                    <a:pt x="194" y="254"/>
                    <a:pt x="196" y="254"/>
                    <a:pt x="197" y="254"/>
                  </a:cubicBezTo>
                  <a:cubicBezTo>
                    <a:pt x="199" y="254"/>
                    <a:pt x="200" y="254"/>
                    <a:pt x="202" y="254"/>
                  </a:cubicBezTo>
                  <a:cubicBezTo>
                    <a:pt x="202" y="254"/>
                    <a:pt x="202" y="254"/>
                    <a:pt x="203" y="254"/>
                  </a:cubicBezTo>
                  <a:cubicBezTo>
                    <a:pt x="204" y="254"/>
                    <a:pt x="206" y="254"/>
                    <a:pt x="207" y="254"/>
                  </a:cubicBezTo>
                  <a:cubicBezTo>
                    <a:pt x="209" y="254"/>
                    <a:pt x="210" y="254"/>
                    <a:pt x="212" y="254"/>
                  </a:cubicBezTo>
                  <a:cubicBezTo>
                    <a:pt x="212" y="254"/>
                    <a:pt x="212" y="254"/>
                    <a:pt x="212" y="254"/>
                  </a:cubicBezTo>
                  <a:cubicBezTo>
                    <a:pt x="214" y="254"/>
                    <a:pt x="216" y="254"/>
                    <a:pt x="218" y="254"/>
                  </a:cubicBezTo>
                  <a:cubicBezTo>
                    <a:pt x="219" y="254"/>
                    <a:pt x="221" y="254"/>
                    <a:pt x="222" y="254"/>
                  </a:cubicBezTo>
                  <a:cubicBezTo>
                    <a:pt x="222" y="254"/>
                    <a:pt x="222" y="254"/>
                    <a:pt x="222" y="254"/>
                  </a:cubicBezTo>
                  <a:cubicBezTo>
                    <a:pt x="226" y="253"/>
                    <a:pt x="229" y="253"/>
                    <a:pt x="233" y="253"/>
                  </a:cubicBezTo>
                  <a:cubicBezTo>
                    <a:pt x="233" y="253"/>
                    <a:pt x="233" y="253"/>
                    <a:pt x="233" y="253"/>
                  </a:cubicBezTo>
                  <a:cubicBezTo>
                    <a:pt x="233" y="253"/>
                    <a:pt x="233" y="253"/>
                    <a:pt x="233" y="253"/>
                  </a:cubicBezTo>
                  <a:cubicBezTo>
                    <a:pt x="238" y="253"/>
                    <a:pt x="242" y="252"/>
                    <a:pt x="246" y="252"/>
                  </a:cubicBezTo>
                  <a:cubicBezTo>
                    <a:pt x="247" y="252"/>
                    <a:pt x="247" y="252"/>
                    <a:pt x="248" y="252"/>
                  </a:cubicBezTo>
                  <a:cubicBezTo>
                    <a:pt x="248" y="252"/>
                    <a:pt x="249" y="252"/>
                    <a:pt x="249" y="252"/>
                  </a:cubicBezTo>
                  <a:cubicBezTo>
                    <a:pt x="253" y="252"/>
                    <a:pt x="256" y="251"/>
                    <a:pt x="259" y="251"/>
                  </a:cubicBezTo>
                  <a:cubicBezTo>
                    <a:pt x="260" y="251"/>
                    <a:pt x="260" y="251"/>
                    <a:pt x="260" y="251"/>
                  </a:cubicBezTo>
                  <a:cubicBezTo>
                    <a:pt x="264" y="250"/>
                    <a:pt x="268" y="250"/>
                    <a:pt x="271" y="250"/>
                  </a:cubicBezTo>
                  <a:cubicBezTo>
                    <a:pt x="272" y="250"/>
                    <a:pt x="273" y="249"/>
                    <a:pt x="274" y="249"/>
                  </a:cubicBezTo>
                  <a:cubicBezTo>
                    <a:pt x="277" y="249"/>
                    <a:pt x="279" y="249"/>
                    <a:pt x="282" y="248"/>
                  </a:cubicBezTo>
                  <a:cubicBezTo>
                    <a:pt x="283" y="248"/>
                    <a:pt x="284" y="248"/>
                    <a:pt x="285" y="248"/>
                  </a:cubicBezTo>
                  <a:cubicBezTo>
                    <a:pt x="289" y="247"/>
                    <a:pt x="292" y="247"/>
                    <a:pt x="295" y="246"/>
                  </a:cubicBezTo>
                  <a:cubicBezTo>
                    <a:pt x="295" y="246"/>
                    <a:pt x="295" y="246"/>
                    <a:pt x="295" y="246"/>
                  </a:cubicBezTo>
                  <a:cubicBezTo>
                    <a:pt x="295" y="246"/>
                    <a:pt x="295" y="246"/>
                    <a:pt x="295" y="246"/>
                  </a:cubicBezTo>
                  <a:cubicBezTo>
                    <a:pt x="299" y="246"/>
                    <a:pt x="302" y="245"/>
                    <a:pt x="306" y="245"/>
                  </a:cubicBezTo>
                  <a:cubicBezTo>
                    <a:pt x="306" y="245"/>
                    <a:pt x="307" y="244"/>
                    <a:pt x="308" y="244"/>
                  </a:cubicBezTo>
                  <a:cubicBezTo>
                    <a:pt x="311" y="244"/>
                    <a:pt x="314" y="243"/>
                    <a:pt x="317" y="243"/>
                  </a:cubicBezTo>
                  <a:cubicBezTo>
                    <a:pt x="317" y="243"/>
                    <a:pt x="317" y="242"/>
                    <a:pt x="318" y="242"/>
                  </a:cubicBezTo>
                  <a:cubicBezTo>
                    <a:pt x="318" y="242"/>
                    <a:pt x="318" y="242"/>
                    <a:pt x="318" y="242"/>
                  </a:cubicBezTo>
                  <a:cubicBezTo>
                    <a:pt x="321" y="242"/>
                    <a:pt x="324" y="241"/>
                    <a:pt x="326" y="241"/>
                  </a:cubicBezTo>
                  <a:cubicBezTo>
                    <a:pt x="327" y="241"/>
                    <a:pt x="327" y="240"/>
                    <a:pt x="327" y="240"/>
                  </a:cubicBezTo>
                  <a:cubicBezTo>
                    <a:pt x="330" y="240"/>
                    <a:pt x="332" y="239"/>
                    <a:pt x="334" y="239"/>
                  </a:cubicBezTo>
                  <a:cubicBezTo>
                    <a:pt x="334" y="239"/>
                    <a:pt x="334" y="239"/>
                    <a:pt x="335" y="239"/>
                  </a:cubicBezTo>
                  <a:cubicBezTo>
                    <a:pt x="336" y="238"/>
                    <a:pt x="337" y="238"/>
                    <a:pt x="338" y="238"/>
                  </a:cubicBezTo>
                  <a:cubicBezTo>
                    <a:pt x="339" y="238"/>
                    <a:pt x="339" y="237"/>
                    <a:pt x="340" y="237"/>
                  </a:cubicBezTo>
                  <a:cubicBezTo>
                    <a:pt x="342" y="237"/>
                    <a:pt x="343" y="236"/>
                    <a:pt x="344" y="236"/>
                  </a:cubicBezTo>
                  <a:cubicBezTo>
                    <a:pt x="345" y="236"/>
                    <a:pt x="346" y="236"/>
                    <a:pt x="347" y="235"/>
                  </a:cubicBezTo>
                  <a:cubicBezTo>
                    <a:pt x="347" y="235"/>
                    <a:pt x="347" y="235"/>
                    <a:pt x="347" y="235"/>
                  </a:cubicBezTo>
                  <a:cubicBezTo>
                    <a:pt x="349" y="235"/>
                    <a:pt x="351" y="234"/>
                    <a:pt x="352" y="234"/>
                  </a:cubicBezTo>
                  <a:cubicBezTo>
                    <a:pt x="353" y="234"/>
                    <a:pt x="353" y="233"/>
                    <a:pt x="353" y="233"/>
                  </a:cubicBezTo>
                  <a:cubicBezTo>
                    <a:pt x="354" y="233"/>
                    <a:pt x="356" y="233"/>
                    <a:pt x="357" y="232"/>
                  </a:cubicBezTo>
                  <a:cubicBezTo>
                    <a:pt x="357" y="232"/>
                    <a:pt x="357" y="232"/>
                    <a:pt x="357" y="232"/>
                  </a:cubicBezTo>
                  <a:cubicBezTo>
                    <a:pt x="360" y="231"/>
                    <a:pt x="362" y="230"/>
                    <a:pt x="364" y="230"/>
                  </a:cubicBezTo>
                  <a:cubicBezTo>
                    <a:pt x="364" y="230"/>
                    <a:pt x="364" y="230"/>
                    <a:pt x="364" y="229"/>
                  </a:cubicBezTo>
                  <a:cubicBezTo>
                    <a:pt x="365" y="229"/>
                    <a:pt x="365" y="229"/>
                    <a:pt x="365" y="229"/>
                  </a:cubicBezTo>
                  <a:cubicBezTo>
                    <a:pt x="367" y="228"/>
                    <a:pt x="368" y="228"/>
                    <a:pt x="370" y="227"/>
                  </a:cubicBezTo>
                  <a:cubicBezTo>
                    <a:pt x="370" y="227"/>
                    <a:pt x="370" y="227"/>
                    <a:pt x="371" y="227"/>
                  </a:cubicBezTo>
                  <a:cubicBezTo>
                    <a:pt x="371" y="227"/>
                    <a:pt x="371" y="226"/>
                    <a:pt x="372" y="226"/>
                  </a:cubicBezTo>
                  <a:cubicBezTo>
                    <a:pt x="373" y="226"/>
                    <a:pt x="374" y="225"/>
                    <a:pt x="375" y="225"/>
                  </a:cubicBezTo>
                  <a:cubicBezTo>
                    <a:pt x="375" y="225"/>
                    <a:pt x="376" y="224"/>
                    <a:pt x="376" y="224"/>
                  </a:cubicBezTo>
                  <a:cubicBezTo>
                    <a:pt x="376" y="224"/>
                    <a:pt x="376" y="224"/>
                    <a:pt x="377" y="224"/>
                  </a:cubicBezTo>
                  <a:cubicBezTo>
                    <a:pt x="378" y="223"/>
                    <a:pt x="378" y="223"/>
                    <a:pt x="379" y="222"/>
                  </a:cubicBezTo>
                  <a:cubicBezTo>
                    <a:pt x="380" y="222"/>
                    <a:pt x="380" y="222"/>
                    <a:pt x="381" y="222"/>
                  </a:cubicBezTo>
                  <a:cubicBezTo>
                    <a:pt x="381" y="222"/>
                    <a:pt x="381" y="222"/>
                    <a:pt x="381" y="221"/>
                  </a:cubicBezTo>
                  <a:cubicBezTo>
                    <a:pt x="382" y="221"/>
                    <a:pt x="383" y="220"/>
                    <a:pt x="383" y="220"/>
                  </a:cubicBezTo>
                  <a:cubicBezTo>
                    <a:pt x="384" y="220"/>
                    <a:pt x="384" y="219"/>
                    <a:pt x="384" y="219"/>
                  </a:cubicBezTo>
                  <a:cubicBezTo>
                    <a:pt x="384" y="219"/>
                    <a:pt x="385" y="219"/>
                    <a:pt x="385" y="219"/>
                  </a:cubicBezTo>
                  <a:cubicBezTo>
                    <a:pt x="386" y="218"/>
                    <a:pt x="387" y="217"/>
                    <a:pt x="388" y="217"/>
                  </a:cubicBezTo>
                  <a:cubicBezTo>
                    <a:pt x="388" y="217"/>
                    <a:pt x="388" y="217"/>
                    <a:pt x="388" y="217"/>
                  </a:cubicBezTo>
                  <a:cubicBezTo>
                    <a:pt x="388" y="217"/>
                    <a:pt x="388" y="217"/>
                    <a:pt x="388" y="217"/>
                  </a:cubicBezTo>
                  <a:cubicBezTo>
                    <a:pt x="389" y="216"/>
                    <a:pt x="390" y="215"/>
                    <a:pt x="390" y="214"/>
                  </a:cubicBezTo>
                  <a:cubicBezTo>
                    <a:pt x="390" y="214"/>
                    <a:pt x="390" y="214"/>
                    <a:pt x="390" y="214"/>
                  </a:cubicBezTo>
                  <a:cubicBezTo>
                    <a:pt x="391" y="214"/>
                    <a:pt x="391" y="214"/>
                    <a:pt x="391" y="213"/>
                  </a:cubicBezTo>
                  <a:cubicBezTo>
                    <a:pt x="392" y="213"/>
                    <a:pt x="392" y="212"/>
                    <a:pt x="392" y="212"/>
                  </a:cubicBezTo>
                  <a:cubicBezTo>
                    <a:pt x="393" y="212"/>
                    <a:pt x="393" y="212"/>
                    <a:pt x="393" y="211"/>
                  </a:cubicBezTo>
                  <a:cubicBezTo>
                    <a:pt x="393" y="211"/>
                    <a:pt x="393" y="211"/>
                    <a:pt x="393" y="211"/>
                  </a:cubicBezTo>
                  <a:cubicBezTo>
                    <a:pt x="393" y="210"/>
                    <a:pt x="394" y="210"/>
                    <a:pt x="394" y="209"/>
                  </a:cubicBezTo>
                  <a:cubicBezTo>
                    <a:pt x="394" y="209"/>
                    <a:pt x="394" y="209"/>
                    <a:pt x="394" y="209"/>
                  </a:cubicBezTo>
                  <a:cubicBezTo>
                    <a:pt x="395" y="208"/>
                    <a:pt x="395" y="208"/>
                    <a:pt x="395" y="207"/>
                  </a:cubicBezTo>
                  <a:cubicBezTo>
                    <a:pt x="395" y="207"/>
                    <a:pt x="395" y="206"/>
                    <a:pt x="395" y="206"/>
                  </a:cubicBezTo>
                  <a:cubicBezTo>
                    <a:pt x="395" y="206"/>
                    <a:pt x="395" y="206"/>
                    <a:pt x="395" y="205"/>
                  </a:cubicBezTo>
                  <a:cubicBezTo>
                    <a:pt x="396" y="205"/>
                    <a:pt x="396" y="204"/>
                    <a:pt x="396" y="203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5" name="Freeform 6">
              <a:extLst>
                <a:ext uri="{FF2B5EF4-FFF2-40B4-BE49-F238E27FC236}">
                  <a16:creationId xmlns:a16="http://schemas.microsoft.com/office/drawing/2014/main" id="{C91203A6-6683-4199-859F-8D498595E9BB}"/>
                </a:ext>
              </a:extLst>
            </p:cNvPr>
            <p:cNvSpPr>
              <a:spLocks/>
            </p:cNvSpPr>
            <p:nvPr/>
          </p:nvSpPr>
          <p:spPr bwMode="auto">
            <a:xfrm>
              <a:off x="2063750" y="2584451"/>
              <a:ext cx="1474788" cy="339725"/>
            </a:xfrm>
            <a:custGeom>
              <a:avLst/>
              <a:gdLst>
                <a:gd name="T0" fmla="*/ 221 w 409"/>
                <a:gd name="T1" fmla="*/ 0 h 94"/>
                <a:gd name="T2" fmla="*/ 400 w 409"/>
                <a:gd name="T3" fmla="*/ 47 h 94"/>
                <a:gd name="T4" fmla="*/ 188 w 409"/>
                <a:gd name="T5" fmla="*/ 94 h 94"/>
                <a:gd name="T6" fmla="*/ 9 w 409"/>
                <a:gd name="T7" fmla="*/ 47 h 94"/>
                <a:gd name="T8" fmla="*/ 221 w 409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94">
                  <a:moveTo>
                    <a:pt x="221" y="0"/>
                  </a:moveTo>
                  <a:cubicBezTo>
                    <a:pt x="329" y="0"/>
                    <a:pt x="409" y="21"/>
                    <a:pt x="400" y="47"/>
                  </a:cubicBezTo>
                  <a:cubicBezTo>
                    <a:pt x="390" y="73"/>
                    <a:pt x="296" y="94"/>
                    <a:pt x="188" y="94"/>
                  </a:cubicBezTo>
                  <a:cubicBezTo>
                    <a:pt x="80" y="94"/>
                    <a:pt x="0" y="73"/>
                    <a:pt x="9" y="47"/>
                  </a:cubicBezTo>
                  <a:cubicBezTo>
                    <a:pt x="18" y="21"/>
                    <a:pt x="113" y="0"/>
                    <a:pt x="221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6" name="Freeform 7">
              <a:extLst>
                <a:ext uri="{FF2B5EF4-FFF2-40B4-BE49-F238E27FC236}">
                  <a16:creationId xmlns:a16="http://schemas.microsoft.com/office/drawing/2014/main" id="{98E24712-B99C-E952-1D87-712A3B682FC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84600" y="2538413"/>
              <a:ext cx="1441450" cy="1655763"/>
            </a:xfrm>
            <a:custGeom>
              <a:avLst/>
              <a:gdLst>
                <a:gd name="T0" fmla="*/ 391 w 400"/>
                <a:gd name="T1" fmla="*/ 4 h 458"/>
                <a:gd name="T2" fmla="*/ 386 w 400"/>
                <a:gd name="T3" fmla="*/ 11 h 458"/>
                <a:gd name="T4" fmla="*/ 377 w 400"/>
                <a:gd name="T5" fmla="*/ 18 h 458"/>
                <a:gd name="T6" fmla="*/ 365 w 400"/>
                <a:gd name="T7" fmla="*/ 24 h 458"/>
                <a:gd name="T8" fmla="*/ 348 w 400"/>
                <a:gd name="T9" fmla="*/ 30 h 458"/>
                <a:gd name="T10" fmla="*/ 330 w 400"/>
                <a:gd name="T11" fmla="*/ 36 h 458"/>
                <a:gd name="T12" fmla="*/ 304 w 400"/>
                <a:gd name="T13" fmla="*/ 41 h 458"/>
                <a:gd name="T14" fmla="*/ 270 w 400"/>
                <a:gd name="T15" fmla="*/ 46 h 458"/>
                <a:gd name="T16" fmla="*/ 242 w 400"/>
                <a:gd name="T17" fmla="*/ 49 h 458"/>
                <a:gd name="T18" fmla="*/ 208 w 400"/>
                <a:gd name="T19" fmla="*/ 51 h 458"/>
                <a:gd name="T20" fmla="*/ 179 w 400"/>
                <a:gd name="T21" fmla="*/ 51 h 458"/>
                <a:gd name="T22" fmla="*/ 155 w 400"/>
                <a:gd name="T23" fmla="*/ 51 h 458"/>
                <a:gd name="T24" fmla="*/ 130 w 400"/>
                <a:gd name="T25" fmla="*/ 50 h 458"/>
                <a:gd name="T26" fmla="*/ 106 w 400"/>
                <a:gd name="T27" fmla="*/ 48 h 458"/>
                <a:gd name="T28" fmla="*/ 76 w 400"/>
                <a:gd name="T29" fmla="*/ 44 h 458"/>
                <a:gd name="T30" fmla="*/ 62 w 400"/>
                <a:gd name="T31" fmla="*/ 41 h 458"/>
                <a:gd name="T32" fmla="*/ 45 w 400"/>
                <a:gd name="T33" fmla="*/ 37 h 458"/>
                <a:gd name="T34" fmla="*/ 32 w 400"/>
                <a:gd name="T35" fmla="*/ 33 h 458"/>
                <a:gd name="T36" fmla="*/ 21 w 400"/>
                <a:gd name="T37" fmla="*/ 29 h 458"/>
                <a:gd name="T38" fmla="*/ 12 w 400"/>
                <a:gd name="T39" fmla="*/ 24 h 458"/>
                <a:gd name="T40" fmla="*/ 5 w 400"/>
                <a:gd name="T41" fmla="*/ 19 h 458"/>
                <a:gd name="T42" fmla="*/ 1 w 400"/>
                <a:gd name="T43" fmla="*/ 14 h 458"/>
                <a:gd name="T44" fmla="*/ 9 w 400"/>
                <a:gd name="T45" fmla="*/ 415 h 458"/>
                <a:gd name="T46" fmla="*/ 11 w 400"/>
                <a:gd name="T47" fmla="*/ 421 h 458"/>
                <a:gd name="T48" fmla="*/ 15 w 400"/>
                <a:gd name="T49" fmla="*/ 426 h 458"/>
                <a:gd name="T50" fmla="*/ 22 w 400"/>
                <a:gd name="T51" fmla="*/ 431 h 458"/>
                <a:gd name="T52" fmla="*/ 31 w 400"/>
                <a:gd name="T53" fmla="*/ 436 h 458"/>
                <a:gd name="T54" fmla="*/ 43 w 400"/>
                <a:gd name="T55" fmla="*/ 440 h 458"/>
                <a:gd name="T56" fmla="*/ 56 w 400"/>
                <a:gd name="T57" fmla="*/ 444 h 458"/>
                <a:gd name="T58" fmla="*/ 71 w 400"/>
                <a:gd name="T59" fmla="*/ 448 h 458"/>
                <a:gd name="T60" fmla="*/ 81 w 400"/>
                <a:gd name="T61" fmla="*/ 450 h 458"/>
                <a:gd name="T62" fmla="*/ 97 w 400"/>
                <a:gd name="T63" fmla="*/ 452 h 458"/>
                <a:gd name="T64" fmla="*/ 116 w 400"/>
                <a:gd name="T65" fmla="*/ 454 h 458"/>
                <a:gd name="T66" fmla="*/ 135 w 400"/>
                <a:gd name="T67" fmla="*/ 456 h 458"/>
                <a:gd name="T68" fmla="*/ 149 w 400"/>
                <a:gd name="T69" fmla="*/ 457 h 458"/>
                <a:gd name="T70" fmla="*/ 167 w 400"/>
                <a:gd name="T71" fmla="*/ 457 h 458"/>
                <a:gd name="T72" fmla="*/ 184 w 400"/>
                <a:gd name="T73" fmla="*/ 458 h 458"/>
                <a:gd name="T74" fmla="*/ 202 w 400"/>
                <a:gd name="T75" fmla="*/ 458 h 458"/>
                <a:gd name="T76" fmla="*/ 217 w 400"/>
                <a:gd name="T77" fmla="*/ 457 h 458"/>
                <a:gd name="T78" fmla="*/ 237 w 400"/>
                <a:gd name="T79" fmla="*/ 456 h 458"/>
                <a:gd name="T80" fmla="*/ 264 w 400"/>
                <a:gd name="T81" fmla="*/ 454 h 458"/>
                <a:gd name="T82" fmla="*/ 290 w 400"/>
                <a:gd name="T83" fmla="*/ 451 h 458"/>
                <a:gd name="T84" fmla="*/ 313 w 400"/>
                <a:gd name="T85" fmla="*/ 447 h 458"/>
                <a:gd name="T86" fmla="*/ 332 w 400"/>
                <a:gd name="T87" fmla="*/ 444 h 458"/>
                <a:gd name="T88" fmla="*/ 349 w 400"/>
                <a:gd name="T89" fmla="*/ 439 h 458"/>
                <a:gd name="T90" fmla="*/ 361 w 400"/>
                <a:gd name="T91" fmla="*/ 435 h 458"/>
                <a:gd name="T92" fmla="*/ 374 w 400"/>
                <a:gd name="T93" fmla="*/ 430 h 458"/>
                <a:gd name="T94" fmla="*/ 381 w 400"/>
                <a:gd name="T95" fmla="*/ 427 h 458"/>
                <a:gd name="T96" fmla="*/ 389 w 400"/>
                <a:gd name="T97" fmla="*/ 422 h 458"/>
                <a:gd name="T98" fmla="*/ 395 w 400"/>
                <a:gd name="T99" fmla="*/ 417 h 458"/>
                <a:gd name="T100" fmla="*/ 398 w 400"/>
                <a:gd name="T101" fmla="*/ 414 h 458"/>
                <a:gd name="T102" fmla="*/ 400 w 400"/>
                <a:gd name="T103" fmla="*/ 409 h 4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400" h="458">
                  <a:moveTo>
                    <a:pt x="400" y="406"/>
                  </a:moveTo>
                  <a:cubicBezTo>
                    <a:pt x="400" y="406"/>
                    <a:pt x="400" y="406"/>
                    <a:pt x="400" y="406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92" y="1"/>
                    <a:pt x="391" y="1"/>
                    <a:pt x="391" y="2"/>
                  </a:cubicBezTo>
                  <a:cubicBezTo>
                    <a:pt x="391" y="3"/>
                    <a:pt x="391" y="3"/>
                    <a:pt x="391" y="4"/>
                  </a:cubicBezTo>
                  <a:cubicBezTo>
                    <a:pt x="391" y="5"/>
                    <a:pt x="390" y="5"/>
                    <a:pt x="390" y="6"/>
                  </a:cubicBezTo>
                  <a:cubicBezTo>
                    <a:pt x="390" y="6"/>
                    <a:pt x="389" y="7"/>
                    <a:pt x="389" y="8"/>
                  </a:cubicBezTo>
                  <a:cubicBezTo>
                    <a:pt x="389" y="8"/>
                    <a:pt x="388" y="8"/>
                    <a:pt x="388" y="9"/>
                  </a:cubicBezTo>
                  <a:cubicBezTo>
                    <a:pt x="388" y="9"/>
                    <a:pt x="387" y="10"/>
                    <a:pt x="387" y="10"/>
                  </a:cubicBezTo>
                  <a:cubicBezTo>
                    <a:pt x="387" y="10"/>
                    <a:pt x="386" y="11"/>
                    <a:pt x="386" y="11"/>
                  </a:cubicBezTo>
                  <a:cubicBezTo>
                    <a:pt x="385" y="12"/>
                    <a:pt x="385" y="13"/>
                    <a:pt x="384" y="13"/>
                  </a:cubicBezTo>
                  <a:cubicBezTo>
                    <a:pt x="384" y="13"/>
                    <a:pt x="384" y="13"/>
                    <a:pt x="383" y="13"/>
                  </a:cubicBezTo>
                  <a:cubicBezTo>
                    <a:pt x="383" y="14"/>
                    <a:pt x="381" y="15"/>
                    <a:pt x="380" y="16"/>
                  </a:cubicBezTo>
                  <a:cubicBezTo>
                    <a:pt x="380" y="16"/>
                    <a:pt x="380" y="16"/>
                    <a:pt x="379" y="17"/>
                  </a:cubicBezTo>
                  <a:cubicBezTo>
                    <a:pt x="378" y="17"/>
                    <a:pt x="378" y="18"/>
                    <a:pt x="377" y="18"/>
                  </a:cubicBezTo>
                  <a:cubicBezTo>
                    <a:pt x="376" y="19"/>
                    <a:pt x="376" y="19"/>
                    <a:pt x="375" y="19"/>
                  </a:cubicBezTo>
                  <a:cubicBezTo>
                    <a:pt x="374" y="20"/>
                    <a:pt x="373" y="20"/>
                    <a:pt x="372" y="21"/>
                  </a:cubicBezTo>
                  <a:cubicBezTo>
                    <a:pt x="372" y="21"/>
                    <a:pt x="371" y="21"/>
                    <a:pt x="371" y="22"/>
                  </a:cubicBezTo>
                  <a:cubicBezTo>
                    <a:pt x="370" y="22"/>
                    <a:pt x="368" y="23"/>
                    <a:pt x="367" y="23"/>
                  </a:cubicBezTo>
                  <a:cubicBezTo>
                    <a:pt x="367" y="23"/>
                    <a:pt x="366" y="24"/>
                    <a:pt x="365" y="24"/>
                  </a:cubicBezTo>
                  <a:cubicBezTo>
                    <a:pt x="364" y="25"/>
                    <a:pt x="363" y="25"/>
                    <a:pt x="361" y="26"/>
                  </a:cubicBezTo>
                  <a:cubicBezTo>
                    <a:pt x="361" y="26"/>
                    <a:pt x="360" y="26"/>
                    <a:pt x="360" y="26"/>
                  </a:cubicBezTo>
                  <a:cubicBezTo>
                    <a:pt x="358" y="27"/>
                    <a:pt x="355" y="28"/>
                    <a:pt x="353" y="29"/>
                  </a:cubicBezTo>
                  <a:cubicBezTo>
                    <a:pt x="352" y="29"/>
                    <a:pt x="350" y="30"/>
                    <a:pt x="349" y="30"/>
                  </a:cubicBezTo>
                  <a:cubicBezTo>
                    <a:pt x="349" y="30"/>
                    <a:pt x="348" y="30"/>
                    <a:pt x="348" y="30"/>
                  </a:cubicBezTo>
                  <a:cubicBezTo>
                    <a:pt x="346" y="31"/>
                    <a:pt x="344" y="32"/>
                    <a:pt x="342" y="32"/>
                  </a:cubicBezTo>
                  <a:cubicBezTo>
                    <a:pt x="342" y="32"/>
                    <a:pt x="341" y="33"/>
                    <a:pt x="340" y="33"/>
                  </a:cubicBezTo>
                  <a:cubicBezTo>
                    <a:pt x="339" y="33"/>
                    <a:pt x="337" y="34"/>
                    <a:pt x="336" y="34"/>
                  </a:cubicBezTo>
                  <a:cubicBezTo>
                    <a:pt x="335" y="34"/>
                    <a:pt x="334" y="34"/>
                    <a:pt x="333" y="35"/>
                  </a:cubicBezTo>
                  <a:cubicBezTo>
                    <a:pt x="332" y="35"/>
                    <a:pt x="331" y="35"/>
                    <a:pt x="330" y="36"/>
                  </a:cubicBezTo>
                  <a:cubicBezTo>
                    <a:pt x="328" y="36"/>
                    <a:pt x="325" y="37"/>
                    <a:pt x="323" y="37"/>
                  </a:cubicBezTo>
                  <a:cubicBezTo>
                    <a:pt x="323" y="37"/>
                    <a:pt x="322" y="37"/>
                    <a:pt x="322" y="37"/>
                  </a:cubicBezTo>
                  <a:cubicBezTo>
                    <a:pt x="319" y="38"/>
                    <a:pt x="317" y="39"/>
                    <a:pt x="314" y="39"/>
                  </a:cubicBezTo>
                  <a:cubicBezTo>
                    <a:pt x="313" y="39"/>
                    <a:pt x="313" y="39"/>
                    <a:pt x="312" y="39"/>
                  </a:cubicBezTo>
                  <a:cubicBezTo>
                    <a:pt x="310" y="40"/>
                    <a:pt x="307" y="41"/>
                    <a:pt x="304" y="41"/>
                  </a:cubicBezTo>
                  <a:cubicBezTo>
                    <a:pt x="303" y="41"/>
                    <a:pt x="302" y="41"/>
                    <a:pt x="301" y="42"/>
                  </a:cubicBezTo>
                  <a:cubicBezTo>
                    <a:pt x="298" y="42"/>
                    <a:pt x="295" y="43"/>
                    <a:pt x="291" y="43"/>
                  </a:cubicBezTo>
                  <a:cubicBezTo>
                    <a:pt x="288" y="44"/>
                    <a:pt x="284" y="44"/>
                    <a:pt x="281" y="45"/>
                  </a:cubicBezTo>
                  <a:cubicBezTo>
                    <a:pt x="280" y="45"/>
                    <a:pt x="279" y="45"/>
                    <a:pt x="278" y="45"/>
                  </a:cubicBezTo>
                  <a:cubicBezTo>
                    <a:pt x="275" y="45"/>
                    <a:pt x="273" y="46"/>
                    <a:pt x="270" y="46"/>
                  </a:cubicBezTo>
                  <a:cubicBezTo>
                    <a:pt x="269" y="46"/>
                    <a:pt x="268" y="46"/>
                    <a:pt x="267" y="46"/>
                  </a:cubicBezTo>
                  <a:cubicBezTo>
                    <a:pt x="263" y="47"/>
                    <a:pt x="260" y="47"/>
                    <a:pt x="256" y="48"/>
                  </a:cubicBezTo>
                  <a:cubicBezTo>
                    <a:pt x="256" y="48"/>
                    <a:pt x="255" y="48"/>
                    <a:pt x="255" y="48"/>
                  </a:cubicBezTo>
                  <a:cubicBezTo>
                    <a:pt x="252" y="48"/>
                    <a:pt x="248" y="48"/>
                    <a:pt x="245" y="49"/>
                  </a:cubicBezTo>
                  <a:cubicBezTo>
                    <a:pt x="244" y="49"/>
                    <a:pt x="243" y="49"/>
                    <a:pt x="242" y="49"/>
                  </a:cubicBezTo>
                  <a:cubicBezTo>
                    <a:pt x="238" y="49"/>
                    <a:pt x="233" y="50"/>
                    <a:pt x="229" y="50"/>
                  </a:cubicBezTo>
                  <a:cubicBezTo>
                    <a:pt x="229" y="50"/>
                    <a:pt x="229" y="50"/>
                    <a:pt x="229" y="50"/>
                  </a:cubicBezTo>
                  <a:cubicBezTo>
                    <a:pt x="225" y="50"/>
                    <a:pt x="222" y="50"/>
                    <a:pt x="218" y="50"/>
                  </a:cubicBezTo>
                  <a:cubicBezTo>
                    <a:pt x="217" y="50"/>
                    <a:pt x="215" y="51"/>
                    <a:pt x="214" y="51"/>
                  </a:cubicBezTo>
                  <a:cubicBezTo>
                    <a:pt x="212" y="51"/>
                    <a:pt x="210" y="51"/>
                    <a:pt x="208" y="51"/>
                  </a:cubicBezTo>
                  <a:cubicBezTo>
                    <a:pt x="206" y="51"/>
                    <a:pt x="205" y="51"/>
                    <a:pt x="203" y="51"/>
                  </a:cubicBezTo>
                  <a:cubicBezTo>
                    <a:pt x="201" y="51"/>
                    <a:pt x="200" y="51"/>
                    <a:pt x="198" y="51"/>
                  </a:cubicBezTo>
                  <a:cubicBezTo>
                    <a:pt x="197" y="51"/>
                    <a:pt x="195" y="51"/>
                    <a:pt x="193" y="51"/>
                  </a:cubicBezTo>
                  <a:cubicBezTo>
                    <a:pt x="192" y="51"/>
                    <a:pt x="190" y="51"/>
                    <a:pt x="189" y="51"/>
                  </a:cubicBezTo>
                  <a:cubicBezTo>
                    <a:pt x="185" y="51"/>
                    <a:pt x="182" y="51"/>
                    <a:pt x="179" y="51"/>
                  </a:cubicBezTo>
                  <a:cubicBezTo>
                    <a:pt x="178" y="51"/>
                    <a:pt x="176" y="51"/>
                    <a:pt x="175" y="51"/>
                  </a:cubicBezTo>
                  <a:cubicBezTo>
                    <a:pt x="173" y="51"/>
                    <a:pt x="171" y="51"/>
                    <a:pt x="169" y="51"/>
                  </a:cubicBezTo>
                  <a:cubicBezTo>
                    <a:pt x="168" y="51"/>
                    <a:pt x="166" y="51"/>
                    <a:pt x="165" y="51"/>
                  </a:cubicBezTo>
                  <a:cubicBezTo>
                    <a:pt x="163" y="51"/>
                    <a:pt x="161" y="51"/>
                    <a:pt x="159" y="51"/>
                  </a:cubicBezTo>
                  <a:cubicBezTo>
                    <a:pt x="158" y="51"/>
                    <a:pt x="157" y="51"/>
                    <a:pt x="155" y="51"/>
                  </a:cubicBezTo>
                  <a:cubicBezTo>
                    <a:pt x="153" y="51"/>
                    <a:pt x="151" y="51"/>
                    <a:pt x="149" y="51"/>
                  </a:cubicBezTo>
                  <a:cubicBezTo>
                    <a:pt x="148" y="51"/>
                    <a:pt x="147" y="51"/>
                    <a:pt x="146" y="51"/>
                  </a:cubicBezTo>
                  <a:cubicBezTo>
                    <a:pt x="144" y="51"/>
                    <a:pt x="142" y="50"/>
                    <a:pt x="140" y="50"/>
                  </a:cubicBezTo>
                  <a:cubicBezTo>
                    <a:pt x="138" y="50"/>
                    <a:pt x="137" y="50"/>
                    <a:pt x="136" y="50"/>
                  </a:cubicBezTo>
                  <a:cubicBezTo>
                    <a:pt x="134" y="50"/>
                    <a:pt x="132" y="50"/>
                    <a:pt x="130" y="50"/>
                  </a:cubicBezTo>
                  <a:cubicBezTo>
                    <a:pt x="129" y="50"/>
                    <a:pt x="128" y="50"/>
                    <a:pt x="126" y="50"/>
                  </a:cubicBezTo>
                  <a:cubicBezTo>
                    <a:pt x="124" y="49"/>
                    <a:pt x="122" y="49"/>
                    <a:pt x="120" y="49"/>
                  </a:cubicBezTo>
                  <a:cubicBezTo>
                    <a:pt x="119" y="49"/>
                    <a:pt x="118" y="49"/>
                    <a:pt x="117" y="49"/>
                  </a:cubicBezTo>
                  <a:cubicBezTo>
                    <a:pt x="114" y="49"/>
                    <a:pt x="111" y="48"/>
                    <a:pt x="108" y="48"/>
                  </a:cubicBezTo>
                  <a:cubicBezTo>
                    <a:pt x="107" y="48"/>
                    <a:pt x="107" y="48"/>
                    <a:pt x="106" y="48"/>
                  </a:cubicBezTo>
                  <a:cubicBezTo>
                    <a:pt x="104" y="48"/>
                    <a:pt x="101" y="47"/>
                    <a:pt x="98" y="47"/>
                  </a:cubicBezTo>
                  <a:cubicBezTo>
                    <a:pt x="98" y="47"/>
                    <a:pt x="97" y="47"/>
                    <a:pt x="96" y="47"/>
                  </a:cubicBezTo>
                  <a:cubicBezTo>
                    <a:pt x="93" y="46"/>
                    <a:pt x="91" y="46"/>
                    <a:pt x="88" y="46"/>
                  </a:cubicBezTo>
                  <a:cubicBezTo>
                    <a:pt x="88" y="46"/>
                    <a:pt x="87" y="45"/>
                    <a:pt x="86" y="45"/>
                  </a:cubicBezTo>
                  <a:cubicBezTo>
                    <a:pt x="83" y="45"/>
                    <a:pt x="80" y="44"/>
                    <a:pt x="76" y="44"/>
                  </a:cubicBezTo>
                  <a:cubicBezTo>
                    <a:pt x="75" y="44"/>
                    <a:pt x="74" y="43"/>
                    <a:pt x="73" y="43"/>
                  </a:cubicBezTo>
                  <a:cubicBezTo>
                    <a:pt x="72" y="43"/>
                    <a:pt x="71" y="43"/>
                    <a:pt x="70" y="43"/>
                  </a:cubicBezTo>
                  <a:cubicBezTo>
                    <a:pt x="69" y="42"/>
                    <a:pt x="67" y="42"/>
                    <a:pt x="66" y="42"/>
                  </a:cubicBezTo>
                  <a:cubicBezTo>
                    <a:pt x="65" y="42"/>
                    <a:pt x="64" y="42"/>
                    <a:pt x="64" y="42"/>
                  </a:cubicBezTo>
                  <a:cubicBezTo>
                    <a:pt x="63" y="41"/>
                    <a:pt x="63" y="41"/>
                    <a:pt x="62" y="41"/>
                  </a:cubicBezTo>
                  <a:cubicBezTo>
                    <a:pt x="60" y="41"/>
                    <a:pt x="59" y="40"/>
                    <a:pt x="57" y="40"/>
                  </a:cubicBezTo>
                  <a:cubicBezTo>
                    <a:pt x="56" y="40"/>
                    <a:pt x="55" y="40"/>
                    <a:pt x="54" y="40"/>
                  </a:cubicBezTo>
                  <a:cubicBezTo>
                    <a:pt x="53" y="39"/>
                    <a:pt x="52" y="39"/>
                    <a:pt x="50" y="39"/>
                  </a:cubicBezTo>
                  <a:cubicBezTo>
                    <a:pt x="49" y="38"/>
                    <a:pt x="48" y="38"/>
                    <a:pt x="47" y="38"/>
                  </a:cubicBezTo>
                  <a:cubicBezTo>
                    <a:pt x="47" y="38"/>
                    <a:pt x="46" y="37"/>
                    <a:pt x="45" y="37"/>
                  </a:cubicBezTo>
                  <a:cubicBezTo>
                    <a:pt x="44" y="37"/>
                    <a:pt x="43" y="37"/>
                    <a:pt x="42" y="36"/>
                  </a:cubicBezTo>
                  <a:cubicBezTo>
                    <a:pt x="41" y="36"/>
                    <a:pt x="40" y="36"/>
                    <a:pt x="39" y="36"/>
                  </a:cubicBezTo>
                  <a:cubicBezTo>
                    <a:pt x="38" y="35"/>
                    <a:pt x="37" y="35"/>
                    <a:pt x="37" y="35"/>
                  </a:cubicBezTo>
                  <a:cubicBezTo>
                    <a:pt x="36" y="34"/>
                    <a:pt x="35" y="34"/>
                    <a:pt x="34" y="34"/>
                  </a:cubicBezTo>
                  <a:cubicBezTo>
                    <a:pt x="33" y="34"/>
                    <a:pt x="32" y="33"/>
                    <a:pt x="32" y="33"/>
                  </a:cubicBezTo>
                  <a:cubicBezTo>
                    <a:pt x="31" y="33"/>
                    <a:pt x="30" y="33"/>
                    <a:pt x="29" y="32"/>
                  </a:cubicBezTo>
                  <a:cubicBezTo>
                    <a:pt x="28" y="32"/>
                    <a:pt x="28" y="32"/>
                    <a:pt x="27" y="31"/>
                  </a:cubicBezTo>
                  <a:cubicBezTo>
                    <a:pt x="26" y="31"/>
                    <a:pt x="26" y="31"/>
                    <a:pt x="25" y="31"/>
                  </a:cubicBezTo>
                  <a:cubicBezTo>
                    <a:pt x="24" y="30"/>
                    <a:pt x="23" y="30"/>
                    <a:pt x="23" y="30"/>
                  </a:cubicBezTo>
                  <a:cubicBezTo>
                    <a:pt x="22" y="29"/>
                    <a:pt x="21" y="29"/>
                    <a:pt x="21" y="29"/>
                  </a:cubicBezTo>
                  <a:cubicBezTo>
                    <a:pt x="20" y="28"/>
                    <a:pt x="19" y="28"/>
                    <a:pt x="19" y="28"/>
                  </a:cubicBezTo>
                  <a:cubicBezTo>
                    <a:pt x="18" y="27"/>
                    <a:pt x="17" y="27"/>
                    <a:pt x="17" y="27"/>
                  </a:cubicBezTo>
                  <a:cubicBezTo>
                    <a:pt x="16" y="27"/>
                    <a:pt x="16" y="26"/>
                    <a:pt x="15" y="26"/>
                  </a:cubicBezTo>
                  <a:cubicBezTo>
                    <a:pt x="14" y="26"/>
                    <a:pt x="14" y="25"/>
                    <a:pt x="13" y="25"/>
                  </a:cubicBezTo>
                  <a:cubicBezTo>
                    <a:pt x="13" y="25"/>
                    <a:pt x="12" y="24"/>
                    <a:pt x="12" y="24"/>
                  </a:cubicBezTo>
                  <a:cubicBezTo>
                    <a:pt x="11" y="24"/>
                    <a:pt x="11" y="23"/>
                    <a:pt x="10" y="23"/>
                  </a:cubicBezTo>
                  <a:cubicBezTo>
                    <a:pt x="10" y="23"/>
                    <a:pt x="9" y="22"/>
                    <a:pt x="9" y="22"/>
                  </a:cubicBezTo>
                  <a:cubicBezTo>
                    <a:pt x="8" y="22"/>
                    <a:pt x="8" y="21"/>
                    <a:pt x="8" y="21"/>
                  </a:cubicBezTo>
                  <a:cubicBezTo>
                    <a:pt x="7" y="21"/>
                    <a:pt x="7" y="20"/>
                    <a:pt x="6" y="20"/>
                  </a:cubicBezTo>
                  <a:cubicBezTo>
                    <a:pt x="6" y="20"/>
                    <a:pt x="6" y="19"/>
                    <a:pt x="5" y="19"/>
                  </a:cubicBezTo>
                  <a:cubicBezTo>
                    <a:pt x="5" y="19"/>
                    <a:pt x="5" y="18"/>
                    <a:pt x="4" y="18"/>
                  </a:cubicBezTo>
                  <a:cubicBezTo>
                    <a:pt x="4" y="18"/>
                    <a:pt x="4" y="17"/>
                    <a:pt x="3" y="17"/>
                  </a:cubicBezTo>
                  <a:cubicBezTo>
                    <a:pt x="3" y="17"/>
                    <a:pt x="3" y="16"/>
                    <a:pt x="2" y="16"/>
                  </a:cubicBezTo>
                  <a:cubicBezTo>
                    <a:pt x="2" y="15"/>
                    <a:pt x="2" y="15"/>
                    <a:pt x="2" y="15"/>
                  </a:cubicBezTo>
                  <a:cubicBezTo>
                    <a:pt x="2" y="14"/>
                    <a:pt x="1" y="14"/>
                    <a:pt x="1" y="14"/>
                  </a:cubicBezTo>
                  <a:cubicBezTo>
                    <a:pt x="1" y="13"/>
                    <a:pt x="1" y="13"/>
                    <a:pt x="1" y="13"/>
                  </a:cubicBezTo>
                  <a:cubicBezTo>
                    <a:pt x="1" y="12"/>
                    <a:pt x="0" y="12"/>
                    <a:pt x="0" y="11"/>
                  </a:cubicBezTo>
                  <a:cubicBezTo>
                    <a:pt x="0" y="11"/>
                    <a:pt x="0" y="11"/>
                    <a:pt x="0" y="10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9" y="415"/>
                    <a:pt x="9" y="415"/>
                    <a:pt x="9" y="415"/>
                  </a:cubicBezTo>
                  <a:cubicBezTo>
                    <a:pt x="9" y="415"/>
                    <a:pt x="9" y="416"/>
                    <a:pt x="9" y="417"/>
                  </a:cubicBezTo>
                  <a:cubicBezTo>
                    <a:pt x="9" y="417"/>
                    <a:pt x="9" y="417"/>
                    <a:pt x="9" y="418"/>
                  </a:cubicBezTo>
                  <a:cubicBezTo>
                    <a:pt x="9" y="418"/>
                    <a:pt x="9" y="419"/>
                    <a:pt x="10" y="419"/>
                  </a:cubicBezTo>
                  <a:cubicBezTo>
                    <a:pt x="10" y="419"/>
                    <a:pt x="10" y="420"/>
                    <a:pt x="10" y="420"/>
                  </a:cubicBezTo>
                  <a:cubicBezTo>
                    <a:pt x="10" y="420"/>
                    <a:pt x="10" y="421"/>
                    <a:pt x="11" y="421"/>
                  </a:cubicBezTo>
                  <a:cubicBezTo>
                    <a:pt x="11" y="422"/>
                    <a:pt x="11" y="422"/>
                    <a:pt x="11" y="422"/>
                  </a:cubicBezTo>
                  <a:cubicBezTo>
                    <a:pt x="12" y="423"/>
                    <a:pt x="12" y="423"/>
                    <a:pt x="12" y="423"/>
                  </a:cubicBezTo>
                  <a:cubicBezTo>
                    <a:pt x="12" y="424"/>
                    <a:pt x="13" y="424"/>
                    <a:pt x="13" y="424"/>
                  </a:cubicBezTo>
                  <a:cubicBezTo>
                    <a:pt x="13" y="425"/>
                    <a:pt x="14" y="425"/>
                    <a:pt x="14" y="425"/>
                  </a:cubicBezTo>
                  <a:cubicBezTo>
                    <a:pt x="14" y="426"/>
                    <a:pt x="15" y="426"/>
                    <a:pt x="15" y="426"/>
                  </a:cubicBezTo>
                  <a:cubicBezTo>
                    <a:pt x="16" y="427"/>
                    <a:pt x="16" y="427"/>
                    <a:pt x="16" y="427"/>
                  </a:cubicBezTo>
                  <a:cubicBezTo>
                    <a:pt x="17" y="428"/>
                    <a:pt x="17" y="428"/>
                    <a:pt x="18" y="428"/>
                  </a:cubicBezTo>
                  <a:cubicBezTo>
                    <a:pt x="18" y="429"/>
                    <a:pt x="19" y="429"/>
                    <a:pt x="19" y="429"/>
                  </a:cubicBezTo>
                  <a:cubicBezTo>
                    <a:pt x="20" y="430"/>
                    <a:pt x="20" y="430"/>
                    <a:pt x="21" y="430"/>
                  </a:cubicBezTo>
                  <a:cubicBezTo>
                    <a:pt x="21" y="431"/>
                    <a:pt x="22" y="431"/>
                    <a:pt x="22" y="431"/>
                  </a:cubicBezTo>
                  <a:cubicBezTo>
                    <a:pt x="23" y="432"/>
                    <a:pt x="23" y="432"/>
                    <a:pt x="24" y="432"/>
                  </a:cubicBezTo>
                  <a:cubicBezTo>
                    <a:pt x="24" y="433"/>
                    <a:pt x="25" y="433"/>
                    <a:pt x="26" y="433"/>
                  </a:cubicBezTo>
                  <a:cubicBezTo>
                    <a:pt x="26" y="434"/>
                    <a:pt x="27" y="434"/>
                    <a:pt x="27" y="434"/>
                  </a:cubicBezTo>
                  <a:cubicBezTo>
                    <a:pt x="28" y="434"/>
                    <a:pt x="29" y="435"/>
                    <a:pt x="29" y="435"/>
                  </a:cubicBezTo>
                  <a:cubicBezTo>
                    <a:pt x="30" y="435"/>
                    <a:pt x="31" y="436"/>
                    <a:pt x="31" y="436"/>
                  </a:cubicBezTo>
                  <a:cubicBezTo>
                    <a:pt x="32" y="436"/>
                    <a:pt x="33" y="437"/>
                    <a:pt x="34" y="437"/>
                  </a:cubicBezTo>
                  <a:cubicBezTo>
                    <a:pt x="34" y="437"/>
                    <a:pt x="35" y="437"/>
                    <a:pt x="36" y="438"/>
                  </a:cubicBezTo>
                  <a:cubicBezTo>
                    <a:pt x="37" y="438"/>
                    <a:pt x="37" y="438"/>
                    <a:pt x="38" y="439"/>
                  </a:cubicBezTo>
                  <a:cubicBezTo>
                    <a:pt x="39" y="439"/>
                    <a:pt x="40" y="439"/>
                    <a:pt x="40" y="439"/>
                  </a:cubicBezTo>
                  <a:cubicBezTo>
                    <a:pt x="41" y="440"/>
                    <a:pt x="42" y="440"/>
                    <a:pt x="43" y="440"/>
                  </a:cubicBezTo>
                  <a:cubicBezTo>
                    <a:pt x="44" y="441"/>
                    <a:pt x="45" y="441"/>
                    <a:pt x="45" y="441"/>
                  </a:cubicBezTo>
                  <a:cubicBezTo>
                    <a:pt x="46" y="441"/>
                    <a:pt x="47" y="442"/>
                    <a:pt x="48" y="442"/>
                  </a:cubicBezTo>
                  <a:cubicBezTo>
                    <a:pt x="49" y="442"/>
                    <a:pt x="50" y="442"/>
                    <a:pt x="51" y="443"/>
                  </a:cubicBezTo>
                  <a:cubicBezTo>
                    <a:pt x="52" y="443"/>
                    <a:pt x="53" y="443"/>
                    <a:pt x="54" y="443"/>
                  </a:cubicBezTo>
                  <a:cubicBezTo>
                    <a:pt x="54" y="444"/>
                    <a:pt x="55" y="444"/>
                    <a:pt x="56" y="444"/>
                  </a:cubicBezTo>
                  <a:cubicBezTo>
                    <a:pt x="57" y="444"/>
                    <a:pt x="58" y="445"/>
                    <a:pt x="58" y="445"/>
                  </a:cubicBezTo>
                  <a:cubicBezTo>
                    <a:pt x="59" y="445"/>
                    <a:pt x="59" y="445"/>
                    <a:pt x="59" y="445"/>
                  </a:cubicBezTo>
                  <a:cubicBezTo>
                    <a:pt x="61" y="445"/>
                    <a:pt x="62" y="446"/>
                    <a:pt x="63" y="446"/>
                  </a:cubicBezTo>
                  <a:cubicBezTo>
                    <a:pt x="64" y="446"/>
                    <a:pt x="65" y="446"/>
                    <a:pt x="66" y="446"/>
                  </a:cubicBezTo>
                  <a:cubicBezTo>
                    <a:pt x="67" y="447"/>
                    <a:pt x="69" y="447"/>
                    <a:pt x="71" y="448"/>
                  </a:cubicBezTo>
                  <a:cubicBezTo>
                    <a:pt x="71" y="448"/>
                    <a:pt x="72" y="448"/>
                    <a:pt x="72" y="448"/>
                  </a:cubicBezTo>
                  <a:cubicBezTo>
                    <a:pt x="72" y="448"/>
                    <a:pt x="73" y="448"/>
                    <a:pt x="73" y="448"/>
                  </a:cubicBezTo>
                  <a:cubicBezTo>
                    <a:pt x="73" y="448"/>
                    <a:pt x="74" y="448"/>
                    <a:pt x="74" y="448"/>
                  </a:cubicBezTo>
                  <a:cubicBezTo>
                    <a:pt x="76" y="449"/>
                    <a:pt x="77" y="449"/>
                    <a:pt x="79" y="449"/>
                  </a:cubicBezTo>
                  <a:cubicBezTo>
                    <a:pt x="80" y="449"/>
                    <a:pt x="81" y="449"/>
                    <a:pt x="81" y="450"/>
                  </a:cubicBezTo>
                  <a:cubicBezTo>
                    <a:pt x="82" y="450"/>
                    <a:pt x="83" y="450"/>
                    <a:pt x="84" y="450"/>
                  </a:cubicBezTo>
                  <a:cubicBezTo>
                    <a:pt x="85" y="450"/>
                    <a:pt x="85" y="450"/>
                    <a:pt x="85" y="450"/>
                  </a:cubicBezTo>
                  <a:cubicBezTo>
                    <a:pt x="88" y="451"/>
                    <a:pt x="92" y="451"/>
                    <a:pt x="95" y="452"/>
                  </a:cubicBezTo>
                  <a:cubicBezTo>
                    <a:pt x="95" y="452"/>
                    <a:pt x="95" y="452"/>
                    <a:pt x="96" y="452"/>
                  </a:cubicBezTo>
                  <a:cubicBezTo>
                    <a:pt x="96" y="452"/>
                    <a:pt x="97" y="452"/>
                    <a:pt x="97" y="452"/>
                  </a:cubicBezTo>
                  <a:cubicBezTo>
                    <a:pt x="100" y="452"/>
                    <a:pt x="102" y="453"/>
                    <a:pt x="105" y="453"/>
                  </a:cubicBezTo>
                  <a:cubicBezTo>
                    <a:pt x="105" y="453"/>
                    <a:pt x="106" y="453"/>
                    <a:pt x="106" y="453"/>
                  </a:cubicBezTo>
                  <a:cubicBezTo>
                    <a:pt x="107" y="453"/>
                    <a:pt x="107" y="453"/>
                    <a:pt x="107" y="453"/>
                  </a:cubicBezTo>
                  <a:cubicBezTo>
                    <a:pt x="110" y="454"/>
                    <a:pt x="113" y="454"/>
                    <a:pt x="115" y="454"/>
                  </a:cubicBezTo>
                  <a:cubicBezTo>
                    <a:pt x="116" y="454"/>
                    <a:pt x="116" y="454"/>
                    <a:pt x="116" y="454"/>
                  </a:cubicBezTo>
                  <a:cubicBezTo>
                    <a:pt x="117" y="454"/>
                    <a:pt x="117" y="454"/>
                    <a:pt x="117" y="454"/>
                  </a:cubicBezTo>
                  <a:cubicBezTo>
                    <a:pt x="120" y="455"/>
                    <a:pt x="123" y="455"/>
                    <a:pt x="126" y="455"/>
                  </a:cubicBezTo>
                  <a:cubicBezTo>
                    <a:pt x="126" y="455"/>
                    <a:pt x="126" y="455"/>
                    <a:pt x="127" y="455"/>
                  </a:cubicBezTo>
                  <a:cubicBezTo>
                    <a:pt x="127" y="455"/>
                    <a:pt x="128" y="455"/>
                    <a:pt x="129" y="455"/>
                  </a:cubicBezTo>
                  <a:cubicBezTo>
                    <a:pt x="131" y="456"/>
                    <a:pt x="133" y="456"/>
                    <a:pt x="135" y="456"/>
                  </a:cubicBezTo>
                  <a:cubicBezTo>
                    <a:pt x="136" y="456"/>
                    <a:pt x="136" y="456"/>
                    <a:pt x="137" y="456"/>
                  </a:cubicBezTo>
                  <a:cubicBezTo>
                    <a:pt x="137" y="456"/>
                    <a:pt x="138" y="456"/>
                    <a:pt x="139" y="456"/>
                  </a:cubicBezTo>
                  <a:cubicBezTo>
                    <a:pt x="141" y="456"/>
                    <a:pt x="143" y="456"/>
                    <a:pt x="145" y="457"/>
                  </a:cubicBezTo>
                  <a:cubicBezTo>
                    <a:pt x="145" y="457"/>
                    <a:pt x="146" y="457"/>
                    <a:pt x="147" y="457"/>
                  </a:cubicBezTo>
                  <a:cubicBezTo>
                    <a:pt x="147" y="457"/>
                    <a:pt x="148" y="457"/>
                    <a:pt x="149" y="457"/>
                  </a:cubicBezTo>
                  <a:cubicBezTo>
                    <a:pt x="150" y="457"/>
                    <a:pt x="152" y="457"/>
                    <a:pt x="154" y="457"/>
                  </a:cubicBezTo>
                  <a:cubicBezTo>
                    <a:pt x="155" y="457"/>
                    <a:pt x="156" y="457"/>
                    <a:pt x="157" y="457"/>
                  </a:cubicBezTo>
                  <a:cubicBezTo>
                    <a:pt x="157" y="457"/>
                    <a:pt x="158" y="457"/>
                    <a:pt x="158" y="457"/>
                  </a:cubicBezTo>
                  <a:cubicBezTo>
                    <a:pt x="160" y="457"/>
                    <a:pt x="162" y="457"/>
                    <a:pt x="164" y="457"/>
                  </a:cubicBezTo>
                  <a:cubicBezTo>
                    <a:pt x="165" y="457"/>
                    <a:pt x="166" y="457"/>
                    <a:pt x="167" y="457"/>
                  </a:cubicBezTo>
                  <a:cubicBezTo>
                    <a:pt x="167" y="457"/>
                    <a:pt x="168" y="457"/>
                    <a:pt x="168" y="457"/>
                  </a:cubicBezTo>
                  <a:cubicBezTo>
                    <a:pt x="170" y="458"/>
                    <a:pt x="172" y="458"/>
                    <a:pt x="174" y="458"/>
                  </a:cubicBezTo>
                  <a:cubicBezTo>
                    <a:pt x="175" y="458"/>
                    <a:pt x="176" y="458"/>
                    <a:pt x="177" y="458"/>
                  </a:cubicBezTo>
                  <a:cubicBezTo>
                    <a:pt x="177" y="458"/>
                    <a:pt x="177" y="458"/>
                    <a:pt x="178" y="458"/>
                  </a:cubicBezTo>
                  <a:cubicBezTo>
                    <a:pt x="180" y="458"/>
                    <a:pt x="182" y="458"/>
                    <a:pt x="184" y="458"/>
                  </a:cubicBezTo>
                  <a:cubicBezTo>
                    <a:pt x="185" y="458"/>
                    <a:pt x="186" y="458"/>
                    <a:pt x="187" y="458"/>
                  </a:cubicBezTo>
                  <a:cubicBezTo>
                    <a:pt x="187" y="458"/>
                    <a:pt x="188" y="458"/>
                    <a:pt x="188" y="458"/>
                  </a:cubicBezTo>
                  <a:cubicBezTo>
                    <a:pt x="191" y="458"/>
                    <a:pt x="194" y="458"/>
                    <a:pt x="197" y="458"/>
                  </a:cubicBezTo>
                  <a:cubicBezTo>
                    <a:pt x="197" y="458"/>
                    <a:pt x="197" y="458"/>
                    <a:pt x="197" y="458"/>
                  </a:cubicBezTo>
                  <a:cubicBezTo>
                    <a:pt x="199" y="458"/>
                    <a:pt x="200" y="458"/>
                    <a:pt x="202" y="458"/>
                  </a:cubicBezTo>
                  <a:cubicBezTo>
                    <a:pt x="203" y="458"/>
                    <a:pt x="205" y="458"/>
                    <a:pt x="207" y="458"/>
                  </a:cubicBezTo>
                  <a:cubicBezTo>
                    <a:pt x="207" y="458"/>
                    <a:pt x="207" y="457"/>
                    <a:pt x="207" y="457"/>
                  </a:cubicBezTo>
                  <a:cubicBezTo>
                    <a:pt x="209" y="457"/>
                    <a:pt x="210" y="457"/>
                    <a:pt x="212" y="457"/>
                  </a:cubicBezTo>
                  <a:cubicBezTo>
                    <a:pt x="213" y="457"/>
                    <a:pt x="215" y="457"/>
                    <a:pt x="216" y="457"/>
                  </a:cubicBezTo>
                  <a:cubicBezTo>
                    <a:pt x="217" y="457"/>
                    <a:pt x="217" y="457"/>
                    <a:pt x="217" y="457"/>
                  </a:cubicBezTo>
                  <a:cubicBezTo>
                    <a:pt x="219" y="457"/>
                    <a:pt x="221" y="457"/>
                    <a:pt x="223" y="457"/>
                  </a:cubicBezTo>
                  <a:cubicBezTo>
                    <a:pt x="224" y="457"/>
                    <a:pt x="225" y="457"/>
                    <a:pt x="226" y="457"/>
                  </a:cubicBezTo>
                  <a:cubicBezTo>
                    <a:pt x="227" y="457"/>
                    <a:pt x="227" y="457"/>
                    <a:pt x="227" y="457"/>
                  </a:cubicBezTo>
                  <a:cubicBezTo>
                    <a:pt x="230" y="457"/>
                    <a:pt x="234" y="456"/>
                    <a:pt x="237" y="456"/>
                  </a:cubicBezTo>
                  <a:cubicBezTo>
                    <a:pt x="237" y="456"/>
                    <a:pt x="237" y="456"/>
                    <a:pt x="237" y="456"/>
                  </a:cubicBezTo>
                  <a:cubicBezTo>
                    <a:pt x="238" y="456"/>
                    <a:pt x="238" y="456"/>
                    <a:pt x="238" y="456"/>
                  </a:cubicBezTo>
                  <a:cubicBezTo>
                    <a:pt x="242" y="456"/>
                    <a:pt x="246" y="456"/>
                    <a:pt x="251" y="455"/>
                  </a:cubicBezTo>
                  <a:cubicBezTo>
                    <a:pt x="251" y="455"/>
                    <a:pt x="252" y="455"/>
                    <a:pt x="252" y="455"/>
                  </a:cubicBezTo>
                  <a:cubicBezTo>
                    <a:pt x="253" y="455"/>
                    <a:pt x="253" y="455"/>
                    <a:pt x="254" y="455"/>
                  </a:cubicBezTo>
                  <a:cubicBezTo>
                    <a:pt x="257" y="455"/>
                    <a:pt x="260" y="454"/>
                    <a:pt x="264" y="454"/>
                  </a:cubicBezTo>
                  <a:cubicBezTo>
                    <a:pt x="264" y="454"/>
                    <a:pt x="265" y="454"/>
                    <a:pt x="265" y="454"/>
                  </a:cubicBezTo>
                  <a:cubicBezTo>
                    <a:pt x="269" y="454"/>
                    <a:pt x="272" y="453"/>
                    <a:pt x="276" y="453"/>
                  </a:cubicBezTo>
                  <a:cubicBezTo>
                    <a:pt x="277" y="453"/>
                    <a:pt x="278" y="453"/>
                    <a:pt x="279" y="452"/>
                  </a:cubicBezTo>
                  <a:cubicBezTo>
                    <a:pt x="281" y="452"/>
                    <a:pt x="284" y="452"/>
                    <a:pt x="287" y="452"/>
                  </a:cubicBezTo>
                  <a:cubicBezTo>
                    <a:pt x="288" y="451"/>
                    <a:pt x="289" y="451"/>
                    <a:pt x="290" y="451"/>
                  </a:cubicBezTo>
                  <a:cubicBezTo>
                    <a:pt x="293" y="451"/>
                    <a:pt x="296" y="450"/>
                    <a:pt x="300" y="450"/>
                  </a:cubicBezTo>
                  <a:cubicBezTo>
                    <a:pt x="300" y="450"/>
                    <a:pt x="300" y="450"/>
                    <a:pt x="300" y="450"/>
                  </a:cubicBezTo>
                  <a:cubicBezTo>
                    <a:pt x="300" y="450"/>
                    <a:pt x="300" y="450"/>
                    <a:pt x="300" y="450"/>
                  </a:cubicBezTo>
                  <a:cubicBezTo>
                    <a:pt x="303" y="449"/>
                    <a:pt x="307" y="449"/>
                    <a:pt x="310" y="448"/>
                  </a:cubicBezTo>
                  <a:cubicBezTo>
                    <a:pt x="311" y="448"/>
                    <a:pt x="312" y="448"/>
                    <a:pt x="313" y="447"/>
                  </a:cubicBezTo>
                  <a:cubicBezTo>
                    <a:pt x="316" y="447"/>
                    <a:pt x="318" y="446"/>
                    <a:pt x="321" y="446"/>
                  </a:cubicBezTo>
                  <a:cubicBezTo>
                    <a:pt x="322" y="446"/>
                    <a:pt x="322" y="446"/>
                    <a:pt x="322" y="446"/>
                  </a:cubicBezTo>
                  <a:cubicBezTo>
                    <a:pt x="323" y="446"/>
                    <a:pt x="323" y="446"/>
                    <a:pt x="323" y="446"/>
                  </a:cubicBezTo>
                  <a:cubicBezTo>
                    <a:pt x="326" y="445"/>
                    <a:pt x="328" y="444"/>
                    <a:pt x="331" y="444"/>
                  </a:cubicBezTo>
                  <a:cubicBezTo>
                    <a:pt x="331" y="444"/>
                    <a:pt x="332" y="444"/>
                    <a:pt x="332" y="444"/>
                  </a:cubicBezTo>
                  <a:cubicBezTo>
                    <a:pt x="334" y="443"/>
                    <a:pt x="336" y="443"/>
                    <a:pt x="339" y="442"/>
                  </a:cubicBezTo>
                  <a:cubicBezTo>
                    <a:pt x="339" y="442"/>
                    <a:pt x="339" y="442"/>
                    <a:pt x="339" y="442"/>
                  </a:cubicBezTo>
                  <a:cubicBezTo>
                    <a:pt x="340" y="442"/>
                    <a:pt x="341" y="441"/>
                    <a:pt x="342" y="441"/>
                  </a:cubicBezTo>
                  <a:cubicBezTo>
                    <a:pt x="343" y="441"/>
                    <a:pt x="344" y="441"/>
                    <a:pt x="345" y="440"/>
                  </a:cubicBezTo>
                  <a:cubicBezTo>
                    <a:pt x="346" y="440"/>
                    <a:pt x="347" y="440"/>
                    <a:pt x="349" y="439"/>
                  </a:cubicBezTo>
                  <a:cubicBezTo>
                    <a:pt x="350" y="439"/>
                    <a:pt x="350" y="439"/>
                    <a:pt x="351" y="439"/>
                  </a:cubicBezTo>
                  <a:cubicBezTo>
                    <a:pt x="351" y="439"/>
                    <a:pt x="352" y="438"/>
                    <a:pt x="352" y="438"/>
                  </a:cubicBezTo>
                  <a:cubicBezTo>
                    <a:pt x="353" y="438"/>
                    <a:pt x="355" y="437"/>
                    <a:pt x="357" y="437"/>
                  </a:cubicBezTo>
                  <a:cubicBezTo>
                    <a:pt x="357" y="437"/>
                    <a:pt x="358" y="437"/>
                    <a:pt x="358" y="437"/>
                  </a:cubicBezTo>
                  <a:cubicBezTo>
                    <a:pt x="359" y="436"/>
                    <a:pt x="360" y="436"/>
                    <a:pt x="361" y="435"/>
                  </a:cubicBezTo>
                  <a:cubicBezTo>
                    <a:pt x="361" y="435"/>
                    <a:pt x="362" y="435"/>
                    <a:pt x="362" y="435"/>
                  </a:cubicBezTo>
                  <a:cubicBezTo>
                    <a:pt x="364" y="434"/>
                    <a:pt x="366" y="434"/>
                    <a:pt x="369" y="433"/>
                  </a:cubicBezTo>
                  <a:cubicBezTo>
                    <a:pt x="369" y="433"/>
                    <a:pt x="369" y="433"/>
                    <a:pt x="369" y="433"/>
                  </a:cubicBezTo>
                  <a:cubicBezTo>
                    <a:pt x="369" y="433"/>
                    <a:pt x="369" y="432"/>
                    <a:pt x="370" y="432"/>
                  </a:cubicBezTo>
                  <a:cubicBezTo>
                    <a:pt x="371" y="432"/>
                    <a:pt x="373" y="431"/>
                    <a:pt x="374" y="430"/>
                  </a:cubicBezTo>
                  <a:cubicBezTo>
                    <a:pt x="375" y="430"/>
                    <a:pt x="375" y="430"/>
                    <a:pt x="375" y="430"/>
                  </a:cubicBezTo>
                  <a:cubicBezTo>
                    <a:pt x="376" y="430"/>
                    <a:pt x="376" y="430"/>
                    <a:pt x="376" y="430"/>
                  </a:cubicBezTo>
                  <a:cubicBezTo>
                    <a:pt x="377" y="429"/>
                    <a:pt x="378" y="428"/>
                    <a:pt x="379" y="428"/>
                  </a:cubicBezTo>
                  <a:cubicBezTo>
                    <a:pt x="380" y="428"/>
                    <a:pt x="380" y="428"/>
                    <a:pt x="381" y="427"/>
                  </a:cubicBezTo>
                  <a:cubicBezTo>
                    <a:pt x="381" y="427"/>
                    <a:pt x="381" y="427"/>
                    <a:pt x="381" y="427"/>
                  </a:cubicBezTo>
                  <a:cubicBezTo>
                    <a:pt x="382" y="427"/>
                    <a:pt x="383" y="426"/>
                    <a:pt x="384" y="426"/>
                  </a:cubicBezTo>
                  <a:cubicBezTo>
                    <a:pt x="384" y="425"/>
                    <a:pt x="385" y="425"/>
                    <a:pt x="385" y="425"/>
                  </a:cubicBezTo>
                  <a:cubicBezTo>
                    <a:pt x="385" y="425"/>
                    <a:pt x="385" y="425"/>
                    <a:pt x="385" y="425"/>
                  </a:cubicBezTo>
                  <a:cubicBezTo>
                    <a:pt x="386" y="424"/>
                    <a:pt x="387" y="424"/>
                    <a:pt x="388" y="423"/>
                  </a:cubicBezTo>
                  <a:cubicBezTo>
                    <a:pt x="388" y="423"/>
                    <a:pt x="389" y="423"/>
                    <a:pt x="389" y="422"/>
                  </a:cubicBezTo>
                  <a:cubicBezTo>
                    <a:pt x="389" y="422"/>
                    <a:pt x="389" y="422"/>
                    <a:pt x="389" y="422"/>
                  </a:cubicBezTo>
                  <a:cubicBezTo>
                    <a:pt x="390" y="421"/>
                    <a:pt x="391" y="421"/>
                    <a:pt x="392" y="420"/>
                  </a:cubicBezTo>
                  <a:cubicBezTo>
                    <a:pt x="392" y="420"/>
                    <a:pt x="392" y="420"/>
                    <a:pt x="392" y="420"/>
                  </a:cubicBezTo>
                  <a:cubicBezTo>
                    <a:pt x="392" y="420"/>
                    <a:pt x="392" y="420"/>
                    <a:pt x="393" y="420"/>
                  </a:cubicBezTo>
                  <a:cubicBezTo>
                    <a:pt x="393" y="419"/>
                    <a:pt x="394" y="418"/>
                    <a:pt x="395" y="417"/>
                  </a:cubicBezTo>
                  <a:cubicBezTo>
                    <a:pt x="395" y="417"/>
                    <a:pt x="395" y="417"/>
                    <a:pt x="395" y="417"/>
                  </a:cubicBezTo>
                  <a:cubicBezTo>
                    <a:pt x="395" y="417"/>
                    <a:pt x="395" y="417"/>
                    <a:pt x="396" y="417"/>
                  </a:cubicBezTo>
                  <a:cubicBezTo>
                    <a:pt x="396" y="416"/>
                    <a:pt x="397" y="415"/>
                    <a:pt x="397" y="415"/>
                  </a:cubicBezTo>
                  <a:cubicBezTo>
                    <a:pt x="397" y="415"/>
                    <a:pt x="397" y="415"/>
                    <a:pt x="397" y="415"/>
                  </a:cubicBezTo>
                  <a:cubicBezTo>
                    <a:pt x="397" y="414"/>
                    <a:pt x="398" y="414"/>
                    <a:pt x="398" y="414"/>
                  </a:cubicBezTo>
                  <a:cubicBezTo>
                    <a:pt x="398" y="413"/>
                    <a:pt x="398" y="413"/>
                    <a:pt x="399" y="412"/>
                  </a:cubicBezTo>
                  <a:cubicBezTo>
                    <a:pt x="399" y="412"/>
                    <a:pt x="399" y="412"/>
                    <a:pt x="399" y="412"/>
                  </a:cubicBezTo>
                  <a:cubicBezTo>
                    <a:pt x="399" y="411"/>
                    <a:pt x="399" y="411"/>
                    <a:pt x="400" y="410"/>
                  </a:cubicBezTo>
                  <a:cubicBezTo>
                    <a:pt x="400" y="410"/>
                    <a:pt x="400" y="409"/>
                    <a:pt x="400" y="409"/>
                  </a:cubicBezTo>
                  <a:cubicBezTo>
                    <a:pt x="400" y="409"/>
                    <a:pt x="400" y="409"/>
                    <a:pt x="400" y="409"/>
                  </a:cubicBezTo>
                  <a:cubicBezTo>
                    <a:pt x="400" y="408"/>
                    <a:pt x="400" y="407"/>
                    <a:pt x="400" y="40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" name="Freeform 8">
              <a:extLst>
                <a:ext uri="{FF2B5EF4-FFF2-40B4-BE49-F238E27FC236}">
                  <a16:creationId xmlns:a16="http://schemas.microsoft.com/office/drawing/2014/main" id="{53C571E9-FE8C-C470-523E-9ABF48021974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1263" y="2382838"/>
              <a:ext cx="1474788" cy="339725"/>
            </a:xfrm>
            <a:custGeom>
              <a:avLst/>
              <a:gdLst>
                <a:gd name="T0" fmla="*/ 221 w 409"/>
                <a:gd name="T1" fmla="*/ 0 h 94"/>
                <a:gd name="T2" fmla="*/ 400 w 409"/>
                <a:gd name="T3" fmla="*/ 47 h 94"/>
                <a:gd name="T4" fmla="*/ 188 w 409"/>
                <a:gd name="T5" fmla="*/ 94 h 94"/>
                <a:gd name="T6" fmla="*/ 9 w 409"/>
                <a:gd name="T7" fmla="*/ 47 h 94"/>
                <a:gd name="T8" fmla="*/ 221 w 409"/>
                <a:gd name="T9" fmla="*/ 0 h 9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94">
                  <a:moveTo>
                    <a:pt x="221" y="0"/>
                  </a:moveTo>
                  <a:cubicBezTo>
                    <a:pt x="329" y="0"/>
                    <a:pt x="409" y="21"/>
                    <a:pt x="400" y="47"/>
                  </a:cubicBezTo>
                  <a:cubicBezTo>
                    <a:pt x="391" y="73"/>
                    <a:pt x="296" y="94"/>
                    <a:pt x="188" y="94"/>
                  </a:cubicBezTo>
                  <a:cubicBezTo>
                    <a:pt x="80" y="94"/>
                    <a:pt x="0" y="73"/>
                    <a:pt x="9" y="47"/>
                  </a:cubicBezTo>
                  <a:cubicBezTo>
                    <a:pt x="19" y="21"/>
                    <a:pt x="113" y="0"/>
                    <a:pt x="221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Freeform 9">
              <a:extLst>
                <a:ext uri="{FF2B5EF4-FFF2-40B4-BE49-F238E27FC236}">
                  <a16:creationId xmlns:a16="http://schemas.microsoft.com/office/drawing/2014/main" id="{576D310E-2837-7802-2BE5-664FB23C3E3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35588" y="4313238"/>
              <a:ext cx="1412875" cy="336550"/>
            </a:xfrm>
            <a:custGeom>
              <a:avLst/>
              <a:gdLst>
                <a:gd name="T0" fmla="*/ 391 w 392"/>
                <a:gd name="T1" fmla="*/ 5 h 93"/>
                <a:gd name="T2" fmla="*/ 386 w 392"/>
                <a:gd name="T3" fmla="*/ 12 h 93"/>
                <a:gd name="T4" fmla="*/ 377 w 392"/>
                <a:gd name="T5" fmla="*/ 19 h 93"/>
                <a:gd name="T6" fmla="*/ 365 w 392"/>
                <a:gd name="T7" fmla="*/ 25 h 93"/>
                <a:gd name="T8" fmla="*/ 348 w 392"/>
                <a:gd name="T9" fmla="*/ 31 h 93"/>
                <a:gd name="T10" fmla="*/ 330 w 392"/>
                <a:gd name="T11" fmla="*/ 36 h 93"/>
                <a:gd name="T12" fmla="*/ 304 w 392"/>
                <a:gd name="T13" fmla="*/ 42 h 93"/>
                <a:gd name="T14" fmla="*/ 278 w 392"/>
                <a:gd name="T15" fmla="*/ 46 h 93"/>
                <a:gd name="T16" fmla="*/ 245 w 392"/>
                <a:gd name="T17" fmla="*/ 49 h 93"/>
                <a:gd name="T18" fmla="*/ 214 w 392"/>
                <a:gd name="T19" fmla="*/ 51 h 93"/>
                <a:gd name="T20" fmla="*/ 189 w 392"/>
                <a:gd name="T21" fmla="*/ 52 h 93"/>
                <a:gd name="T22" fmla="*/ 159 w 392"/>
                <a:gd name="T23" fmla="*/ 52 h 93"/>
                <a:gd name="T24" fmla="*/ 136 w 392"/>
                <a:gd name="T25" fmla="*/ 51 h 93"/>
                <a:gd name="T26" fmla="*/ 108 w 392"/>
                <a:gd name="T27" fmla="*/ 49 h 93"/>
                <a:gd name="T28" fmla="*/ 86 w 392"/>
                <a:gd name="T29" fmla="*/ 46 h 93"/>
                <a:gd name="T30" fmla="*/ 64 w 392"/>
                <a:gd name="T31" fmla="*/ 42 h 93"/>
                <a:gd name="T32" fmla="*/ 47 w 392"/>
                <a:gd name="T33" fmla="*/ 38 h 93"/>
                <a:gd name="T34" fmla="*/ 34 w 392"/>
                <a:gd name="T35" fmla="*/ 35 h 93"/>
                <a:gd name="T36" fmla="*/ 23 w 392"/>
                <a:gd name="T37" fmla="*/ 30 h 93"/>
                <a:gd name="T38" fmla="*/ 13 w 392"/>
                <a:gd name="T39" fmla="*/ 26 h 93"/>
                <a:gd name="T40" fmla="*/ 6 w 392"/>
                <a:gd name="T41" fmla="*/ 21 h 93"/>
                <a:gd name="T42" fmla="*/ 2 w 392"/>
                <a:gd name="T43" fmla="*/ 15 h 93"/>
                <a:gd name="T44" fmla="*/ 0 w 392"/>
                <a:gd name="T45" fmla="*/ 9 h 93"/>
                <a:gd name="T46" fmla="*/ 2 w 392"/>
                <a:gd name="T47" fmla="*/ 55 h 93"/>
                <a:gd name="T48" fmla="*/ 6 w 392"/>
                <a:gd name="T49" fmla="*/ 60 h 93"/>
                <a:gd name="T50" fmla="*/ 13 w 392"/>
                <a:gd name="T51" fmla="*/ 65 h 93"/>
                <a:gd name="T52" fmla="*/ 21 w 392"/>
                <a:gd name="T53" fmla="*/ 70 h 93"/>
                <a:gd name="T54" fmla="*/ 32 w 392"/>
                <a:gd name="T55" fmla="*/ 74 h 93"/>
                <a:gd name="T56" fmla="*/ 46 w 392"/>
                <a:gd name="T57" fmla="*/ 78 h 93"/>
                <a:gd name="T58" fmla="*/ 58 w 392"/>
                <a:gd name="T59" fmla="*/ 81 h 93"/>
                <a:gd name="T60" fmla="*/ 71 w 392"/>
                <a:gd name="T61" fmla="*/ 84 h 93"/>
                <a:gd name="T62" fmla="*/ 88 w 392"/>
                <a:gd name="T63" fmla="*/ 87 h 93"/>
                <a:gd name="T64" fmla="*/ 107 w 392"/>
                <a:gd name="T65" fmla="*/ 89 h 93"/>
                <a:gd name="T66" fmla="*/ 121 w 392"/>
                <a:gd name="T67" fmla="*/ 90 h 93"/>
                <a:gd name="T68" fmla="*/ 139 w 392"/>
                <a:gd name="T69" fmla="*/ 91 h 93"/>
                <a:gd name="T70" fmla="*/ 156 w 392"/>
                <a:gd name="T71" fmla="*/ 92 h 93"/>
                <a:gd name="T72" fmla="*/ 170 w 392"/>
                <a:gd name="T73" fmla="*/ 93 h 93"/>
                <a:gd name="T74" fmla="*/ 189 w 392"/>
                <a:gd name="T75" fmla="*/ 93 h 93"/>
                <a:gd name="T76" fmla="*/ 208 w 392"/>
                <a:gd name="T77" fmla="*/ 92 h 93"/>
                <a:gd name="T78" fmla="*/ 229 w 392"/>
                <a:gd name="T79" fmla="*/ 91 h 93"/>
                <a:gd name="T80" fmla="*/ 246 w 392"/>
                <a:gd name="T81" fmla="*/ 90 h 93"/>
                <a:gd name="T82" fmla="*/ 279 w 392"/>
                <a:gd name="T83" fmla="*/ 86 h 93"/>
                <a:gd name="T84" fmla="*/ 302 w 392"/>
                <a:gd name="T85" fmla="*/ 83 h 93"/>
                <a:gd name="T86" fmla="*/ 323 w 392"/>
                <a:gd name="T87" fmla="*/ 79 h 93"/>
                <a:gd name="T88" fmla="*/ 337 w 392"/>
                <a:gd name="T89" fmla="*/ 75 h 93"/>
                <a:gd name="T90" fmla="*/ 350 w 392"/>
                <a:gd name="T91" fmla="*/ 71 h 93"/>
                <a:gd name="T92" fmla="*/ 362 w 392"/>
                <a:gd name="T93" fmla="*/ 67 h 93"/>
                <a:gd name="T94" fmla="*/ 372 w 392"/>
                <a:gd name="T95" fmla="*/ 62 h 93"/>
                <a:gd name="T96" fmla="*/ 380 w 392"/>
                <a:gd name="T97" fmla="*/ 58 h 93"/>
                <a:gd name="T98" fmla="*/ 384 w 392"/>
                <a:gd name="T99" fmla="*/ 55 h 93"/>
                <a:gd name="T100" fmla="*/ 389 w 392"/>
                <a:gd name="T101" fmla="*/ 50 h 93"/>
                <a:gd name="T102" fmla="*/ 392 w 392"/>
                <a:gd name="T103" fmla="*/ 44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2" h="93">
                  <a:moveTo>
                    <a:pt x="392" y="41"/>
                  </a:moveTo>
                  <a:cubicBezTo>
                    <a:pt x="392" y="41"/>
                    <a:pt x="392" y="41"/>
                    <a:pt x="392" y="41"/>
                  </a:cubicBezTo>
                  <a:cubicBezTo>
                    <a:pt x="391" y="0"/>
                    <a:pt x="391" y="0"/>
                    <a:pt x="391" y="0"/>
                  </a:cubicBezTo>
                  <a:cubicBezTo>
                    <a:pt x="391" y="1"/>
                    <a:pt x="391" y="2"/>
                    <a:pt x="391" y="3"/>
                  </a:cubicBezTo>
                  <a:cubicBezTo>
                    <a:pt x="391" y="3"/>
                    <a:pt x="391" y="4"/>
                    <a:pt x="391" y="5"/>
                  </a:cubicBezTo>
                  <a:cubicBezTo>
                    <a:pt x="390" y="5"/>
                    <a:pt x="390" y="6"/>
                    <a:pt x="390" y="7"/>
                  </a:cubicBezTo>
                  <a:cubicBezTo>
                    <a:pt x="390" y="7"/>
                    <a:pt x="389" y="8"/>
                    <a:pt x="389" y="8"/>
                  </a:cubicBezTo>
                  <a:cubicBezTo>
                    <a:pt x="389" y="8"/>
                    <a:pt x="388" y="9"/>
                    <a:pt x="388" y="9"/>
                  </a:cubicBezTo>
                  <a:cubicBezTo>
                    <a:pt x="388" y="10"/>
                    <a:pt x="387" y="10"/>
                    <a:pt x="387" y="11"/>
                  </a:cubicBezTo>
                  <a:cubicBezTo>
                    <a:pt x="387" y="11"/>
                    <a:pt x="386" y="11"/>
                    <a:pt x="386" y="12"/>
                  </a:cubicBezTo>
                  <a:cubicBezTo>
                    <a:pt x="385" y="12"/>
                    <a:pt x="384" y="13"/>
                    <a:pt x="384" y="14"/>
                  </a:cubicBezTo>
                  <a:cubicBezTo>
                    <a:pt x="383" y="14"/>
                    <a:pt x="383" y="14"/>
                    <a:pt x="383" y="14"/>
                  </a:cubicBezTo>
                  <a:cubicBezTo>
                    <a:pt x="382" y="15"/>
                    <a:pt x="381" y="16"/>
                    <a:pt x="380" y="17"/>
                  </a:cubicBezTo>
                  <a:cubicBezTo>
                    <a:pt x="380" y="17"/>
                    <a:pt x="379" y="17"/>
                    <a:pt x="379" y="17"/>
                  </a:cubicBezTo>
                  <a:cubicBezTo>
                    <a:pt x="378" y="18"/>
                    <a:pt x="377" y="18"/>
                    <a:pt x="377" y="19"/>
                  </a:cubicBezTo>
                  <a:cubicBezTo>
                    <a:pt x="376" y="19"/>
                    <a:pt x="376" y="19"/>
                    <a:pt x="375" y="20"/>
                  </a:cubicBezTo>
                  <a:cubicBezTo>
                    <a:pt x="374" y="20"/>
                    <a:pt x="373" y="21"/>
                    <a:pt x="372" y="21"/>
                  </a:cubicBezTo>
                  <a:cubicBezTo>
                    <a:pt x="372" y="22"/>
                    <a:pt x="371" y="22"/>
                    <a:pt x="371" y="22"/>
                  </a:cubicBezTo>
                  <a:cubicBezTo>
                    <a:pt x="369" y="23"/>
                    <a:pt x="368" y="23"/>
                    <a:pt x="367" y="24"/>
                  </a:cubicBezTo>
                  <a:cubicBezTo>
                    <a:pt x="367" y="24"/>
                    <a:pt x="366" y="24"/>
                    <a:pt x="365" y="25"/>
                  </a:cubicBezTo>
                  <a:cubicBezTo>
                    <a:pt x="364" y="25"/>
                    <a:pt x="362" y="26"/>
                    <a:pt x="361" y="26"/>
                  </a:cubicBezTo>
                  <a:cubicBezTo>
                    <a:pt x="360" y="27"/>
                    <a:pt x="360" y="27"/>
                    <a:pt x="360" y="27"/>
                  </a:cubicBezTo>
                  <a:cubicBezTo>
                    <a:pt x="357" y="28"/>
                    <a:pt x="355" y="29"/>
                    <a:pt x="353" y="29"/>
                  </a:cubicBezTo>
                  <a:cubicBezTo>
                    <a:pt x="352" y="30"/>
                    <a:pt x="350" y="30"/>
                    <a:pt x="349" y="31"/>
                  </a:cubicBezTo>
                  <a:cubicBezTo>
                    <a:pt x="349" y="31"/>
                    <a:pt x="348" y="31"/>
                    <a:pt x="348" y="31"/>
                  </a:cubicBezTo>
                  <a:cubicBezTo>
                    <a:pt x="346" y="32"/>
                    <a:pt x="344" y="32"/>
                    <a:pt x="342" y="33"/>
                  </a:cubicBezTo>
                  <a:cubicBezTo>
                    <a:pt x="342" y="33"/>
                    <a:pt x="341" y="33"/>
                    <a:pt x="340" y="34"/>
                  </a:cubicBezTo>
                  <a:cubicBezTo>
                    <a:pt x="339" y="34"/>
                    <a:pt x="337" y="34"/>
                    <a:pt x="336" y="35"/>
                  </a:cubicBezTo>
                  <a:cubicBezTo>
                    <a:pt x="335" y="35"/>
                    <a:pt x="334" y="35"/>
                    <a:pt x="333" y="35"/>
                  </a:cubicBezTo>
                  <a:cubicBezTo>
                    <a:pt x="332" y="36"/>
                    <a:pt x="331" y="36"/>
                    <a:pt x="330" y="36"/>
                  </a:cubicBezTo>
                  <a:cubicBezTo>
                    <a:pt x="327" y="37"/>
                    <a:pt x="325" y="37"/>
                    <a:pt x="323" y="38"/>
                  </a:cubicBezTo>
                  <a:cubicBezTo>
                    <a:pt x="323" y="38"/>
                    <a:pt x="322" y="38"/>
                    <a:pt x="322" y="38"/>
                  </a:cubicBezTo>
                  <a:cubicBezTo>
                    <a:pt x="319" y="39"/>
                    <a:pt x="317" y="39"/>
                    <a:pt x="314" y="40"/>
                  </a:cubicBezTo>
                  <a:cubicBezTo>
                    <a:pt x="313" y="40"/>
                    <a:pt x="313" y="40"/>
                    <a:pt x="312" y="40"/>
                  </a:cubicBezTo>
                  <a:cubicBezTo>
                    <a:pt x="309" y="41"/>
                    <a:pt x="307" y="41"/>
                    <a:pt x="304" y="42"/>
                  </a:cubicBezTo>
                  <a:cubicBezTo>
                    <a:pt x="303" y="42"/>
                    <a:pt x="302" y="42"/>
                    <a:pt x="301" y="42"/>
                  </a:cubicBezTo>
                  <a:cubicBezTo>
                    <a:pt x="298" y="43"/>
                    <a:pt x="294" y="43"/>
                    <a:pt x="291" y="44"/>
                  </a:cubicBezTo>
                  <a:cubicBezTo>
                    <a:pt x="291" y="44"/>
                    <a:pt x="291" y="44"/>
                    <a:pt x="291" y="44"/>
                  </a:cubicBezTo>
                  <a:cubicBezTo>
                    <a:pt x="287" y="44"/>
                    <a:pt x="284" y="45"/>
                    <a:pt x="281" y="45"/>
                  </a:cubicBezTo>
                  <a:cubicBezTo>
                    <a:pt x="280" y="45"/>
                    <a:pt x="279" y="46"/>
                    <a:pt x="278" y="46"/>
                  </a:cubicBezTo>
                  <a:cubicBezTo>
                    <a:pt x="275" y="46"/>
                    <a:pt x="272" y="46"/>
                    <a:pt x="270" y="47"/>
                  </a:cubicBezTo>
                  <a:cubicBezTo>
                    <a:pt x="269" y="47"/>
                    <a:pt x="268" y="47"/>
                    <a:pt x="267" y="47"/>
                  </a:cubicBezTo>
                  <a:cubicBezTo>
                    <a:pt x="263" y="47"/>
                    <a:pt x="260" y="48"/>
                    <a:pt x="256" y="48"/>
                  </a:cubicBezTo>
                  <a:cubicBezTo>
                    <a:pt x="256" y="48"/>
                    <a:pt x="255" y="48"/>
                    <a:pt x="255" y="48"/>
                  </a:cubicBezTo>
                  <a:cubicBezTo>
                    <a:pt x="252" y="49"/>
                    <a:pt x="248" y="49"/>
                    <a:pt x="245" y="49"/>
                  </a:cubicBezTo>
                  <a:cubicBezTo>
                    <a:pt x="244" y="49"/>
                    <a:pt x="243" y="49"/>
                    <a:pt x="242" y="49"/>
                  </a:cubicBezTo>
                  <a:cubicBezTo>
                    <a:pt x="238" y="50"/>
                    <a:pt x="233" y="50"/>
                    <a:pt x="229" y="50"/>
                  </a:cubicBezTo>
                  <a:cubicBezTo>
                    <a:pt x="229" y="50"/>
                    <a:pt x="229" y="50"/>
                    <a:pt x="228" y="50"/>
                  </a:cubicBezTo>
                  <a:cubicBezTo>
                    <a:pt x="225" y="51"/>
                    <a:pt x="222" y="51"/>
                    <a:pt x="218" y="51"/>
                  </a:cubicBezTo>
                  <a:cubicBezTo>
                    <a:pt x="217" y="51"/>
                    <a:pt x="215" y="51"/>
                    <a:pt x="214" y="51"/>
                  </a:cubicBezTo>
                  <a:cubicBezTo>
                    <a:pt x="212" y="51"/>
                    <a:pt x="210" y="51"/>
                    <a:pt x="208" y="51"/>
                  </a:cubicBezTo>
                  <a:cubicBezTo>
                    <a:pt x="206" y="51"/>
                    <a:pt x="205" y="52"/>
                    <a:pt x="203" y="52"/>
                  </a:cubicBezTo>
                  <a:cubicBezTo>
                    <a:pt x="201" y="52"/>
                    <a:pt x="200" y="52"/>
                    <a:pt x="198" y="52"/>
                  </a:cubicBezTo>
                  <a:cubicBezTo>
                    <a:pt x="197" y="52"/>
                    <a:pt x="195" y="52"/>
                    <a:pt x="193" y="52"/>
                  </a:cubicBezTo>
                  <a:cubicBezTo>
                    <a:pt x="191" y="52"/>
                    <a:pt x="190" y="52"/>
                    <a:pt x="189" y="52"/>
                  </a:cubicBezTo>
                  <a:cubicBezTo>
                    <a:pt x="185" y="52"/>
                    <a:pt x="182" y="52"/>
                    <a:pt x="179" y="52"/>
                  </a:cubicBezTo>
                  <a:cubicBezTo>
                    <a:pt x="178" y="52"/>
                    <a:pt x="176" y="52"/>
                    <a:pt x="175" y="52"/>
                  </a:cubicBezTo>
                  <a:cubicBezTo>
                    <a:pt x="173" y="52"/>
                    <a:pt x="171" y="52"/>
                    <a:pt x="169" y="52"/>
                  </a:cubicBezTo>
                  <a:cubicBezTo>
                    <a:pt x="168" y="52"/>
                    <a:pt x="166" y="52"/>
                    <a:pt x="165" y="52"/>
                  </a:cubicBezTo>
                  <a:cubicBezTo>
                    <a:pt x="163" y="52"/>
                    <a:pt x="161" y="52"/>
                    <a:pt x="159" y="52"/>
                  </a:cubicBezTo>
                  <a:cubicBezTo>
                    <a:pt x="158" y="52"/>
                    <a:pt x="156" y="52"/>
                    <a:pt x="155" y="52"/>
                  </a:cubicBezTo>
                  <a:cubicBezTo>
                    <a:pt x="153" y="52"/>
                    <a:pt x="151" y="51"/>
                    <a:pt x="149" y="51"/>
                  </a:cubicBezTo>
                  <a:cubicBezTo>
                    <a:pt x="148" y="51"/>
                    <a:pt x="147" y="51"/>
                    <a:pt x="145" y="51"/>
                  </a:cubicBezTo>
                  <a:cubicBezTo>
                    <a:pt x="144" y="51"/>
                    <a:pt x="142" y="51"/>
                    <a:pt x="140" y="51"/>
                  </a:cubicBezTo>
                  <a:cubicBezTo>
                    <a:pt x="138" y="51"/>
                    <a:pt x="137" y="51"/>
                    <a:pt x="136" y="51"/>
                  </a:cubicBezTo>
                  <a:cubicBezTo>
                    <a:pt x="134" y="51"/>
                    <a:pt x="132" y="51"/>
                    <a:pt x="130" y="50"/>
                  </a:cubicBezTo>
                  <a:cubicBezTo>
                    <a:pt x="129" y="50"/>
                    <a:pt x="128" y="50"/>
                    <a:pt x="126" y="50"/>
                  </a:cubicBezTo>
                  <a:cubicBezTo>
                    <a:pt x="124" y="50"/>
                    <a:pt x="122" y="50"/>
                    <a:pt x="120" y="50"/>
                  </a:cubicBezTo>
                  <a:cubicBezTo>
                    <a:pt x="119" y="50"/>
                    <a:pt x="118" y="50"/>
                    <a:pt x="117" y="49"/>
                  </a:cubicBezTo>
                  <a:cubicBezTo>
                    <a:pt x="114" y="49"/>
                    <a:pt x="111" y="49"/>
                    <a:pt x="108" y="49"/>
                  </a:cubicBezTo>
                  <a:cubicBezTo>
                    <a:pt x="107" y="49"/>
                    <a:pt x="107" y="48"/>
                    <a:pt x="106" y="48"/>
                  </a:cubicBezTo>
                  <a:cubicBezTo>
                    <a:pt x="104" y="48"/>
                    <a:pt x="101" y="48"/>
                    <a:pt x="98" y="48"/>
                  </a:cubicBezTo>
                  <a:cubicBezTo>
                    <a:pt x="97" y="47"/>
                    <a:pt x="97" y="47"/>
                    <a:pt x="96" y="47"/>
                  </a:cubicBezTo>
                  <a:cubicBezTo>
                    <a:pt x="93" y="47"/>
                    <a:pt x="91" y="47"/>
                    <a:pt x="88" y="46"/>
                  </a:cubicBezTo>
                  <a:cubicBezTo>
                    <a:pt x="88" y="46"/>
                    <a:pt x="87" y="46"/>
                    <a:pt x="86" y="46"/>
                  </a:cubicBezTo>
                  <a:cubicBezTo>
                    <a:pt x="83" y="45"/>
                    <a:pt x="79" y="45"/>
                    <a:pt x="76" y="44"/>
                  </a:cubicBezTo>
                  <a:cubicBezTo>
                    <a:pt x="75" y="44"/>
                    <a:pt x="74" y="44"/>
                    <a:pt x="73" y="44"/>
                  </a:cubicBezTo>
                  <a:cubicBezTo>
                    <a:pt x="72" y="44"/>
                    <a:pt x="71" y="44"/>
                    <a:pt x="70" y="43"/>
                  </a:cubicBezTo>
                  <a:cubicBezTo>
                    <a:pt x="69" y="43"/>
                    <a:pt x="67" y="43"/>
                    <a:pt x="66" y="43"/>
                  </a:cubicBezTo>
                  <a:cubicBezTo>
                    <a:pt x="65" y="42"/>
                    <a:pt x="64" y="42"/>
                    <a:pt x="64" y="42"/>
                  </a:cubicBezTo>
                  <a:cubicBezTo>
                    <a:pt x="63" y="42"/>
                    <a:pt x="62" y="42"/>
                    <a:pt x="62" y="42"/>
                  </a:cubicBezTo>
                  <a:cubicBezTo>
                    <a:pt x="60" y="41"/>
                    <a:pt x="58" y="41"/>
                    <a:pt x="57" y="41"/>
                  </a:cubicBezTo>
                  <a:cubicBezTo>
                    <a:pt x="56" y="41"/>
                    <a:pt x="55" y="40"/>
                    <a:pt x="54" y="40"/>
                  </a:cubicBezTo>
                  <a:cubicBezTo>
                    <a:pt x="53" y="40"/>
                    <a:pt x="52" y="40"/>
                    <a:pt x="50" y="39"/>
                  </a:cubicBezTo>
                  <a:cubicBezTo>
                    <a:pt x="49" y="39"/>
                    <a:pt x="48" y="39"/>
                    <a:pt x="47" y="38"/>
                  </a:cubicBezTo>
                  <a:cubicBezTo>
                    <a:pt x="46" y="38"/>
                    <a:pt x="46" y="38"/>
                    <a:pt x="45" y="38"/>
                  </a:cubicBezTo>
                  <a:cubicBezTo>
                    <a:pt x="44" y="37"/>
                    <a:pt x="43" y="37"/>
                    <a:pt x="42" y="37"/>
                  </a:cubicBezTo>
                  <a:cubicBezTo>
                    <a:pt x="41" y="37"/>
                    <a:pt x="40" y="36"/>
                    <a:pt x="39" y="36"/>
                  </a:cubicBezTo>
                  <a:cubicBezTo>
                    <a:pt x="38" y="36"/>
                    <a:pt x="37" y="36"/>
                    <a:pt x="36" y="35"/>
                  </a:cubicBezTo>
                  <a:cubicBezTo>
                    <a:pt x="36" y="35"/>
                    <a:pt x="35" y="35"/>
                    <a:pt x="34" y="35"/>
                  </a:cubicBezTo>
                  <a:cubicBezTo>
                    <a:pt x="33" y="34"/>
                    <a:pt x="32" y="34"/>
                    <a:pt x="32" y="34"/>
                  </a:cubicBezTo>
                  <a:cubicBezTo>
                    <a:pt x="31" y="33"/>
                    <a:pt x="30" y="33"/>
                    <a:pt x="29" y="33"/>
                  </a:cubicBezTo>
                  <a:cubicBezTo>
                    <a:pt x="28" y="33"/>
                    <a:pt x="28" y="32"/>
                    <a:pt x="27" y="32"/>
                  </a:cubicBezTo>
                  <a:cubicBezTo>
                    <a:pt x="26" y="32"/>
                    <a:pt x="25" y="31"/>
                    <a:pt x="25" y="31"/>
                  </a:cubicBezTo>
                  <a:cubicBezTo>
                    <a:pt x="24" y="31"/>
                    <a:pt x="23" y="31"/>
                    <a:pt x="23" y="30"/>
                  </a:cubicBezTo>
                  <a:cubicBezTo>
                    <a:pt x="22" y="30"/>
                    <a:pt x="21" y="30"/>
                    <a:pt x="21" y="29"/>
                  </a:cubicBezTo>
                  <a:cubicBezTo>
                    <a:pt x="20" y="29"/>
                    <a:pt x="19" y="29"/>
                    <a:pt x="19" y="28"/>
                  </a:cubicBezTo>
                  <a:cubicBezTo>
                    <a:pt x="18" y="28"/>
                    <a:pt x="17" y="28"/>
                    <a:pt x="17" y="28"/>
                  </a:cubicBezTo>
                  <a:cubicBezTo>
                    <a:pt x="16" y="27"/>
                    <a:pt x="16" y="27"/>
                    <a:pt x="15" y="26"/>
                  </a:cubicBezTo>
                  <a:cubicBezTo>
                    <a:pt x="14" y="26"/>
                    <a:pt x="14" y="26"/>
                    <a:pt x="13" y="26"/>
                  </a:cubicBezTo>
                  <a:cubicBezTo>
                    <a:pt x="13" y="25"/>
                    <a:pt x="12" y="25"/>
                    <a:pt x="12" y="25"/>
                  </a:cubicBezTo>
                  <a:cubicBezTo>
                    <a:pt x="11" y="24"/>
                    <a:pt x="11" y="24"/>
                    <a:pt x="10" y="24"/>
                  </a:cubicBezTo>
                  <a:cubicBezTo>
                    <a:pt x="10" y="23"/>
                    <a:pt x="9" y="23"/>
                    <a:pt x="9" y="23"/>
                  </a:cubicBezTo>
                  <a:cubicBezTo>
                    <a:pt x="8" y="22"/>
                    <a:pt x="8" y="22"/>
                    <a:pt x="8" y="22"/>
                  </a:cubicBezTo>
                  <a:cubicBezTo>
                    <a:pt x="7" y="21"/>
                    <a:pt x="7" y="21"/>
                    <a:pt x="6" y="21"/>
                  </a:cubicBezTo>
                  <a:cubicBezTo>
                    <a:pt x="6" y="20"/>
                    <a:pt x="6" y="20"/>
                    <a:pt x="5" y="20"/>
                  </a:cubicBezTo>
                  <a:cubicBezTo>
                    <a:pt x="5" y="19"/>
                    <a:pt x="5" y="19"/>
                    <a:pt x="4" y="18"/>
                  </a:cubicBezTo>
                  <a:cubicBezTo>
                    <a:pt x="4" y="18"/>
                    <a:pt x="4" y="18"/>
                    <a:pt x="3" y="18"/>
                  </a:cubicBezTo>
                  <a:cubicBezTo>
                    <a:pt x="3" y="17"/>
                    <a:pt x="3" y="17"/>
                    <a:pt x="2" y="16"/>
                  </a:cubicBezTo>
                  <a:cubicBezTo>
                    <a:pt x="2" y="16"/>
                    <a:pt x="2" y="16"/>
                    <a:pt x="2" y="15"/>
                  </a:cubicBezTo>
                  <a:cubicBezTo>
                    <a:pt x="2" y="15"/>
                    <a:pt x="1" y="15"/>
                    <a:pt x="1" y="14"/>
                  </a:cubicBezTo>
                  <a:cubicBezTo>
                    <a:pt x="1" y="14"/>
                    <a:pt x="1" y="14"/>
                    <a:pt x="1" y="13"/>
                  </a:cubicBezTo>
                  <a:cubicBezTo>
                    <a:pt x="0" y="13"/>
                    <a:pt x="0" y="12"/>
                    <a:pt x="0" y="12"/>
                  </a:cubicBezTo>
                  <a:cubicBezTo>
                    <a:pt x="0" y="12"/>
                    <a:pt x="0" y="11"/>
                    <a:pt x="0" y="11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1" y="49"/>
                    <a:pt x="1" y="49"/>
                    <a:pt x="1" y="49"/>
                  </a:cubicBezTo>
                  <a:cubicBezTo>
                    <a:pt x="1" y="50"/>
                    <a:pt x="1" y="51"/>
                    <a:pt x="1" y="52"/>
                  </a:cubicBezTo>
                  <a:cubicBezTo>
                    <a:pt x="1" y="52"/>
                    <a:pt x="1" y="52"/>
                    <a:pt x="1" y="52"/>
                  </a:cubicBezTo>
                  <a:cubicBezTo>
                    <a:pt x="1" y="53"/>
                    <a:pt x="1" y="53"/>
                    <a:pt x="2" y="54"/>
                  </a:cubicBezTo>
                  <a:cubicBezTo>
                    <a:pt x="2" y="54"/>
                    <a:pt x="2" y="54"/>
                    <a:pt x="2" y="55"/>
                  </a:cubicBezTo>
                  <a:cubicBezTo>
                    <a:pt x="2" y="55"/>
                    <a:pt x="2" y="56"/>
                    <a:pt x="3" y="56"/>
                  </a:cubicBezTo>
                  <a:cubicBezTo>
                    <a:pt x="3" y="56"/>
                    <a:pt x="3" y="57"/>
                    <a:pt x="3" y="57"/>
                  </a:cubicBezTo>
                  <a:cubicBezTo>
                    <a:pt x="4" y="57"/>
                    <a:pt x="4" y="58"/>
                    <a:pt x="4" y="58"/>
                  </a:cubicBezTo>
                  <a:cubicBezTo>
                    <a:pt x="4" y="58"/>
                    <a:pt x="5" y="59"/>
                    <a:pt x="5" y="59"/>
                  </a:cubicBezTo>
                  <a:cubicBezTo>
                    <a:pt x="5" y="59"/>
                    <a:pt x="6" y="60"/>
                    <a:pt x="6" y="60"/>
                  </a:cubicBezTo>
                  <a:cubicBezTo>
                    <a:pt x="6" y="61"/>
                    <a:pt x="7" y="61"/>
                    <a:pt x="7" y="61"/>
                  </a:cubicBezTo>
                  <a:cubicBezTo>
                    <a:pt x="8" y="62"/>
                    <a:pt x="8" y="62"/>
                    <a:pt x="8" y="62"/>
                  </a:cubicBezTo>
                  <a:cubicBezTo>
                    <a:pt x="9" y="63"/>
                    <a:pt x="9" y="63"/>
                    <a:pt x="10" y="63"/>
                  </a:cubicBezTo>
                  <a:cubicBezTo>
                    <a:pt x="10" y="64"/>
                    <a:pt x="11" y="64"/>
                    <a:pt x="11" y="64"/>
                  </a:cubicBezTo>
                  <a:cubicBezTo>
                    <a:pt x="12" y="65"/>
                    <a:pt x="12" y="65"/>
                    <a:pt x="13" y="65"/>
                  </a:cubicBezTo>
                  <a:cubicBezTo>
                    <a:pt x="13" y="66"/>
                    <a:pt x="14" y="66"/>
                    <a:pt x="14" y="66"/>
                  </a:cubicBezTo>
                  <a:cubicBezTo>
                    <a:pt x="15" y="67"/>
                    <a:pt x="15" y="67"/>
                    <a:pt x="16" y="67"/>
                  </a:cubicBezTo>
                  <a:cubicBezTo>
                    <a:pt x="16" y="67"/>
                    <a:pt x="17" y="68"/>
                    <a:pt x="18" y="68"/>
                  </a:cubicBezTo>
                  <a:cubicBezTo>
                    <a:pt x="18" y="68"/>
                    <a:pt x="19" y="69"/>
                    <a:pt x="19" y="69"/>
                  </a:cubicBezTo>
                  <a:cubicBezTo>
                    <a:pt x="20" y="69"/>
                    <a:pt x="21" y="70"/>
                    <a:pt x="21" y="70"/>
                  </a:cubicBezTo>
                  <a:cubicBezTo>
                    <a:pt x="22" y="70"/>
                    <a:pt x="23" y="71"/>
                    <a:pt x="23" y="71"/>
                  </a:cubicBezTo>
                  <a:cubicBezTo>
                    <a:pt x="24" y="71"/>
                    <a:pt x="25" y="71"/>
                    <a:pt x="26" y="72"/>
                  </a:cubicBezTo>
                  <a:cubicBezTo>
                    <a:pt x="26" y="72"/>
                    <a:pt x="27" y="72"/>
                    <a:pt x="28" y="73"/>
                  </a:cubicBezTo>
                  <a:cubicBezTo>
                    <a:pt x="29" y="73"/>
                    <a:pt x="29" y="73"/>
                    <a:pt x="30" y="74"/>
                  </a:cubicBezTo>
                  <a:cubicBezTo>
                    <a:pt x="31" y="74"/>
                    <a:pt x="32" y="74"/>
                    <a:pt x="32" y="74"/>
                  </a:cubicBezTo>
                  <a:cubicBezTo>
                    <a:pt x="33" y="75"/>
                    <a:pt x="34" y="75"/>
                    <a:pt x="35" y="75"/>
                  </a:cubicBezTo>
                  <a:cubicBezTo>
                    <a:pt x="36" y="75"/>
                    <a:pt x="37" y="76"/>
                    <a:pt x="37" y="76"/>
                  </a:cubicBezTo>
                  <a:cubicBezTo>
                    <a:pt x="38" y="76"/>
                    <a:pt x="39" y="77"/>
                    <a:pt x="40" y="77"/>
                  </a:cubicBezTo>
                  <a:cubicBezTo>
                    <a:pt x="41" y="77"/>
                    <a:pt x="42" y="77"/>
                    <a:pt x="43" y="78"/>
                  </a:cubicBezTo>
                  <a:cubicBezTo>
                    <a:pt x="44" y="78"/>
                    <a:pt x="45" y="78"/>
                    <a:pt x="46" y="78"/>
                  </a:cubicBezTo>
                  <a:cubicBezTo>
                    <a:pt x="46" y="79"/>
                    <a:pt x="47" y="79"/>
                    <a:pt x="48" y="79"/>
                  </a:cubicBezTo>
                  <a:cubicBezTo>
                    <a:pt x="49" y="79"/>
                    <a:pt x="50" y="79"/>
                    <a:pt x="50" y="80"/>
                  </a:cubicBezTo>
                  <a:cubicBezTo>
                    <a:pt x="51" y="80"/>
                    <a:pt x="51" y="80"/>
                    <a:pt x="51" y="80"/>
                  </a:cubicBezTo>
                  <a:cubicBezTo>
                    <a:pt x="53" y="80"/>
                    <a:pt x="54" y="80"/>
                    <a:pt x="55" y="81"/>
                  </a:cubicBezTo>
                  <a:cubicBezTo>
                    <a:pt x="56" y="81"/>
                    <a:pt x="57" y="81"/>
                    <a:pt x="58" y="81"/>
                  </a:cubicBezTo>
                  <a:cubicBezTo>
                    <a:pt x="59" y="82"/>
                    <a:pt x="61" y="82"/>
                    <a:pt x="63" y="82"/>
                  </a:cubicBezTo>
                  <a:cubicBezTo>
                    <a:pt x="63" y="83"/>
                    <a:pt x="64" y="83"/>
                    <a:pt x="64" y="83"/>
                  </a:cubicBezTo>
                  <a:cubicBezTo>
                    <a:pt x="64" y="83"/>
                    <a:pt x="65" y="83"/>
                    <a:pt x="65" y="83"/>
                  </a:cubicBezTo>
                  <a:cubicBezTo>
                    <a:pt x="65" y="83"/>
                    <a:pt x="66" y="83"/>
                    <a:pt x="66" y="83"/>
                  </a:cubicBezTo>
                  <a:cubicBezTo>
                    <a:pt x="68" y="83"/>
                    <a:pt x="69" y="84"/>
                    <a:pt x="71" y="84"/>
                  </a:cubicBezTo>
                  <a:cubicBezTo>
                    <a:pt x="72" y="84"/>
                    <a:pt x="73" y="84"/>
                    <a:pt x="73" y="84"/>
                  </a:cubicBezTo>
                  <a:cubicBezTo>
                    <a:pt x="74" y="85"/>
                    <a:pt x="75" y="85"/>
                    <a:pt x="76" y="85"/>
                  </a:cubicBezTo>
                  <a:cubicBezTo>
                    <a:pt x="77" y="85"/>
                    <a:pt x="77" y="85"/>
                    <a:pt x="77" y="85"/>
                  </a:cubicBezTo>
                  <a:cubicBezTo>
                    <a:pt x="80" y="86"/>
                    <a:pt x="84" y="86"/>
                    <a:pt x="87" y="87"/>
                  </a:cubicBezTo>
                  <a:cubicBezTo>
                    <a:pt x="87" y="87"/>
                    <a:pt x="87" y="87"/>
                    <a:pt x="88" y="87"/>
                  </a:cubicBezTo>
                  <a:cubicBezTo>
                    <a:pt x="88" y="87"/>
                    <a:pt x="89" y="87"/>
                    <a:pt x="89" y="87"/>
                  </a:cubicBezTo>
                  <a:cubicBezTo>
                    <a:pt x="92" y="87"/>
                    <a:pt x="94" y="88"/>
                    <a:pt x="97" y="88"/>
                  </a:cubicBezTo>
                  <a:cubicBezTo>
                    <a:pt x="97" y="88"/>
                    <a:pt x="98" y="88"/>
                    <a:pt x="98" y="88"/>
                  </a:cubicBezTo>
                  <a:cubicBezTo>
                    <a:pt x="99" y="88"/>
                    <a:pt x="99" y="88"/>
                    <a:pt x="99" y="88"/>
                  </a:cubicBezTo>
                  <a:cubicBezTo>
                    <a:pt x="102" y="88"/>
                    <a:pt x="105" y="89"/>
                    <a:pt x="107" y="89"/>
                  </a:cubicBezTo>
                  <a:cubicBezTo>
                    <a:pt x="108" y="89"/>
                    <a:pt x="108" y="89"/>
                    <a:pt x="108" y="89"/>
                  </a:cubicBezTo>
                  <a:cubicBezTo>
                    <a:pt x="109" y="89"/>
                    <a:pt x="109" y="89"/>
                    <a:pt x="109" y="89"/>
                  </a:cubicBezTo>
                  <a:cubicBezTo>
                    <a:pt x="112" y="90"/>
                    <a:pt x="115" y="90"/>
                    <a:pt x="118" y="90"/>
                  </a:cubicBezTo>
                  <a:cubicBezTo>
                    <a:pt x="118" y="90"/>
                    <a:pt x="118" y="90"/>
                    <a:pt x="119" y="90"/>
                  </a:cubicBezTo>
                  <a:cubicBezTo>
                    <a:pt x="119" y="90"/>
                    <a:pt x="120" y="90"/>
                    <a:pt x="121" y="90"/>
                  </a:cubicBezTo>
                  <a:cubicBezTo>
                    <a:pt x="123" y="90"/>
                    <a:pt x="125" y="91"/>
                    <a:pt x="127" y="91"/>
                  </a:cubicBezTo>
                  <a:cubicBezTo>
                    <a:pt x="128" y="91"/>
                    <a:pt x="128" y="91"/>
                    <a:pt x="129" y="91"/>
                  </a:cubicBezTo>
                  <a:cubicBezTo>
                    <a:pt x="129" y="91"/>
                    <a:pt x="130" y="91"/>
                    <a:pt x="131" y="91"/>
                  </a:cubicBezTo>
                  <a:cubicBezTo>
                    <a:pt x="133" y="91"/>
                    <a:pt x="135" y="91"/>
                    <a:pt x="137" y="91"/>
                  </a:cubicBezTo>
                  <a:cubicBezTo>
                    <a:pt x="137" y="91"/>
                    <a:pt x="138" y="91"/>
                    <a:pt x="139" y="91"/>
                  </a:cubicBezTo>
                  <a:cubicBezTo>
                    <a:pt x="139" y="92"/>
                    <a:pt x="140" y="92"/>
                    <a:pt x="141" y="92"/>
                  </a:cubicBezTo>
                  <a:cubicBezTo>
                    <a:pt x="142" y="92"/>
                    <a:pt x="144" y="92"/>
                    <a:pt x="146" y="92"/>
                  </a:cubicBezTo>
                  <a:cubicBezTo>
                    <a:pt x="147" y="92"/>
                    <a:pt x="148" y="92"/>
                    <a:pt x="149" y="92"/>
                  </a:cubicBezTo>
                  <a:cubicBezTo>
                    <a:pt x="149" y="92"/>
                    <a:pt x="150" y="92"/>
                    <a:pt x="150" y="92"/>
                  </a:cubicBezTo>
                  <a:cubicBezTo>
                    <a:pt x="152" y="92"/>
                    <a:pt x="154" y="92"/>
                    <a:pt x="156" y="92"/>
                  </a:cubicBezTo>
                  <a:cubicBezTo>
                    <a:pt x="157" y="92"/>
                    <a:pt x="158" y="92"/>
                    <a:pt x="159" y="92"/>
                  </a:cubicBezTo>
                  <a:cubicBezTo>
                    <a:pt x="159" y="92"/>
                    <a:pt x="160" y="92"/>
                    <a:pt x="160" y="92"/>
                  </a:cubicBezTo>
                  <a:cubicBezTo>
                    <a:pt x="162" y="92"/>
                    <a:pt x="164" y="92"/>
                    <a:pt x="166" y="92"/>
                  </a:cubicBezTo>
                  <a:cubicBezTo>
                    <a:pt x="167" y="92"/>
                    <a:pt x="168" y="92"/>
                    <a:pt x="169" y="93"/>
                  </a:cubicBezTo>
                  <a:cubicBezTo>
                    <a:pt x="169" y="93"/>
                    <a:pt x="169" y="93"/>
                    <a:pt x="170" y="93"/>
                  </a:cubicBezTo>
                  <a:cubicBezTo>
                    <a:pt x="172" y="93"/>
                    <a:pt x="174" y="93"/>
                    <a:pt x="176" y="93"/>
                  </a:cubicBezTo>
                  <a:cubicBezTo>
                    <a:pt x="177" y="93"/>
                    <a:pt x="178" y="93"/>
                    <a:pt x="179" y="93"/>
                  </a:cubicBezTo>
                  <a:cubicBezTo>
                    <a:pt x="179" y="93"/>
                    <a:pt x="180" y="93"/>
                    <a:pt x="180" y="93"/>
                  </a:cubicBezTo>
                  <a:cubicBezTo>
                    <a:pt x="183" y="93"/>
                    <a:pt x="186" y="93"/>
                    <a:pt x="189" y="93"/>
                  </a:cubicBezTo>
                  <a:cubicBezTo>
                    <a:pt x="189" y="93"/>
                    <a:pt x="189" y="93"/>
                    <a:pt x="189" y="93"/>
                  </a:cubicBezTo>
                  <a:cubicBezTo>
                    <a:pt x="191" y="93"/>
                    <a:pt x="192" y="92"/>
                    <a:pt x="194" y="92"/>
                  </a:cubicBezTo>
                  <a:cubicBezTo>
                    <a:pt x="195" y="92"/>
                    <a:pt x="197" y="92"/>
                    <a:pt x="199" y="92"/>
                  </a:cubicBezTo>
                  <a:cubicBezTo>
                    <a:pt x="199" y="92"/>
                    <a:pt x="199" y="92"/>
                    <a:pt x="199" y="92"/>
                  </a:cubicBezTo>
                  <a:cubicBezTo>
                    <a:pt x="201" y="92"/>
                    <a:pt x="202" y="92"/>
                    <a:pt x="204" y="92"/>
                  </a:cubicBezTo>
                  <a:cubicBezTo>
                    <a:pt x="205" y="92"/>
                    <a:pt x="207" y="92"/>
                    <a:pt x="208" y="92"/>
                  </a:cubicBezTo>
                  <a:cubicBezTo>
                    <a:pt x="208" y="92"/>
                    <a:pt x="209" y="92"/>
                    <a:pt x="209" y="92"/>
                  </a:cubicBezTo>
                  <a:cubicBezTo>
                    <a:pt x="211" y="92"/>
                    <a:pt x="213" y="92"/>
                    <a:pt x="215" y="92"/>
                  </a:cubicBezTo>
                  <a:cubicBezTo>
                    <a:pt x="216" y="92"/>
                    <a:pt x="217" y="92"/>
                    <a:pt x="218" y="92"/>
                  </a:cubicBezTo>
                  <a:cubicBezTo>
                    <a:pt x="219" y="92"/>
                    <a:pt x="219" y="92"/>
                    <a:pt x="219" y="92"/>
                  </a:cubicBezTo>
                  <a:cubicBezTo>
                    <a:pt x="222" y="91"/>
                    <a:pt x="226" y="91"/>
                    <a:pt x="229" y="91"/>
                  </a:cubicBezTo>
                  <a:cubicBezTo>
                    <a:pt x="229" y="91"/>
                    <a:pt x="229" y="91"/>
                    <a:pt x="229" y="91"/>
                  </a:cubicBezTo>
                  <a:cubicBezTo>
                    <a:pt x="230" y="91"/>
                    <a:pt x="230" y="91"/>
                    <a:pt x="230" y="91"/>
                  </a:cubicBezTo>
                  <a:cubicBezTo>
                    <a:pt x="234" y="91"/>
                    <a:pt x="238" y="90"/>
                    <a:pt x="243" y="90"/>
                  </a:cubicBezTo>
                  <a:cubicBezTo>
                    <a:pt x="243" y="90"/>
                    <a:pt x="244" y="90"/>
                    <a:pt x="244" y="90"/>
                  </a:cubicBezTo>
                  <a:cubicBezTo>
                    <a:pt x="245" y="90"/>
                    <a:pt x="245" y="90"/>
                    <a:pt x="246" y="90"/>
                  </a:cubicBezTo>
                  <a:cubicBezTo>
                    <a:pt x="249" y="90"/>
                    <a:pt x="252" y="89"/>
                    <a:pt x="256" y="89"/>
                  </a:cubicBezTo>
                  <a:cubicBezTo>
                    <a:pt x="256" y="89"/>
                    <a:pt x="256" y="89"/>
                    <a:pt x="257" y="89"/>
                  </a:cubicBezTo>
                  <a:cubicBezTo>
                    <a:pt x="261" y="89"/>
                    <a:pt x="264" y="88"/>
                    <a:pt x="268" y="88"/>
                  </a:cubicBezTo>
                  <a:cubicBezTo>
                    <a:pt x="269" y="88"/>
                    <a:pt x="270" y="87"/>
                    <a:pt x="271" y="87"/>
                  </a:cubicBezTo>
                  <a:cubicBezTo>
                    <a:pt x="273" y="87"/>
                    <a:pt x="276" y="87"/>
                    <a:pt x="279" y="86"/>
                  </a:cubicBezTo>
                  <a:cubicBezTo>
                    <a:pt x="280" y="86"/>
                    <a:pt x="281" y="86"/>
                    <a:pt x="282" y="86"/>
                  </a:cubicBezTo>
                  <a:cubicBezTo>
                    <a:pt x="285" y="85"/>
                    <a:pt x="288" y="85"/>
                    <a:pt x="292" y="85"/>
                  </a:cubicBezTo>
                  <a:cubicBezTo>
                    <a:pt x="292" y="85"/>
                    <a:pt x="292" y="84"/>
                    <a:pt x="292" y="84"/>
                  </a:cubicBezTo>
                  <a:cubicBezTo>
                    <a:pt x="292" y="84"/>
                    <a:pt x="292" y="84"/>
                    <a:pt x="292" y="84"/>
                  </a:cubicBezTo>
                  <a:cubicBezTo>
                    <a:pt x="295" y="84"/>
                    <a:pt x="299" y="83"/>
                    <a:pt x="302" y="83"/>
                  </a:cubicBezTo>
                  <a:cubicBezTo>
                    <a:pt x="303" y="83"/>
                    <a:pt x="304" y="82"/>
                    <a:pt x="305" y="82"/>
                  </a:cubicBezTo>
                  <a:cubicBezTo>
                    <a:pt x="308" y="82"/>
                    <a:pt x="310" y="81"/>
                    <a:pt x="313" y="81"/>
                  </a:cubicBezTo>
                  <a:cubicBezTo>
                    <a:pt x="314" y="81"/>
                    <a:pt x="314" y="81"/>
                    <a:pt x="314" y="80"/>
                  </a:cubicBezTo>
                  <a:cubicBezTo>
                    <a:pt x="315" y="80"/>
                    <a:pt x="315" y="80"/>
                    <a:pt x="315" y="80"/>
                  </a:cubicBezTo>
                  <a:cubicBezTo>
                    <a:pt x="318" y="80"/>
                    <a:pt x="320" y="79"/>
                    <a:pt x="323" y="79"/>
                  </a:cubicBezTo>
                  <a:cubicBezTo>
                    <a:pt x="323" y="79"/>
                    <a:pt x="323" y="79"/>
                    <a:pt x="324" y="78"/>
                  </a:cubicBezTo>
                  <a:cubicBezTo>
                    <a:pt x="326" y="78"/>
                    <a:pt x="328" y="77"/>
                    <a:pt x="330" y="77"/>
                  </a:cubicBezTo>
                  <a:cubicBezTo>
                    <a:pt x="331" y="77"/>
                    <a:pt x="331" y="77"/>
                    <a:pt x="331" y="77"/>
                  </a:cubicBezTo>
                  <a:cubicBezTo>
                    <a:pt x="332" y="76"/>
                    <a:pt x="333" y="76"/>
                    <a:pt x="334" y="76"/>
                  </a:cubicBezTo>
                  <a:cubicBezTo>
                    <a:pt x="335" y="76"/>
                    <a:pt x="336" y="75"/>
                    <a:pt x="337" y="75"/>
                  </a:cubicBezTo>
                  <a:cubicBezTo>
                    <a:pt x="338" y="75"/>
                    <a:pt x="339" y="75"/>
                    <a:pt x="341" y="74"/>
                  </a:cubicBezTo>
                  <a:cubicBezTo>
                    <a:pt x="341" y="74"/>
                    <a:pt x="342" y="74"/>
                    <a:pt x="343" y="73"/>
                  </a:cubicBezTo>
                  <a:cubicBezTo>
                    <a:pt x="343" y="73"/>
                    <a:pt x="344" y="73"/>
                    <a:pt x="344" y="73"/>
                  </a:cubicBezTo>
                  <a:cubicBezTo>
                    <a:pt x="345" y="73"/>
                    <a:pt x="347" y="72"/>
                    <a:pt x="349" y="72"/>
                  </a:cubicBezTo>
                  <a:cubicBezTo>
                    <a:pt x="349" y="72"/>
                    <a:pt x="350" y="71"/>
                    <a:pt x="350" y="71"/>
                  </a:cubicBezTo>
                  <a:cubicBezTo>
                    <a:pt x="351" y="71"/>
                    <a:pt x="352" y="71"/>
                    <a:pt x="353" y="70"/>
                  </a:cubicBezTo>
                  <a:cubicBezTo>
                    <a:pt x="353" y="70"/>
                    <a:pt x="354" y="70"/>
                    <a:pt x="354" y="70"/>
                  </a:cubicBezTo>
                  <a:cubicBezTo>
                    <a:pt x="356" y="69"/>
                    <a:pt x="358" y="68"/>
                    <a:pt x="360" y="68"/>
                  </a:cubicBezTo>
                  <a:cubicBezTo>
                    <a:pt x="361" y="68"/>
                    <a:pt x="361" y="68"/>
                    <a:pt x="361" y="68"/>
                  </a:cubicBezTo>
                  <a:cubicBezTo>
                    <a:pt x="361" y="67"/>
                    <a:pt x="361" y="67"/>
                    <a:pt x="362" y="67"/>
                  </a:cubicBezTo>
                  <a:cubicBezTo>
                    <a:pt x="363" y="66"/>
                    <a:pt x="365" y="66"/>
                    <a:pt x="366" y="65"/>
                  </a:cubicBezTo>
                  <a:cubicBezTo>
                    <a:pt x="367" y="65"/>
                    <a:pt x="367" y="65"/>
                    <a:pt x="367" y="65"/>
                  </a:cubicBezTo>
                  <a:cubicBezTo>
                    <a:pt x="367" y="65"/>
                    <a:pt x="368" y="65"/>
                    <a:pt x="368" y="64"/>
                  </a:cubicBezTo>
                  <a:cubicBezTo>
                    <a:pt x="369" y="64"/>
                    <a:pt x="370" y="63"/>
                    <a:pt x="371" y="63"/>
                  </a:cubicBezTo>
                  <a:cubicBezTo>
                    <a:pt x="372" y="63"/>
                    <a:pt x="372" y="62"/>
                    <a:pt x="372" y="62"/>
                  </a:cubicBezTo>
                  <a:cubicBezTo>
                    <a:pt x="373" y="62"/>
                    <a:pt x="373" y="62"/>
                    <a:pt x="373" y="62"/>
                  </a:cubicBezTo>
                  <a:cubicBezTo>
                    <a:pt x="374" y="61"/>
                    <a:pt x="375" y="61"/>
                    <a:pt x="376" y="60"/>
                  </a:cubicBezTo>
                  <a:cubicBezTo>
                    <a:pt x="376" y="60"/>
                    <a:pt x="377" y="60"/>
                    <a:pt x="377" y="60"/>
                  </a:cubicBezTo>
                  <a:cubicBezTo>
                    <a:pt x="377" y="60"/>
                    <a:pt x="377" y="60"/>
                    <a:pt x="377" y="60"/>
                  </a:cubicBezTo>
                  <a:cubicBezTo>
                    <a:pt x="378" y="59"/>
                    <a:pt x="379" y="58"/>
                    <a:pt x="380" y="58"/>
                  </a:cubicBezTo>
                  <a:cubicBezTo>
                    <a:pt x="380" y="58"/>
                    <a:pt x="381" y="57"/>
                    <a:pt x="381" y="57"/>
                  </a:cubicBezTo>
                  <a:cubicBezTo>
                    <a:pt x="381" y="57"/>
                    <a:pt x="381" y="57"/>
                    <a:pt x="381" y="57"/>
                  </a:cubicBezTo>
                  <a:cubicBezTo>
                    <a:pt x="382" y="56"/>
                    <a:pt x="383" y="56"/>
                    <a:pt x="384" y="55"/>
                  </a:cubicBezTo>
                  <a:cubicBezTo>
                    <a:pt x="384" y="55"/>
                    <a:pt x="384" y="55"/>
                    <a:pt x="384" y="55"/>
                  </a:cubicBezTo>
                  <a:cubicBezTo>
                    <a:pt x="384" y="55"/>
                    <a:pt x="384" y="55"/>
                    <a:pt x="384" y="55"/>
                  </a:cubicBezTo>
                  <a:cubicBezTo>
                    <a:pt x="385" y="54"/>
                    <a:pt x="386" y="53"/>
                    <a:pt x="387" y="52"/>
                  </a:cubicBezTo>
                  <a:cubicBezTo>
                    <a:pt x="387" y="52"/>
                    <a:pt x="387" y="52"/>
                    <a:pt x="387" y="52"/>
                  </a:cubicBezTo>
                  <a:cubicBezTo>
                    <a:pt x="387" y="52"/>
                    <a:pt x="387" y="52"/>
                    <a:pt x="388" y="51"/>
                  </a:cubicBezTo>
                  <a:cubicBezTo>
                    <a:pt x="388" y="51"/>
                    <a:pt x="389" y="50"/>
                    <a:pt x="389" y="50"/>
                  </a:cubicBezTo>
                  <a:cubicBezTo>
                    <a:pt x="389" y="50"/>
                    <a:pt x="389" y="50"/>
                    <a:pt x="389" y="50"/>
                  </a:cubicBezTo>
                  <a:cubicBezTo>
                    <a:pt x="389" y="49"/>
                    <a:pt x="390" y="49"/>
                    <a:pt x="390" y="49"/>
                  </a:cubicBezTo>
                  <a:cubicBezTo>
                    <a:pt x="390" y="48"/>
                    <a:pt x="390" y="48"/>
                    <a:pt x="391" y="47"/>
                  </a:cubicBezTo>
                  <a:cubicBezTo>
                    <a:pt x="391" y="47"/>
                    <a:pt x="391" y="47"/>
                    <a:pt x="391" y="47"/>
                  </a:cubicBezTo>
                  <a:cubicBezTo>
                    <a:pt x="391" y="46"/>
                    <a:pt x="391" y="46"/>
                    <a:pt x="392" y="45"/>
                  </a:cubicBezTo>
                  <a:cubicBezTo>
                    <a:pt x="392" y="45"/>
                    <a:pt x="392" y="44"/>
                    <a:pt x="392" y="44"/>
                  </a:cubicBezTo>
                  <a:cubicBezTo>
                    <a:pt x="392" y="44"/>
                    <a:pt x="392" y="44"/>
                    <a:pt x="392" y="44"/>
                  </a:cubicBezTo>
                  <a:cubicBezTo>
                    <a:pt x="392" y="43"/>
                    <a:pt x="392" y="42"/>
                    <a:pt x="392" y="41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Freeform 10">
              <a:extLst>
                <a:ext uri="{FF2B5EF4-FFF2-40B4-BE49-F238E27FC236}">
                  <a16:creationId xmlns:a16="http://schemas.microsoft.com/office/drawing/2014/main" id="{26B06B7D-D0F2-B3F8-33EE-2BAE956E2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5302250" y="4157663"/>
              <a:ext cx="1474788" cy="342900"/>
            </a:xfrm>
            <a:custGeom>
              <a:avLst/>
              <a:gdLst>
                <a:gd name="T0" fmla="*/ 221 w 409"/>
                <a:gd name="T1" fmla="*/ 0 h 95"/>
                <a:gd name="T2" fmla="*/ 400 w 409"/>
                <a:gd name="T3" fmla="*/ 48 h 95"/>
                <a:gd name="T4" fmla="*/ 188 w 409"/>
                <a:gd name="T5" fmla="*/ 95 h 95"/>
                <a:gd name="T6" fmla="*/ 9 w 409"/>
                <a:gd name="T7" fmla="*/ 48 h 95"/>
                <a:gd name="T8" fmla="*/ 221 w 409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9" h="95">
                  <a:moveTo>
                    <a:pt x="221" y="0"/>
                  </a:moveTo>
                  <a:cubicBezTo>
                    <a:pt x="329" y="0"/>
                    <a:pt x="409" y="21"/>
                    <a:pt x="400" y="48"/>
                  </a:cubicBezTo>
                  <a:cubicBezTo>
                    <a:pt x="391" y="74"/>
                    <a:pt x="296" y="95"/>
                    <a:pt x="188" y="95"/>
                  </a:cubicBezTo>
                  <a:cubicBezTo>
                    <a:pt x="80" y="95"/>
                    <a:pt x="0" y="74"/>
                    <a:pt x="9" y="48"/>
                  </a:cubicBezTo>
                  <a:cubicBezTo>
                    <a:pt x="19" y="21"/>
                    <a:pt x="113" y="0"/>
                    <a:pt x="22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Freeform 11">
              <a:extLst>
                <a:ext uri="{FF2B5EF4-FFF2-40B4-BE49-F238E27FC236}">
                  <a16:creationId xmlns:a16="http://schemas.microsoft.com/office/drawing/2014/main" id="{7DA64DAA-4F54-A13F-9D5E-A937E7E752E2}"/>
                </a:ext>
              </a:extLst>
            </p:cNvPr>
            <p:cNvSpPr>
              <a:spLocks/>
            </p:cNvSpPr>
            <p:nvPr/>
          </p:nvSpPr>
          <p:spPr bwMode="auto">
            <a:xfrm>
              <a:off x="6972300" y="4584701"/>
              <a:ext cx="1420813" cy="628650"/>
            </a:xfrm>
            <a:custGeom>
              <a:avLst/>
              <a:gdLst>
                <a:gd name="T0" fmla="*/ 390 w 394"/>
                <a:gd name="T1" fmla="*/ 7 h 174"/>
                <a:gd name="T2" fmla="*/ 384 w 394"/>
                <a:gd name="T3" fmla="*/ 14 h 174"/>
                <a:gd name="T4" fmla="*/ 375 w 394"/>
                <a:gd name="T5" fmla="*/ 20 h 174"/>
                <a:gd name="T6" fmla="*/ 361 w 394"/>
                <a:gd name="T7" fmla="*/ 27 h 174"/>
                <a:gd name="T8" fmla="*/ 343 w 394"/>
                <a:gd name="T9" fmla="*/ 33 h 174"/>
                <a:gd name="T10" fmla="*/ 323 w 394"/>
                <a:gd name="T11" fmla="*/ 38 h 174"/>
                <a:gd name="T12" fmla="*/ 301 w 394"/>
                <a:gd name="T13" fmla="*/ 42 h 174"/>
                <a:gd name="T14" fmla="*/ 270 w 394"/>
                <a:gd name="T15" fmla="*/ 47 h 174"/>
                <a:gd name="T16" fmla="*/ 242 w 394"/>
                <a:gd name="T17" fmla="*/ 50 h 174"/>
                <a:gd name="T18" fmla="*/ 208 w 394"/>
                <a:gd name="T19" fmla="*/ 52 h 174"/>
                <a:gd name="T20" fmla="*/ 179 w 394"/>
                <a:gd name="T21" fmla="*/ 52 h 174"/>
                <a:gd name="T22" fmla="*/ 155 w 394"/>
                <a:gd name="T23" fmla="*/ 52 h 174"/>
                <a:gd name="T24" fmla="*/ 130 w 394"/>
                <a:gd name="T25" fmla="*/ 51 h 174"/>
                <a:gd name="T26" fmla="*/ 107 w 394"/>
                <a:gd name="T27" fmla="*/ 49 h 174"/>
                <a:gd name="T28" fmla="*/ 77 w 394"/>
                <a:gd name="T29" fmla="*/ 45 h 174"/>
                <a:gd name="T30" fmla="*/ 62 w 394"/>
                <a:gd name="T31" fmla="*/ 42 h 174"/>
                <a:gd name="T32" fmla="*/ 45 w 394"/>
                <a:gd name="T33" fmla="*/ 38 h 174"/>
                <a:gd name="T34" fmla="*/ 32 w 394"/>
                <a:gd name="T35" fmla="*/ 34 h 174"/>
                <a:gd name="T36" fmla="*/ 21 w 394"/>
                <a:gd name="T37" fmla="*/ 29 h 174"/>
                <a:gd name="T38" fmla="*/ 12 w 394"/>
                <a:gd name="T39" fmla="*/ 25 h 174"/>
                <a:gd name="T40" fmla="*/ 6 w 394"/>
                <a:gd name="T41" fmla="*/ 20 h 174"/>
                <a:gd name="T42" fmla="*/ 1 w 394"/>
                <a:gd name="T43" fmla="*/ 14 h 174"/>
                <a:gd name="T44" fmla="*/ 3 w 394"/>
                <a:gd name="T45" fmla="*/ 131 h 174"/>
                <a:gd name="T46" fmla="*/ 5 w 394"/>
                <a:gd name="T47" fmla="*/ 137 h 174"/>
                <a:gd name="T48" fmla="*/ 9 w 394"/>
                <a:gd name="T49" fmla="*/ 143 h 174"/>
                <a:gd name="T50" fmla="*/ 16 w 394"/>
                <a:gd name="T51" fmla="*/ 148 h 174"/>
                <a:gd name="T52" fmla="*/ 26 w 394"/>
                <a:gd name="T53" fmla="*/ 152 h 174"/>
                <a:gd name="T54" fmla="*/ 37 w 394"/>
                <a:gd name="T55" fmla="*/ 157 h 174"/>
                <a:gd name="T56" fmla="*/ 50 w 394"/>
                <a:gd name="T57" fmla="*/ 160 h 174"/>
                <a:gd name="T58" fmla="*/ 65 w 394"/>
                <a:gd name="T59" fmla="*/ 164 h 174"/>
                <a:gd name="T60" fmla="*/ 76 w 394"/>
                <a:gd name="T61" fmla="*/ 166 h 174"/>
                <a:gd name="T62" fmla="*/ 91 w 394"/>
                <a:gd name="T63" fmla="*/ 168 h 174"/>
                <a:gd name="T64" fmla="*/ 111 w 394"/>
                <a:gd name="T65" fmla="*/ 171 h 174"/>
                <a:gd name="T66" fmla="*/ 129 w 394"/>
                <a:gd name="T67" fmla="*/ 172 h 174"/>
                <a:gd name="T68" fmla="*/ 143 w 394"/>
                <a:gd name="T69" fmla="*/ 173 h 174"/>
                <a:gd name="T70" fmla="*/ 161 w 394"/>
                <a:gd name="T71" fmla="*/ 174 h 174"/>
                <a:gd name="T72" fmla="*/ 178 w 394"/>
                <a:gd name="T73" fmla="*/ 174 h 174"/>
                <a:gd name="T74" fmla="*/ 196 w 394"/>
                <a:gd name="T75" fmla="*/ 174 h 174"/>
                <a:gd name="T76" fmla="*/ 211 w 394"/>
                <a:gd name="T77" fmla="*/ 173 h 174"/>
                <a:gd name="T78" fmla="*/ 232 w 394"/>
                <a:gd name="T79" fmla="*/ 172 h 174"/>
                <a:gd name="T80" fmla="*/ 258 w 394"/>
                <a:gd name="T81" fmla="*/ 170 h 174"/>
                <a:gd name="T82" fmla="*/ 284 w 394"/>
                <a:gd name="T83" fmla="*/ 167 h 174"/>
                <a:gd name="T84" fmla="*/ 307 w 394"/>
                <a:gd name="T85" fmla="*/ 164 h 174"/>
                <a:gd name="T86" fmla="*/ 326 w 394"/>
                <a:gd name="T87" fmla="*/ 160 h 174"/>
                <a:gd name="T88" fmla="*/ 343 w 394"/>
                <a:gd name="T89" fmla="*/ 156 h 174"/>
                <a:gd name="T90" fmla="*/ 355 w 394"/>
                <a:gd name="T91" fmla="*/ 152 h 174"/>
                <a:gd name="T92" fmla="*/ 368 w 394"/>
                <a:gd name="T93" fmla="*/ 147 h 174"/>
                <a:gd name="T94" fmla="*/ 375 w 394"/>
                <a:gd name="T95" fmla="*/ 143 h 174"/>
                <a:gd name="T96" fmla="*/ 383 w 394"/>
                <a:gd name="T97" fmla="*/ 139 h 174"/>
                <a:gd name="T98" fmla="*/ 389 w 394"/>
                <a:gd name="T99" fmla="*/ 134 h 174"/>
                <a:gd name="T100" fmla="*/ 392 w 394"/>
                <a:gd name="T101" fmla="*/ 130 h 174"/>
                <a:gd name="T102" fmla="*/ 394 w 394"/>
                <a:gd name="T103" fmla="*/ 125 h 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4" h="174">
                  <a:moveTo>
                    <a:pt x="394" y="122"/>
                  </a:moveTo>
                  <a:cubicBezTo>
                    <a:pt x="392" y="0"/>
                    <a:pt x="392" y="0"/>
                    <a:pt x="392" y="0"/>
                  </a:cubicBezTo>
                  <a:cubicBezTo>
                    <a:pt x="392" y="1"/>
                    <a:pt x="392" y="2"/>
                    <a:pt x="391" y="3"/>
                  </a:cubicBezTo>
                  <a:cubicBezTo>
                    <a:pt x="391" y="4"/>
                    <a:pt x="391" y="4"/>
                    <a:pt x="391" y="5"/>
                  </a:cubicBezTo>
                  <a:cubicBezTo>
                    <a:pt x="391" y="5"/>
                    <a:pt x="390" y="6"/>
                    <a:pt x="390" y="7"/>
                  </a:cubicBezTo>
                  <a:cubicBezTo>
                    <a:pt x="390" y="7"/>
                    <a:pt x="389" y="8"/>
                    <a:pt x="389" y="8"/>
                  </a:cubicBezTo>
                  <a:cubicBezTo>
                    <a:pt x="389" y="9"/>
                    <a:pt x="389" y="9"/>
                    <a:pt x="388" y="9"/>
                  </a:cubicBezTo>
                  <a:cubicBezTo>
                    <a:pt x="388" y="10"/>
                    <a:pt x="388" y="10"/>
                    <a:pt x="387" y="11"/>
                  </a:cubicBezTo>
                  <a:cubicBezTo>
                    <a:pt x="387" y="11"/>
                    <a:pt x="387" y="11"/>
                    <a:pt x="386" y="12"/>
                  </a:cubicBezTo>
                  <a:cubicBezTo>
                    <a:pt x="386" y="13"/>
                    <a:pt x="385" y="13"/>
                    <a:pt x="384" y="14"/>
                  </a:cubicBezTo>
                  <a:cubicBezTo>
                    <a:pt x="384" y="14"/>
                    <a:pt x="384" y="14"/>
                    <a:pt x="384" y="14"/>
                  </a:cubicBezTo>
                  <a:cubicBezTo>
                    <a:pt x="383" y="15"/>
                    <a:pt x="382" y="16"/>
                    <a:pt x="381" y="17"/>
                  </a:cubicBezTo>
                  <a:cubicBezTo>
                    <a:pt x="380" y="17"/>
                    <a:pt x="380" y="17"/>
                    <a:pt x="379" y="17"/>
                  </a:cubicBezTo>
                  <a:cubicBezTo>
                    <a:pt x="379" y="18"/>
                    <a:pt x="378" y="18"/>
                    <a:pt x="377" y="19"/>
                  </a:cubicBezTo>
                  <a:cubicBezTo>
                    <a:pt x="376" y="19"/>
                    <a:pt x="376" y="20"/>
                    <a:pt x="375" y="20"/>
                  </a:cubicBezTo>
                  <a:cubicBezTo>
                    <a:pt x="374" y="20"/>
                    <a:pt x="374" y="21"/>
                    <a:pt x="373" y="21"/>
                  </a:cubicBezTo>
                  <a:cubicBezTo>
                    <a:pt x="372" y="22"/>
                    <a:pt x="371" y="22"/>
                    <a:pt x="371" y="22"/>
                  </a:cubicBezTo>
                  <a:cubicBezTo>
                    <a:pt x="370" y="23"/>
                    <a:pt x="369" y="23"/>
                    <a:pt x="368" y="24"/>
                  </a:cubicBezTo>
                  <a:cubicBezTo>
                    <a:pt x="367" y="24"/>
                    <a:pt x="366" y="24"/>
                    <a:pt x="366" y="25"/>
                  </a:cubicBezTo>
                  <a:cubicBezTo>
                    <a:pt x="364" y="25"/>
                    <a:pt x="363" y="26"/>
                    <a:pt x="361" y="27"/>
                  </a:cubicBezTo>
                  <a:cubicBezTo>
                    <a:pt x="361" y="27"/>
                    <a:pt x="360" y="27"/>
                    <a:pt x="360" y="27"/>
                  </a:cubicBezTo>
                  <a:cubicBezTo>
                    <a:pt x="358" y="28"/>
                    <a:pt x="356" y="29"/>
                    <a:pt x="353" y="30"/>
                  </a:cubicBezTo>
                  <a:cubicBezTo>
                    <a:pt x="352" y="30"/>
                    <a:pt x="351" y="30"/>
                    <a:pt x="349" y="31"/>
                  </a:cubicBezTo>
                  <a:cubicBezTo>
                    <a:pt x="349" y="31"/>
                    <a:pt x="349" y="31"/>
                    <a:pt x="348" y="31"/>
                  </a:cubicBezTo>
                  <a:cubicBezTo>
                    <a:pt x="346" y="32"/>
                    <a:pt x="345" y="32"/>
                    <a:pt x="343" y="33"/>
                  </a:cubicBezTo>
                  <a:cubicBezTo>
                    <a:pt x="342" y="33"/>
                    <a:pt x="341" y="33"/>
                    <a:pt x="340" y="34"/>
                  </a:cubicBezTo>
                  <a:cubicBezTo>
                    <a:pt x="339" y="34"/>
                    <a:pt x="338" y="34"/>
                    <a:pt x="336" y="35"/>
                  </a:cubicBezTo>
                  <a:cubicBezTo>
                    <a:pt x="335" y="35"/>
                    <a:pt x="334" y="35"/>
                    <a:pt x="334" y="35"/>
                  </a:cubicBezTo>
                  <a:cubicBezTo>
                    <a:pt x="332" y="36"/>
                    <a:pt x="331" y="36"/>
                    <a:pt x="330" y="36"/>
                  </a:cubicBezTo>
                  <a:cubicBezTo>
                    <a:pt x="328" y="37"/>
                    <a:pt x="326" y="37"/>
                    <a:pt x="323" y="38"/>
                  </a:cubicBezTo>
                  <a:cubicBezTo>
                    <a:pt x="323" y="38"/>
                    <a:pt x="323" y="38"/>
                    <a:pt x="322" y="38"/>
                  </a:cubicBezTo>
                  <a:cubicBezTo>
                    <a:pt x="320" y="39"/>
                    <a:pt x="317" y="39"/>
                    <a:pt x="314" y="40"/>
                  </a:cubicBezTo>
                  <a:cubicBezTo>
                    <a:pt x="314" y="40"/>
                    <a:pt x="313" y="40"/>
                    <a:pt x="312" y="40"/>
                  </a:cubicBezTo>
                  <a:cubicBezTo>
                    <a:pt x="310" y="41"/>
                    <a:pt x="307" y="41"/>
                    <a:pt x="304" y="42"/>
                  </a:cubicBezTo>
                  <a:cubicBezTo>
                    <a:pt x="303" y="42"/>
                    <a:pt x="302" y="42"/>
                    <a:pt x="301" y="42"/>
                  </a:cubicBezTo>
                  <a:cubicBezTo>
                    <a:pt x="298" y="43"/>
                    <a:pt x="295" y="43"/>
                    <a:pt x="291" y="44"/>
                  </a:cubicBezTo>
                  <a:cubicBezTo>
                    <a:pt x="291" y="44"/>
                    <a:pt x="291" y="44"/>
                    <a:pt x="291" y="44"/>
                  </a:cubicBezTo>
                  <a:cubicBezTo>
                    <a:pt x="288" y="45"/>
                    <a:pt x="284" y="45"/>
                    <a:pt x="281" y="45"/>
                  </a:cubicBezTo>
                  <a:cubicBezTo>
                    <a:pt x="280" y="46"/>
                    <a:pt x="279" y="46"/>
                    <a:pt x="278" y="46"/>
                  </a:cubicBezTo>
                  <a:cubicBezTo>
                    <a:pt x="275" y="46"/>
                    <a:pt x="273" y="47"/>
                    <a:pt x="270" y="47"/>
                  </a:cubicBezTo>
                  <a:cubicBezTo>
                    <a:pt x="269" y="47"/>
                    <a:pt x="268" y="47"/>
                    <a:pt x="267" y="47"/>
                  </a:cubicBezTo>
                  <a:cubicBezTo>
                    <a:pt x="264" y="48"/>
                    <a:pt x="260" y="48"/>
                    <a:pt x="256" y="48"/>
                  </a:cubicBezTo>
                  <a:cubicBezTo>
                    <a:pt x="256" y="48"/>
                    <a:pt x="255" y="48"/>
                    <a:pt x="255" y="48"/>
                  </a:cubicBezTo>
                  <a:cubicBezTo>
                    <a:pt x="252" y="49"/>
                    <a:pt x="248" y="49"/>
                    <a:pt x="245" y="49"/>
                  </a:cubicBezTo>
                  <a:cubicBezTo>
                    <a:pt x="244" y="49"/>
                    <a:pt x="243" y="50"/>
                    <a:pt x="242" y="50"/>
                  </a:cubicBezTo>
                  <a:cubicBezTo>
                    <a:pt x="238" y="50"/>
                    <a:pt x="234" y="50"/>
                    <a:pt x="229" y="51"/>
                  </a:cubicBezTo>
                  <a:cubicBezTo>
                    <a:pt x="229" y="51"/>
                    <a:pt x="229" y="51"/>
                    <a:pt x="229" y="51"/>
                  </a:cubicBezTo>
                  <a:cubicBezTo>
                    <a:pt x="225" y="51"/>
                    <a:pt x="222" y="51"/>
                    <a:pt x="218" y="51"/>
                  </a:cubicBezTo>
                  <a:cubicBezTo>
                    <a:pt x="217" y="51"/>
                    <a:pt x="216" y="51"/>
                    <a:pt x="214" y="51"/>
                  </a:cubicBezTo>
                  <a:cubicBezTo>
                    <a:pt x="212" y="51"/>
                    <a:pt x="210" y="51"/>
                    <a:pt x="208" y="52"/>
                  </a:cubicBezTo>
                  <a:cubicBezTo>
                    <a:pt x="207" y="52"/>
                    <a:pt x="205" y="52"/>
                    <a:pt x="203" y="52"/>
                  </a:cubicBezTo>
                  <a:cubicBezTo>
                    <a:pt x="202" y="52"/>
                    <a:pt x="200" y="52"/>
                    <a:pt x="199" y="52"/>
                  </a:cubicBezTo>
                  <a:cubicBezTo>
                    <a:pt x="197" y="52"/>
                    <a:pt x="195" y="52"/>
                    <a:pt x="193" y="52"/>
                  </a:cubicBezTo>
                  <a:cubicBezTo>
                    <a:pt x="192" y="52"/>
                    <a:pt x="190" y="52"/>
                    <a:pt x="189" y="52"/>
                  </a:cubicBezTo>
                  <a:cubicBezTo>
                    <a:pt x="186" y="52"/>
                    <a:pt x="183" y="52"/>
                    <a:pt x="179" y="52"/>
                  </a:cubicBezTo>
                  <a:cubicBezTo>
                    <a:pt x="178" y="52"/>
                    <a:pt x="177" y="52"/>
                    <a:pt x="175" y="52"/>
                  </a:cubicBezTo>
                  <a:cubicBezTo>
                    <a:pt x="173" y="52"/>
                    <a:pt x="171" y="52"/>
                    <a:pt x="169" y="52"/>
                  </a:cubicBezTo>
                  <a:cubicBezTo>
                    <a:pt x="168" y="52"/>
                    <a:pt x="167" y="52"/>
                    <a:pt x="165" y="52"/>
                  </a:cubicBezTo>
                  <a:cubicBezTo>
                    <a:pt x="163" y="52"/>
                    <a:pt x="161" y="52"/>
                    <a:pt x="159" y="52"/>
                  </a:cubicBezTo>
                  <a:cubicBezTo>
                    <a:pt x="158" y="52"/>
                    <a:pt x="157" y="52"/>
                    <a:pt x="155" y="52"/>
                  </a:cubicBezTo>
                  <a:cubicBezTo>
                    <a:pt x="154" y="52"/>
                    <a:pt x="152" y="52"/>
                    <a:pt x="150" y="52"/>
                  </a:cubicBezTo>
                  <a:cubicBezTo>
                    <a:pt x="148" y="51"/>
                    <a:pt x="147" y="51"/>
                    <a:pt x="146" y="51"/>
                  </a:cubicBezTo>
                  <a:cubicBezTo>
                    <a:pt x="144" y="51"/>
                    <a:pt x="142" y="51"/>
                    <a:pt x="140" y="51"/>
                  </a:cubicBezTo>
                  <a:cubicBezTo>
                    <a:pt x="139" y="51"/>
                    <a:pt x="137" y="51"/>
                    <a:pt x="136" y="51"/>
                  </a:cubicBezTo>
                  <a:cubicBezTo>
                    <a:pt x="134" y="51"/>
                    <a:pt x="132" y="51"/>
                    <a:pt x="130" y="51"/>
                  </a:cubicBezTo>
                  <a:cubicBezTo>
                    <a:pt x="129" y="50"/>
                    <a:pt x="128" y="50"/>
                    <a:pt x="127" y="50"/>
                  </a:cubicBezTo>
                  <a:cubicBezTo>
                    <a:pt x="125" y="50"/>
                    <a:pt x="122" y="50"/>
                    <a:pt x="120" y="50"/>
                  </a:cubicBezTo>
                  <a:cubicBezTo>
                    <a:pt x="119" y="50"/>
                    <a:pt x="118" y="50"/>
                    <a:pt x="117" y="50"/>
                  </a:cubicBezTo>
                  <a:cubicBezTo>
                    <a:pt x="114" y="49"/>
                    <a:pt x="111" y="49"/>
                    <a:pt x="108" y="49"/>
                  </a:cubicBezTo>
                  <a:cubicBezTo>
                    <a:pt x="108" y="49"/>
                    <a:pt x="107" y="49"/>
                    <a:pt x="107" y="49"/>
                  </a:cubicBezTo>
                  <a:cubicBezTo>
                    <a:pt x="104" y="48"/>
                    <a:pt x="101" y="48"/>
                    <a:pt x="99" y="48"/>
                  </a:cubicBezTo>
                  <a:cubicBezTo>
                    <a:pt x="98" y="48"/>
                    <a:pt x="97" y="47"/>
                    <a:pt x="96" y="47"/>
                  </a:cubicBezTo>
                  <a:cubicBezTo>
                    <a:pt x="93" y="47"/>
                    <a:pt x="91" y="47"/>
                    <a:pt x="89" y="46"/>
                  </a:cubicBezTo>
                  <a:cubicBezTo>
                    <a:pt x="88" y="46"/>
                    <a:pt x="87" y="46"/>
                    <a:pt x="86" y="46"/>
                  </a:cubicBezTo>
                  <a:cubicBezTo>
                    <a:pt x="83" y="46"/>
                    <a:pt x="80" y="45"/>
                    <a:pt x="77" y="45"/>
                  </a:cubicBezTo>
                  <a:cubicBezTo>
                    <a:pt x="75" y="44"/>
                    <a:pt x="74" y="44"/>
                    <a:pt x="73" y="44"/>
                  </a:cubicBezTo>
                  <a:cubicBezTo>
                    <a:pt x="72" y="44"/>
                    <a:pt x="71" y="44"/>
                    <a:pt x="70" y="44"/>
                  </a:cubicBezTo>
                  <a:cubicBezTo>
                    <a:pt x="69" y="43"/>
                    <a:pt x="67" y="43"/>
                    <a:pt x="66" y="43"/>
                  </a:cubicBezTo>
                  <a:cubicBezTo>
                    <a:pt x="65" y="43"/>
                    <a:pt x="65" y="42"/>
                    <a:pt x="64" y="42"/>
                  </a:cubicBezTo>
                  <a:cubicBezTo>
                    <a:pt x="63" y="42"/>
                    <a:pt x="63" y="42"/>
                    <a:pt x="62" y="42"/>
                  </a:cubicBezTo>
                  <a:cubicBezTo>
                    <a:pt x="60" y="42"/>
                    <a:pt x="59" y="41"/>
                    <a:pt x="57" y="41"/>
                  </a:cubicBezTo>
                  <a:cubicBezTo>
                    <a:pt x="56" y="41"/>
                    <a:pt x="56" y="40"/>
                    <a:pt x="55" y="40"/>
                  </a:cubicBezTo>
                  <a:cubicBezTo>
                    <a:pt x="53" y="40"/>
                    <a:pt x="52" y="40"/>
                    <a:pt x="51" y="39"/>
                  </a:cubicBezTo>
                  <a:cubicBezTo>
                    <a:pt x="50" y="39"/>
                    <a:pt x="49" y="39"/>
                    <a:pt x="48" y="39"/>
                  </a:cubicBezTo>
                  <a:cubicBezTo>
                    <a:pt x="47" y="38"/>
                    <a:pt x="46" y="38"/>
                    <a:pt x="45" y="38"/>
                  </a:cubicBezTo>
                  <a:cubicBezTo>
                    <a:pt x="44" y="38"/>
                    <a:pt x="43" y="37"/>
                    <a:pt x="42" y="37"/>
                  </a:cubicBezTo>
                  <a:cubicBezTo>
                    <a:pt x="41" y="37"/>
                    <a:pt x="40" y="37"/>
                    <a:pt x="40" y="36"/>
                  </a:cubicBezTo>
                  <a:cubicBezTo>
                    <a:pt x="39" y="36"/>
                    <a:pt x="38" y="36"/>
                    <a:pt x="37" y="35"/>
                  </a:cubicBezTo>
                  <a:cubicBezTo>
                    <a:pt x="36" y="35"/>
                    <a:pt x="35" y="35"/>
                    <a:pt x="34" y="35"/>
                  </a:cubicBezTo>
                  <a:cubicBezTo>
                    <a:pt x="33" y="34"/>
                    <a:pt x="33" y="34"/>
                    <a:pt x="32" y="34"/>
                  </a:cubicBezTo>
                  <a:cubicBezTo>
                    <a:pt x="31" y="34"/>
                    <a:pt x="30" y="33"/>
                    <a:pt x="30" y="33"/>
                  </a:cubicBezTo>
                  <a:cubicBezTo>
                    <a:pt x="29" y="33"/>
                    <a:pt x="28" y="32"/>
                    <a:pt x="27" y="32"/>
                  </a:cubicBezTo>
                  <a:cubicBezTo>
                    <a:pt x="26" y="32"/>
                    <a:pt x="26" y="32"/>
                    <a:pt x="25" y="31"/>
                  </a:cubicBezTo>
                  <a:cubicBezTo>
                    <a:pt x="24" y="31"/>
                    <a:pt x="24" y="31"/>
                    <a:pt x="23" y="30"/>
                  </a:cubicBezTo>
                  <a:cubicBezTo>
                    <a:pt x="22" y="30"/>
                    <a:pt x="22" y="30"/>
                    <a:pt x="21" y="29"/>
                  </a:cubicBezTo>
                  <a:cubicBezTo>
                    <a:pt x="20" y="29"/>
                    <a:pt x="20" y="29"/>
                    <a:pt x="19" y="29"/>
                  </a:cubicBezTo>
                  <a:cubicBezTo>
                    <a:pt x="18" y="28"/>
                    <a:pt x="18" y="28"/>
                    <a:pt x="17" y="28"/>
                  </a:cubicBezTo>
                  <a:cubicBezTo>
                    <a:pt x="16" y="27"/>
                    <a:pt x="16" y="27"/>
                    <a:pt x="15" y="27"/>
                  </a:cubicBezTo>
                  <a:cubicBezTo>
                    <a:pt x="15" y="26"/>
                    <a:pt x="14" y="26"/>
                    <a:pt x="14" y="26"/>
                  </a:cubicBezTo>
                  <a:cubicBezTo>
                    <a:pt x="13" y="25"/>
                    <a:pt x="13" y="25"/>
                    <a:pt x="12" y="25"/>
                  </a:cubicBezTo>
                  <a:cubicBezTo>
                    <a:pt x="12" y="24"/>
                    <a:pt x="11" y="24"/>
                    <a:pt x="11" y="24"/>
                  </a:cubicBezTo>
                  <a:cubicBezTo>
                    <a:pt x="10" y="23"/>
                    <a:pt x="10" y="23"/>
                    <a:pt x="9" y="23"/>
                  </a:cubicBezTo>
                  <a:cubicBezTo>
                    <a:pt x="9" y="22"/>
                    <a:pt x="8" y="22"/>
                    <a:pt x="8" y="22"/>
                  </a:cubicBezTo>
                  <a:cubicBezTo>
                    <a:pt x="7" y="21"/>
                    <a:pt x="7" y="21"/>
                    <a:pt x="7" y="21"/>
                  </a:cubicBezTo>
                  <a:cubicBezTo>
                    <a:pt x="6" y="20"/>
                    <a:pt x="6" y="20"/>
                    <a:pt x="6" y="20"/>
                  </a:cubicBezTo>
                  <a:cubicBezTo>
                    <a:pt x="5" y="19"/>
                    <a:pt x="5" y="19"/>
                    <a:pt x="4" y="19"/>
                  </a:cubicBezTo>
                  <a:cubicBezTo>
                    <a:pt x="4" y="18"/>
                    <a:pt x="4" y="18"/>
                    <a:pt x="4" y="18"/>
                  </a:cubicBezTo>
                  <a:cubicBezTo>
                    <a:pt x="3" y="17"/>
                    <a:pt x="3" y="17"/>
                    <a:pt x="3" y="16"/>
                  </a:cubicBezTo>
                  <a:cubicBezTo>
                    <a:pt x="3" y="16"/>
                    <a:pt x="2" y="16"/>
                    <a:pt x="2" y="16"/>
                  </a:cubicBezTo>
                  <a:cubicBezTo>
                    <a:pt x="2" y="15"/>
                    <a:pt x="2" y="15"/>
                    <a:pt x="1" y="14"/>
                  </a:cubicBezTo>
                  <a:cubicBezTo>
                    <a:pt x="1" y="14"/>
                    <a:pt x="1" y="14"/>
                    <a:pt x="1" y="13"/>
                  </a:cubicBezTo>
                  <a:cubicBezTo>
                    <a:pt x="1" y="13"/>
                    <a:pt x="1" y="12"/>
                    <a:pt x="1" y="12"/>
                  </a:cubicBezTo>
                  <a:cubicBezTo>
                    <a:pt x="0" y="12"/>
                    <a:pt x="0" y="11"/>
                    <a:pt x="0" y="11"/>
                  </a:cubicBezTo>
                  <a:cubicBezTo>
                    <a:pt x="0" y="10"/>
                    <a:pt x="0" y="10"/>
                    <a:pt x="0" y="9"/>
                  </a:cubicBezTo>
                  <a:cubicBezTo>
                    <a:pt x="3" y="131"/>
                    <a:pt x="3" y="131"/>
                    <a:pt x="3" y="131"/>
                  </a:cubicBezTo>
                  <a:cubicBezTo>
                    <a:pt x="3" y="132"/>
                    <a:pt x="3" y="132"/>
                    <a:pt x="3" y="133"/>
                  </a:cubicBezTo>
                  <a:cubicBezTo>
                    <a:pt x="3" y="133"/>
                    <a:pt x="3" y="134"/>
                    <a:pt x="3" y="134"/>
                  </a:cubicBezTo>
                  <a:cubicBezTo>
                    <a:pt x="3" y="134"/>
                    <a:pt x="3" y="135"/>
                    <a:pt x="4" y="135"/>
                  </a:cubicBezTo>
                  <a:cubicBezTo>
                    <a:pt x="4" y="136"/>
                    <a:pt x="4" y="136"/>
                    <a:pt x="4" y="136"/>
                  </a:cubicBezTo>
                  <a:cubicBezTo>
                    <a:pt x="4" y="137"/>
                    <a:pt x="4" y="137"/>
                    <a:pt x="5" y="137"/>
                  </a:cubicBezTo>
                  <a:cubicBezTo>
                    <a:pt x="5" y="138"/>
                    <a:pt x="5" y="138"/>
                    <a:pt x="5" y="138"/>
                  </a:cubicBezTo>
                  <a:cubicBezTo>
                    <a:pt x="6" y="139"/>
                    <a:pt x="6" y="139"/>
                    <a:pt x="6" y="140"/>
                  </a:cubicBezTo>
                  <a:cubicBezTo>
                    <a:pt x="7" y="140"/>
                    <a:pt x="7" y="140"/>
                    <a:pt x="7" y="141"/>
                  </a:cubicBezTo>
                  <a:cubicBezTo>
                    <a:pt x="7" y="141"/>
                    <a:pt x="8" y="141"/>
                    <a:pt x="8" y="142"/>
                  </a:cubicBezTo>
                  <a:cubicBezTo>
                    <a:pt x="9" y="142"/>
                    <a:pt x="9" y="142"/>
                    <a:pt x="9" y="143"/>
                  </a:cubicBezTo>
                  <a:cubicBezTo>
                    <a:pt x="10" y="143"/>
                    <a:pt x="10" y="143"/>
                    <a:pt x="11" y="144"/>
                  </a:cubicBezTo>
                  <a:cubicBezTo>
                    <a:pt x="11" y="144"/>
                    <a:pt x="11" y="144"/>
                    <a:pt x="12" y="145"/>
                  </a:cubicBezTo>
                  <a:cubicBezTo>
                    <a:pt x="12" y="145"/>
                    <a:pt x="13" y="145"/>
                    <a:pt x="13" y="146"/>
                  </a:cubicBezTo>
                  <a:cubicBezTo>
                    <a:pt x="14" y="146"/>
                    <a:pt x="14" y="146"/>
                    <a:pt x="15" y="147"/>
                  </a:cubicBezTo>
                  <a:cubicBezTo>
                    <a:pt x="15" y="147"/>
                    <a:pt x="16" y="147"/>
                    <a:pt x="16" y="148"/>
                  </a:cubicBezTo>
                  <a:cubicBezTo>
                    <a:pt x="17" y="148"/>
                    <a:pt x="17" y="148"/>
                    <a:pt x="18" y="149"/>
                  </a:cubicBezTo>
                  <a:cubicBezTo>
                    <a:pt x="19" y="149"/>
                    <a:pt x="19" y="149"/>
                    <a:pt x="20" y="150"/>
                  </a:cubicBezTo>
                  <a:cubicBezTo>
                    <a:pt x="20" y="150"/>
                    <a:pt x="21" y="150"/>
                    <a:pt x="22" y="150"/>
                  </a:cubicBezTo>
                  <a:cubicBezTo>
                    <a:pt x="22" y="151"/>
                    <a:pt x="23" y="151"/>
                    <a:pt x="24" y="151"/>
                  </a:cubicBezTo>
                  <a:cubicBezTo>
                    <a:pt x="24" y="152"/>
                    <a:pt x="25" y="152"/>
                    <a:pt x="26" y="152"/>
                  </a:cubicBezTo>
                  <a:cubicBezTo>
                    <a:pt x="26" y="153"/>
                    <a:pt x="27" y="153"/>
                    <a:pt x="28" y="153"/>
                  </a:cubicBezTo>
                  <a:cubicBezTo>
                    <a:pt x="28" y="153"/>
                    <a:pt x="29" y="154"/>
                    <a:pt x="30" y="154"/>
                  </a:cubicBezTo>
                  <a:cubicBezTo>
                    <a:pt x="31" y="154"/>
                    <a:pt x="31" y="155"/>
                    <a:pt x="32" y="155"/>
                  </a:cubicBezTo>
                  <a:cubicBezTo>
                    <a:pt x="33" y="155"/>
                    <a:pt x="34" y="155"/>
                    <a:pt x="34" y="156"/>
                  </a:cubicBezTo>
                  <a:cubicBezTo>
                    <a:pt x="35" y="156"/>
                    <a:pt x="36" y="156"/>
                    <a:pt x="37" y="157"/>
                  </a:cubicBezTo>
                  <a:cubicBezTo>
                    <a:pt x="38" y="157"/>
                    <a:pt x="39" y="157"/>
                    <a:pt x="39" y="157"/>
                  </a:cubicBezTo>
                  <a:cubicBezTo>
                    <a:pt x="40" y="158"/>
                    <a:pt x="41" y="158"/>
                    <a:pt x="42" y="158"/>
                  </a:cubicBezTo>
                  <a:cubicBezTo>
                    <a:pt x="43" y="158"/>
                    <a:pt x="44" y="159"/>
                    <a:pt x="45" y="159"/>
                  </a:cubicBezTo>
                  <a:cubicBezTo>
                    <a:pt x="46" y="159"/>
                    <a:pt x="47" y="160"/>
                    <a:pt x="48" y="160"/>
                  </a:cubicBezTo>
                  <a:cubicBezTo>
                    <a:pt x="48" y="160"/>
                    <a:pt x="49" y="160"/>
                    <a:pt x="50" y="160"/>
                  </a:cubicBezTo>
                  <a:cubicBezTo>
                    <a:pt x="51" y="161"/>
                    <a:pt x="52" y="161"/>
                    <a:pt x="52" y="161"/>
                  </a:cubicBezTo>
                  <a:cubicBezTo>
                    <a:pt x="53" y="161"/>
                    <a:pt x="53" y="161"/>
                    <a:pt x="53" y="161"/>
                  </a:cubicBezTo>
                  <a:cubicBezTo>
                    <a:pt x="55" y="162"/>
                    <a:pt x="56" y="162"/>
                    <a:pt x="57" y="162"/>
                  </a:cubicBezTo>
                  <a:cubicBezTo>
                    <a:pt x="58" y="162"/>
                    <a:pt x="59" y="163"/>
                    <a:pt x="60" y="163"/>
                  </a:cubicBezTo>
                  <a:cubicBezTo>
                    <a:pt x="61" y="163"/>
                    <a:pt x="63" y="163"/>
                    <a:pt x="65" y="164"/>
                  </a:cubicBezTo>
                  <a:cubicBezTo>
                    <a:pt x="65" y="164"/>
                    <a:pt x="66" y="164"/>
                    <a:pt x="66" y="164"/>
                  </a:cubicBezTo>
                  <a:cubicBezTo>
                    <a:pt x="66" y="164"/>
                    <a:pt x="67" y="164"/>
                    <a:pt x="67" y="164"/>
                  </a:cubicBezTo>
                  <a:cubicBezTo>
                    <a:pt x="67" y="164"/>
                    <a:pt x="68" y="164"/>
                    <a:pt x="68" y="165"/>
                  </a:cubicBezTo>
                  <a:cubicBezTo>
                    <a:pt x="70" y="165"/>
                    <a:pt x="72" y="165"/>
                    <a:pt x="73" y="165"/>
                  </a:cubicBezTo>
                  <a:cubicBezTo>
                    <a:pt x="74" y="166"/>
                    <a:pt x="75" y="166"/>
                    <a:pt x="76" y="166"/>
                  </a:cubicBezTo>
                  <a:cubicBezTo>
                    <a:pt x="77" y="166"/>
                    <a:pt x="78" y="166"/>
                    <a:pt x="79" y="166"/>
                  </a:cubicBezTo>
                  <a:cubicBezTo>
                    <a:pt x="79" y="166"/>
                    <a:pt x="79" y="166"/>
                    <a:pt x="79" y="167"/>
                  </a:cubicBezTo>
                  <a:cubicBezTo>
                    <a:pt x="82" y="167"/>
                    <a:pt x="86" y="168"/>
                    <a:pt x="89" y="168"/>
                  </a:cubicBezTo>
                  <a:cubicBezTo>
                    <a:pt x="89" y="168"/>
                    <a:pt x="89" y="168"/>
                    <a:pt x="90" y="168"/>
                  </a:cubicBezTo>
                  <a:cubicBezTo>
                    <a:pt x="90" y="168"/>
                    <a:pt x="91" y="168"/>
                    <a:pt x="91" y="168"/>
                  </a:cubicBezTo>
                  <a:cubicBezTo>
                    <a:pt x="94" y="169"/>
                    <a:pt x="96" y="169"/>
                    <a:pt x="99" y="169"/>
                  </a:cubicBezTo>
                  <a:cubicBezTo>
                    <a:pt x="99" y="169"/>
                    <a:pt x="100" y="169"/>
                    <a:pt x="100" y="169"/>
                  </a:cubicBezTo>
                  <a:cubicBezTo>
                    <a:pt x="101" y="170"/>
                    <a:pt x="101" y="170"/>
                    <a:pt x="101" y="170"/>
                  </a:cubicBezTo>
                  <a:cubicBezTo>
                    <a:pt x="104" y="170"/>
                    <a:pt x="107" y="170"/>
                    <a:pt x="109" y="170"/>
                  </a:cubicBezTo>
                  <a:cubicBezTo>
                    <a:pt x="110" y="171"/>
                    <a:pt x="110" y="171"/>
                    <a:pt x="111" y="171"/>
                  </a:cubicBezTo>
                  <a:cubicBezTo>
                    <a:pt x="111" y="171"/>
                    <a:pt x="111" y="171"/>
                    <a:pt x="111" y="171"/>
                  </a:cubicBezTo>
                  <a:cubicBezTo>
                    <a:pt x="114" y="171"/>
                    <a:pt x="117" y="171"/>
                    <a:pt x="120" y="171"/>
                  </a:cubicBezTo>
                  <a:cubicBezTo>
                    <a:pt x="120" y="171"/>
                    <a:pt x="120" y="172"/>
                    <a:pt x="121" y="172"/>
                  </a:cubicBezTo>
                  <a:cubicBezTo>
                    <a:pt x="121" y="172"/>
                    <a:pt x="122" y="172"/>
                    <a:pt x="123" y="172"/>
                  </a:cubicBezTo>
                  <a:cubicBezTo>
                    <a:pt x="125" y="172"/>
                    <a:pt x="127" y="172"/>
                    <a:pt x="129" y="172"/>
                  </a:cubicBezTo>
                  <a:cubicBezTo>
                    <a:pt x="130" y="172"/>
                    <a:pt x="130" y="172"/>
                    <a:pt x="131" y="172"/>
                  </a:cubicBezTo>
                  <a:cubicBezTo>
                    <a:pt x="131" y="172"/>
                    <a:pt x="132" y="172"/>
                    <a:pt x="133" y="172"/>
                  </a:cubicBezTo>
                  <a:cubicBezTo>
                    <a:pt x="135" y="173"/>
                    <a:pt x="137" y="173"/>
                    <a:pt x="139" y="173"/>
                  </a:cubicBezTo>
                  <a:cubicBezTo>
                    <a:pt x="139" y="173"/>
                    <a:pt x="140" y="173"/>
                    <a:pt x="141" y="173"/>
                  </a:cubicBezTo>
                  <a:cubicBezTo>
                    <a:pt x="141" y="173"/>
                    <a:pt x="142" y="173"/>
                    <a:pt x="143" y="173"/>
                  </a:cubicBezTo>
                  <a:cubicBezTo>
                    <a:pt x="145" y="173"/>
                    <a:pt x="146" y="173"/>
                    <a:pt x="148" y="173"/>
                  </a:cubicBezTo>
                  <a:cubicBezTo>
                    <a:pt x="149" y="173"/>
                    <a:pt x="150" y="173"/>
                    <a:pt x="151" y="173"/>
                  </a:cubicBezTo>
                  <a:cubicBezTo>
                    <a:pt x="151" y="173"/>
                    <a:pt x="152" y="173"/>
                    <a:pt x="152" y="173"/>
                  </a:cubicBezTo>
                  <a:cubicBezTo>
                    <a:pt x="154" y="174"/>
                    <a:pt x="156" y="174"/>
                    <a:pt x="158" y="174"/>
                  </a:cubicBezTo>
                  <a:cubicBezTo>
                    <a:pt x="159" y="174"/>
                    <a:pt x="160" y="174"/>
                    <a:pt x="161" y="174"/>
                  </a:cubicBezTo>
                  <a:cubicBezTo>
                    <a:pt x="161" y="174"/>
                    <a:pt x="162" y="174"/>
                    <a:pt x="162" y="174"/>
                  </a:cubicBezTo>
                  <a:cubicBezTo>
                    <a:pt x="164" y="174"/>
                    <a:pt x="166" y="174"/>
                    <a:pt x="168" y="174"/>
                  </a:cubicBezTo>
                  <a:cubicBezTo>
                    <a:pt x="169" y="174"/>
                    <a:pt x="170" y="174"/>
                    <a:pt x="171" y="174"/>
                  </a:cubicBezTo>
                  <a:cubicBezTo>
                    <a:pt x="171" y="174"/>
                    <a:pt x="172" y="174"/>
                    <a:pt x="172" y="174"/>
                  </a:cubicBezTo>
                  <a:cubicBezTo>
                    <a:pt x="174" y="174"/>
                    <a:pt x="176" y="174"/>
                    <a:pt x="178" y="174"/>
                  </a:cubicBezTo>
                  <a:cubicBezTo>
                    <a:pt x="179" y="174"/>
                    <a:pt x="180" y="174"/>
                    <a:pt x="181" y="174"/>
                  </a:cubicBezTo>
                  <a:cubicBezTo>
                    <a:pt x="181" y="174"/>
                    <a:pt x="182" y="174"/>
                    <a:pt x="182" y="174"/>
                  </a:cubicBezTo>
                  <a:cubicBezTo>
                    <a:pt x="185" y="174"/>
                    <a:pt x="188" y="174"/>
                    <a:pt x="191" y="174"/>
                  </a:cubicBezTo>
                  <a:cubicBezTo>
                    <a:pt x="191" y="174"/>
                    <a:pt x="191" y="174"/>
                    <a:pt x="192" y="174"/>
                  </a:cubicBezTo>
                  <a:cubicBezTo>
                    <a:pt x="193" y="174"/>
                    <a:pt x="194" y="174"/>
                    <a:pt x="196" y="174"/>
                  </a:cubicBezTo>
                  <a:cubicBezTo>
                    <a:pt x="197" y="174"/>
                    <a:pt x="199" y="174"/>
                    <a:pt x="201" y="174"/>
                  </a:cubicBezTo>
                  <a:cubicBezTo>
                    <a:pt x="201" y="174"/>
                    <a:pt x="201" y="174"/>
                    <a:pt x="201" y="174"/>
                  </a:cubicBezTo>
                  <a:cubicBezTo>
                    <a:pt x="203" y="174"/>
                    <a:pt x="204" y="174"/>
                    <a:pt x="206" y="174"/>
                  </a:cubicBezTo>
                  <a:cubicBezTo>
                    <a:pt x="207" y="174"/>
                    <a:pt x="209" y="174"/>
                    <a:pt x="210" y="174"/>
                  </a:cubicBezTo>
                  <a:cubicBezTo>
                    <a:pt x="211" y="173"/>
                    <a:pt x="211" y="173"/>
                    <a:pt x="211" y="173"/>
                  </a:cubicBezTo>
                  <a:cubicBezTo>
                    <a:pt x="213" y="173"/>
                    <a:pt x="215" y="173"/>
                    <a:pt x="217" y="173"/>
                  </a:cubicBezTo>
                  <a:cubicBezTo>
                    <a:pt x="218" y="173"/>
                    <a:pt x="219" y="173"/>
                    <a:pt x="221" y="173"/>
                  </a:cubicBezTo>
                  <a:cubicBezTo>
                    <a:pt x="221" y="173"/>
                    <a:pt x="221" y="173"/>
                    <a:pt x="221" y="173"/>
                  </a:cubicBezTo>
                  <a:cubicBezTo>
                    <a:pt x="224" y="173"/>
                    <a:pt x="228" y="173"/>
                    <a:pt x="231" y="172"/>
                  </a:cubicBezTo>
                  <a:cubicBezTo>
                    <a:pt x="231" y="172"/>
                    <a:pt x="231" y="172"/>
                    <a:pt x="232" y="172"/>
                  </a:cubicBezTo>
                  <a:cubicBezTo>
                    <a:pt x="232" y="172"/>
                    <a:pt x="232" y="172"/>
                    <a:pt x="232" y="172"/>
                  </a:cubicBezTo>
                  <a:cubicBezTo>
                    <a:pt x="236" y="172"/>
                    <a:pt x="240" y="172"/>
                    <a:pt x="245" y="172"/>
                  </a:cubicBezTo>
                  <a:cubicBezTo>
                    <a:pt x="245" y="172"/>
                    <a:pt x="246" y="171"/>
                    <a:pt x="246" y="171"/>
                  </a:cubicBezTo>
                  <a:cubicBezTo>
                    <a:pt x="247" y="171"/>
                    <a:pt x="247" y="171"/>
                    <a:pt x="248" y="171"/>
                  </a:cubicBezTo>
                  <a:cubicBezTo>
                    <a:pt x="251" y="171"/>
                    <a:pt x="254" y="171"/>
                    <a:pt x="258" y="170"/>
                  </a:cubicBezTo>
                  <a:cubicBezTo>
                    <a:pt x="258" y="170"/>
                    <a:pt x="259" y="170"/>
                    <a:pt x="259" y="170"/>
                  </a:cubicBezTo>
                  <a:cubicBezTo>
                    <a:pt x="263" y="170"/>
                    <a:pt x="266" y="170"/>
                    <a:pt x="270" y="169"/>
                  </a:cubicBezTo>
                  <a:cubicBezTo>
                    <a:pt x="271" y="169"/>
                    <a:pt x="272" y="169"/>
                    <a:pt x="273" y="169"/>
                  </a:cubicBezTo>
                  <a:cubicBezTo>
                    <a:pt x="275" y="168"/>
                    <a:pt x="278" y="168"/>
                    <a:pt x="281" y="168"/>
                  </a:cubicBezTo>
                  <a:cubicBezTo>
                    <a:pt x="282" y="168"/>
                    <a:pt x="283" y="168"/>
                    <a:pt x="284" y="167"/>
                  </a:cubicBezTo>
                  <a:cubicBezTo>
                    <a:pt x="287" y="167"/>
                    <a:pt x="290" y="166"/>
                    <a:pt x="294" y="166"/>
                  </a:cubicBezTo>
                  <a:cubicBezTo>
                    <a:pt x="294" y="166"/>
                    <a:pt x="294" y="166"/>
                    <a:pt x="294" y="166"/>
                  </a:cubicBezTo>
                  <a:cubicBezTo>
                    <a:pt x="294" y="166"/>
                    <a:pt x="294" y="166"/>
                    <a:pt x="294" y="166"/>
                  </a:cubicBezTo>
                  <a:cubicBezTo>
                    <a:pt x="297" y="165"/>
                    <a:pt x="301" y="165"/>
                    <a:pt x="304" y="164"/>
                  </a:cubicBezTo>
                  <a:cubicBezTo>
                    <a:pt x="305" y="164"/>
                    <a:pt x="306" y="164"/>
                    <a:pt x="307" y="164"/>
                  </a:cubicBezTo>
                  <a:cubicBezTo>
                    <a:pt x="310" y="163"/>
                    <a:pt x="312" y="163"/>
                    <a:pt x="315" y="162"/>
                  </a:cubicBezTo>
                  <a:cubicBezTo>
                    <a:pt x="316" y="162"/>
                    <a:pt x="316" y="162"/>
                    <a:pt x="316" y="162"/>
                  </a:cubicBezTo>
                  <a:cubicBezTo>
                    <a:pt x="317" y="162"/>
                    <a:pt x="317" y="162"/>
                    <a:pt x="317" y="162"/>
                  </a:cubicBezTo>
                  <a:cubicBezTo>
                    <a:pt x="320" y="161"/>
                    <a:pt x="322" y="161"/>
                    <a:pt x="325" y="160"/>
                  </a:cubicBezTo>
                  <a:cubicBezTo>
                    <a:pt x="325" y="160"/>
                    <a:pt x="326" y="160"/>
                    <a:pt x="326" y="160"/>
                  </a:cubicBezTo>
                  <a:cubicBezTo>
                    <a:pt x="328" y="159"/>
                    <a:pt x="330" y="159"/>
                    <a:pt x="333" y="158"/>
                  </a:cubicBezTo>
                  <a:cubicBezTo>
                    <a:pt x="333" y="158"/>
                    <a:pt x="333" y="158"/>
                    <a:pt x="333" y="158"/>
                  </a:cubicBezTo>
                  <a:cubicBezTo>
                    <a:pt x="334" y="158"/>
                    <a:pt x="335" y="158"/>
                    <a:pt x="336" y="157"/>
                  </a:cubicBezTo>
                  <a:cubicBezTo>
                    <a:pt x="337" y="157"/>
                    <a:pt x="338" y="157"/>
                    <a:pt x="339" y="157"/>
                  </a:cubicBezTo>
                  <a:cubicBezTo>
                    <a:pt x="340" y="156"/>
                    <a:pt x="341" y="156"/>
                    <a:pt x="343" y="156"/>
                  </a:cubicBezTo>
                  <a:cubicBezTo>
                    <a:pt x="344" y="155"/>
                    <a:pt x="344" y="155"/>
                    <a:pt x="345" y="155"/>
                  </a:cubicBezTo>
                  <a:cubicBezTo>
                    <a:pt x="345" y="155"/>
                    <a:pt x="346" y="155"/>
                    <a:pt x="346" y="155"/>
                  </a:cubicBezTo>
                  <a:cubicBezTo>
                    <a:pt x="347" y="154"/>
                    <a:pt x="349" y="154"/>
                    <a:pt x="351" y="153"/>
                  </a:cubicBezTo>
                  <a:cubicBezTo>
                    <a:pt x="351" y="153"/>
                    <a:pt x="352" y="153"/>
                    <a:pt x="352" y="153"/>
                  </a:cubicBezTo>
                  <a:cubicBezTo>
                    <a:pt x="353" y="152"/>
                    <a:pt x="354" y="152"/>
                    <a:pt x="355" y="152"/>
                  </a:cubicBezTo>
                  <a:cubicBezTo>
                    <a:pt x="355" y="152"/>
                    <a:pt x="356" y="152"/>
                    <a:pt x="356" y="152"/>
                  </a:cubicBezTo>
                  <a:cubicBezTo>
                    <a:pt x="358" y="151"/>
                    <a:pt x="360" y="150"/>
                    <a:pt x="363" y="149"/>
                  </a:cubicBezTo>
                  <a:cubicBezTo>
                    <a:pt x="363" y="149"/>
                    <a:pt x="363" y="149"/>
                    <a:pt x="363" y="149"/>
                  </a:cubicBezTo>
                  <a:cubicBezTo>
                    <a:pt x="363" y="149"/>
                    <a:pt x="363" y="149"/>
                    <a:pt x="364" y="149"/>
                  </a:cubicBezTo>
                  <a:cubicBezTo>
                    <a:pt x="365" y="148"/>
                    <a:pt x="367" y="147"/>
                    <a:pt x="368" y="147"/>
                  </a:cubicBezTo>
                  <a:cubicBezTo>
                    <a:pt x="369" y="147"/>
                    <a:pt x="369" y="146"/>
                    <a:pt x="369" y="146"/>
                  </a:cubicBezTo>
                  <a:cubicBezTo>
                    <a:pt x="370" y="146"/>
                    <a:pt x="370" y="146"/>
                    <a:pt x="370" y="146"/>
                  </a:cubicBezTo>
                  <a:cubicBezTo>
                    <a:pt x="371" y="145"/>
                    <a:pt x="372" y="145"/>
                    <a:pt x="373" y="144"/>
                  </a:cubicBezTo>
                  <a:cubicBezTo>
                    <a:pt x="374" y="144"/>
                    <a:pt x="374" y="144"/>
                    <a:pt x="375" y="144"/>
                  </a:cubicBezTo>
                  <a:cubicBezTo>
                    <a:pt x="375" y="144"/>
                    <a:pt x="375" y="143"/>
                    <a:pt x="375" y="143"/>
                  </a:cubicBezTo>
                  <a:cubicBezTo>
                    <a:pt x="376" y="143"/>
                    <a:pt x="377" y="142"/>
                    <a:pt x="378" y="142"/>
                  </a:cubicBezTo>
                  <a:cubicBezTo>
                    <a:pt x="378" y="142"/>
                    <a:pt x="379" y="141"/>
                    <a:pt x="379" y="141"/>
                  </a:cubicBezTo>
                  <a:cubicBezTo>
                    <a:pt x="379" y="141"/>
                    <a:pt x="379" y="141"/>
                    <a:pt x="379" y="141"/>
                  </a:cubicBezTo>
                  <a:cubicBezTo>
                    <a:pt x="380" y="140"/>
                    <a:pt x="381" y="140"/>
                    <a:pt x="382" y="139"/>
                  </a:cubicBezTo>
                  <a:cubicBezTo>
                    <a:pt x="382" y="139"/>
                    <a:pt x="383" y="139"/>
                    <a:pt x="383" y="139"/>
                  </a:cubicBezTo>
                  <a:cubicBezTo>
                    <a:pt x="383" y="139"/>
                    <a:pt x="383" y="139"/>
                    <a:pt x="383" y="139"/>
                  </a:cubicBezTo>
                  <a:cubicBezTo>
                    <a:pt x="384" y="138"/>
                    <a:pt x="385" y="137"/>
                    <a:pt x="386" y="136"/>
                  </a:cubicBezTo>
                  <a:cubicBezTo>
                    <a:pt x="386" y="136"/>
                    <a:pt x="386" y="136"/>
                    <a:pt x="386" y="136"/>
                  </a:cubicBezTo>
                  <a:cubicBezTo>
                    <a:pt x="386" y="136"/>
                    <a:pt x="386" y="136"/>
                    <a:pt x="387" y="136"/>
                  </a:cubicBezTo>
                  <a:cubicBezTo>
                    <a:pt x="387" y="135"/>
                    <a:pt x="388" y="134"/>
                    <a:pt x="389" y="134"/>
                  </a:cubicBezTo>
                  <a:cubicBezTo>
                    <a:pt x="389" y="134"/>
                    <a:pt x="389" y="134"/>
                    <a:pt x="389" y="134"/>
                  </a:cubicBezTo>
                  <a:cubicBezTo>
                    <a:pt x="389" y="133"/>
                    <a:pt x="389" y="133"/>
                    <a:pt x="390" y="133"/>
                  </a:cubicBezTo>
                  <a:cubicBezTo>
                    <a:pt x="390" y="132"/>
                    <a:pt x="391" y="132"/>
                    <a:pt x="391" y="131"/>
                  </a:cubicBezTo>
                  <a:cubicBezTo>
                    <a:pt x="391" y="131"/>
                    <a:pt x="391" y="131"/>
                    <a:pt x="391" y="131"/>
                  </a:cubicBezTo>
                  <a:cubicBezTo>
                    <a:pt x="391" y="131"/>
                    <a:pt x="392" y="130"/>
                    <a:pt x="392" y="130"/>
                  </a:cubicBezTo>
                  <a:cubicBezTo>
                    <a:pt x="392" y="130"/>
                    <a:pt x="392" y="129"/>
                    <a:pt x="393" y="129"/>
                  </a:cubicBezTo>
                  <a:cubicBezTo>
                    <a:pt x="393" y="128"/>
                    <a:pt x="393" y="128"/>
                    <a:pt x="393" y="128"/>
                  </a:cubicBezTo>
                  <a:cubicBezTo>
                    <a:pt x="393" y="128"/>
                    <a:pt x="393" y="127"/>
                    <a:pt x="394" y="127"/>
                  </a:cubicBezTo>
                  <a:cubicBezTo>
                    <a:pt x="394" y="126"/>
                    <a:pt x="394" y="126"/>
                    <a:pt x="394" y="125"/>
                  </a:cubicBezTo>
                  <a:cubicBezTo>
                    <a:pt x="394" y="125"/>
                    <a:pt x="394" y="125"/>
                    <a:pt x="394" y="125"/>
                  </a:cubicBezTo>
                  <a:cubicBezTo>
                    <a:pt x="394" y="124"/>
                    <a:pt x="394" y="123"/>
                    <a:pt x="394" y="12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Freeform 12">
              <a:extLst>
                <a:ext uri="{FF2B5EF4-FFF2-40B4-BE49-F238E27FC236}">
                  <a16:creationId xmlns:a16="http://schemas.microsoft.com/office/drawing/2014/main" id="{24A9746D-8FAE-7AA0-AC91-2939C76C18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943725" y="4429126"/>
              <a:ext cx="1471613" cy="342900"/>
            </a:xfrm>
            <a:custGeom>
              <a:avLst/>
              <a:gdLst>
                <a:gd name="T0" fmla="*/ 220 w 408"/>
                <a:gd name="T1" fmla="*/ 0 h 95"/>
                <a:gd name="T2" fmla="*/ 399 w 408"/>
                <a:gd name="T3" fmla="*/ 48 h 95"/>
                <a:gd name="T4" fmla="*/ 187 w 408"/>
                <a:gd name="T5" fmla="*/ 95 h 95"/>
                <a:gd name="T6" fmla="*/ 9 w 408"/>
                <a:gd name="T7" fmla="*/ 48 h 95"/>
                <a:gd name="T8" fmla="*/ 220 w 408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95">
                  <a:moveTo>
                    <a:pt x="220" y="0"/>
                  </a:moveTo>
                  <a:cubicBezTo>
                    <a:pt x="328" y="0"/>
                    <a:pt x="408" y="22"/>
                    <a:pt x="399" y="48"/>
                  </a:cubicBezTo>
                  <a:cubicBezTo>
                    <a:pt x="390" y="74"/>
                    <a:pt x="295" y="95"/>
                    <a:pt x="187" y="95"/>
                  </a:cubicBezTo>
                  <a:cubicBezTo>
                    <a:pt x="80" y="95"/>
                    <a:pt x="0" y="74"/>
                    <a:pt x="9" y="48"/>
                  </a:cubicBezTo>
                  <a:cubicBezTo>
                    <a:pt x="18" y="22"/>
                    <a:pt x="113" y="0"/>
                    <a:pt x="220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Freeform 13">
              <a:extLst>
                <a:ext uri="{FF2B5EF4-FFF2-40B4-BE49-F238E27FC236}">
                  <a16:creationId xmlns:a16="http://schemas.microsoft.com/office/drawing/2014/main" id="{AC326A87-D2D5-9FE6-F46E-40042EA4F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8664575" y="4783138"/>
              <a:ext cx="1431925" cy="993775"/>
            </a:xfrm>
            <a:custGeom>
              <a:avLst/>
              <a:gdLst>
                <a:gd name="T0" fmla="*/ 390 w 397"/>
                <a:gd name="T1" fmla="*/ 6 h 275"/>
                <a:gd name="T2" fmla="*/ 384 w 397"/>
                <a:gd name="T3" fmla="*/ 14 h 275"/>
                <a:gd name="T4" fmla="*/ 376 w 397"/>
                <a:gd name="T5" fmla="*/ 19 h 275"/>
                <a:gd name="T6" fmla="*/ 361 w 397"/>
                <a:gd name="T7" fmla="*/ 26 h 275"/>
                <a:gd name="T8" fmla="*/ 343 w 397"/>
                <a:gd name="T9" fmla="*/ 32 h 275"/>
                <a:gd name="T10" fmla="*/ 324 w 397"/>
                <a:gd name="T11" fmla="*/ 37 h 275"/>
                <a:gd name="T12" fmla="*/ 302 w 397"/>
                <a:gd name="T13" fmla="*/ 42 h 275"/>
                <a:gd name="T14" fmla="*/ 270 w 397"/>
                <a:gd name="T15" fmla="*/ 46 h 275"/>
                <a:gd name="T16" fmla="*/ 242 w 397"/>
                <a:gd name="T17" fmla="*/ 49 h 275"/>
                <a:gd name="T18" fmla="*/ 209 w 397"/>
                <a:gd name="T19" fmla="*/ 51 h 275"/>
                <a:gd name="T20" fmla="*/ 180 w 397"/>
                <a:gd name="T21" fmla="*/ 52 h 275"/>
                <a:gd name="T22" fmla="*/ 156 w 397"/>
                <a:gd name="T23" fmla="*/ 51 h 275"/>
                <a:gd name="T24" fmla="*/ 131 w 397"/>
                <a:gd name="T25" fmla="*/ 50 h 275"/>
                <a:gd name="T26" fmla="*/ 107 w 397"/>
                <a:gd name="T27" fmla="*/ 48 h 275"/>
                <a:gd name="T28" fmla="*/ 77 w 397"/>
                <a:gd name="T29" fmla="*/ 44 h 275"/>
                <a:gd name="T30" fmla="*/ 62 w 397"/>
                <a:gd name="T31" fmla="*/ 41 h 275"/>
                <a:gd name="T32" fmla="*/ 45 w 397"/>
                <a:gd name="T33" fmla="*/ 37 h 275"/>
                <a:gd name="T34" fmla="*/ 32 w 397"/>
                <a:gd name="T35" fmla="*/ 33 h 275"/>
                <a:gd name="T36" fmla="*/ 21 w 397"/>
                <a:gd name="T37" fmla="*/ 29 h 275"/>
                <a:gd name="T38" fmla="*/ 12 w 397"/>
                <a:gd name="T39" fmla="*/ 24 h 275"/>
                <a:gd name="T40" fmla="*/ 6 w 397"/>
                <a:gd name="T41" fmla="*/ 19 h 275"/>
                <a:gd name="T42" fmla="*/ 2 w 397"/>
                <a:gd name="T43" fmla="*/ 14 h 275"/>
                <a:gd name="T44" fmla="*/ 5 w 397"/>
                <a:gd name="T45" fmla="*/ 232 h 275"/>
                <a:gd name="T46" fmla="*/ 7 w 397"/>
                <a:gd name="T47" fmla="*/ 239 h 275"/>
                <a:gd name="T48" fmla="*/ 12 w 397"/>
                <a:gd name="T49" fmla="*/ 244 h 275"/>
                <a:gd name="T50" fmla="*/ 19 w 397"/>
                <a:gd name="T51" fmla="*/ 249 h 275"/>
                <a:gd name="T52" fmla="*/ 28 w 397"/>
                <a:gd name="T53" fmla="*/ 253 h 275"/>
                <a:gd name="T54" fmla="*/ 39 w 397"/>
                <a:gd name="T55" fmla="*/ 258 h 275"/>
                <a:gd name="T56" fmla="*/ 53 w 397"/>
                <a:gd name="T57" fmla="*/ 262 h 275"/>
                <a:gd name="T58" fmla="*/ 67 w 397"/>
                <a:gd name="T59" fmla="*/ 265 h 275"/>
                <a:gd name="T60" fmla="*/ 78 w 397"/>
                <a:gd name="T61" fmla="*/ 267 h 275"/>
                <a:gd name="T62" fmla="*/ 94 w 397"/>
                <a:gd name="T63" fmla="*/ 269 h 275"/>
                <a:gd name="T64" fmla="*/ 113 w 397"/>
                <a:gd name="T65" fmla="*/ 272 h 275"/>
                <a:gd name="T66" fmla="*/ 132 w 397"/>
                <a:gd name="T67" fmla="*/ 273 h 275"/>
                <a:gd name="T68" fmla="*/ 145 w 397"/>
                <a:gd name="T69" fmla="*/ 274 h 275"/>
                <a:gd name="T70" fmla="*/ 163 w 397"/>
                <a:gd name="T71" fmla="*/ 275 h 275"/>
                <a:gd name="T72" fmla="*/ 180 w 397"/>
                <a:gd name="T73" fmla="*/ 275 h 275"/>
                <a:gd name="T74" fmla="*/ 198 w 397"/>
                <a:gd name="T75" fmla="*/ 275 h 275"/>
                <a:gd name="T76" fmla="*/ 214 w 397"/>
                <a:gd name="T77" fmla="*/ 275 h 275"/>
                <a:gd name="T78" fmla="*/ 234 w 397"/>
                <a:gd name="T79" fmla="*/ 274 h 275"/>
                <a:gd name="T80" fmla="*/ 260 w 397"/>
                <a:gd name="T81" fmla="*/ 271 h 275"/>
                <a:gd name="T82" fmla="*/ 286 w 397"/>
                <a:gd name="T83" fmla="*/ 268 h 275"/>
                <a:gd name="T84" fmla="*/ 309 w 397"/>
                <a:gd name="T85" fmla="*/ 265 h 275"/>
                <a:gd name="T86" fmla="*/ 329 w 397"/>
                <a:gd name="T87" fmla="*/ 261 h 275"/>
                <a:gd name="T88" fmla="*/ 345 w 397"/>
                <a:gd name="T89" fmla="*/ 257 h 275"/>
                <a:gd name="T90" fmla="*/ 358 w 397"/>
                <a:gd name="T91" fmla="*/ 253 h 275"/>
                <a:gd name="T92" fmla="*/ 371 w 397"/>
                <a:gd name="T93" fmla="*/ 248 h 275"/>
                <a:gd name="T94" fmla="*/ 378 w 397"/>
                <a:gd name="T95" fmla="*/ 244 h 275"/>
                <a:gd name="T96" fmla="*/ 386 w 397"/>
                <a:gd name="T97" fmla="*/ 240 h 275"/>
                <a:gd name="T98" fmla="*/ 391 w 397"/>
                <a:gd name="T99" fmla="*/ 235 h 275"/>
                <a:gd name="T100" fmla="*/ 394 w 397"/>
                <a:gd name="T101" fmla="*/ 231 h 275"/>
                <a:gd name="T102" fmla="*/ 397 w 397"/>
                <a:gd name="T103" fmla="*/ 226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97" h="275">
                  <a:moveTo>
                    <a:pt x="397" y="223"/>
                  </a:moveTo>
                  <a:cubicBezTo>
                    <a:pt x="392" y="0"/>
                    <a:pt x="392" y="0"/>
                    <a:pt x="392" y="0"/>
                  </a:cubicBezTo>
                  <a:cubicBezTo>
                    <a:pt x="392" y="1"/>
                    <a:pt x="392" y="2"/>
                    <a:pt x="392" y="2"/>
                  </a:cubicBezTo>
                  <a:cubicBezTo>
                    <a:pt x="392" y="3"/>
                    <a:pt x="391" y="4"/>
                    <a:pt x="391" y="4"/>
                  </a:cubicBezTo>
                  <a:cubicBezTo>
                    <a:pt x="391" y="5"/>
                    <a:pt x="391" y="5"/>
                    <a:pt x="390" y="6"/>
                  </a:cubicBezTo>
                  <a:cubicBezTo>
                    <a:pt x="390" y="7"/>
                    <a:pt x="390" y="7"/>
                    <a:pt x="389" y="8"/>
                  </a:cubicBezTo>
                  <a:cubicBezTo>
                    <a:pt x="389" y="8"/>
                    <a:pt x="389" y="8"/>
                    <a:pt x="389" y="9"/>
                  </a:cubicBezTo>
                  <a:cubicBezTo>
                    <a:pt x="388" y="9"/>
                    <a:pt x="388" y="10"/>
                    <a:pt x="387" y="10"/>
                  </a:cubicBezTo>
                  <a:cubicBezTo>
                    <a:pt x="387" y="11"/>
                    <a:pt x="387" y="11"/>
                    <a:pt x="387" y="11"/>
                  </a:cubicBezTo>
                  <a:cubicBezTo>
                    <a:pt x="386" y="12"/>
                    <a:pt x="385" y="13"/>
                    <a:pt x="384" y="14"/>
                  </a:cubicBezTo>
                  <a:cubicBezTo>
                    <a:pt x="384" y="14"/>
                    <a:pt x="384" y="14"/>
                    <a:pt x="384" y="14"/>
                  </a:cubicBezTo>
                  <a:cubicBezTo>
                    <a:pt x="383" y="14"/>
                    <a:pt x="382" y="15"/>
                    <a:pt x="381" y="16"/>
                  </a:cubicBezTo>
                  <a:cubicBezTo>
                    <a:pt x="380" y="16"/>
                    <a:pt x="380" y="17"/>
                    <a:pt x="380" y="17"/>
                  </a:cubicBezTo>
                  <a:cubicBezTo>
                    <a:pt x="379" y="17"/>
                    <a:pt x="378" y="18"/>
                    <a:pt x="377" y="18"/>
                  </a:cubicBezTo>
                  <a:cubicBezTo>
                    <a:pt x="377" y="19"/>
                    <a:pt x="376" y="19"/>
                    <a:pt x="376" y="19"/>
                  </a:cubicBezTo>
                  <a:cubicBezTo>
                    <a:pt x="375" y="20"/>
                    <a:pt x="374" y="20"/>
                    <a:pt x="373" y="21"/>
                  </a:cubicBezTo>
                  <a:cubicBezTo>
                    <a:pt x="372" y="21"/>
                    <a:pt x="372" y="21"/>
                    <a:pt x="371" y="22"/>
                  </a:cubicBezTo>
                  <a:cubicBezTo>
                    <a:pt x="370" y="22"/>
                    <a:pt x="369" y="23"/>
                    <a:pt x="368" y="23"/>
                  </a:cubicBezTo>
                  <a:cubicBezTo>
                    <a:pt x="367" y="24"/>
                    <a:pt x="367" y="24"/>
                    <a:pt x="366" y="24"/>
                  </a:cubicBezTo>
                  <a:cubicBezTo>
                    <a:pt x="365" y="25"/>
                    <a:pt x="363" y="25"/>
                    <a:pt x="361" y="26"/>
                  </a:cubicBezTo>
                  <a:cubicBezTo>
                    <a:pt x="361" y="26"/>
                    <a:pt x="361" y="26"/>
                    <a:pt x="360" y="27"/>
                  </a:cubicBezTo>
                  <a:cubicBezTo>
                    <a:pt x="358" y="27"/>
                    <a:pt x="356" y="28"/>
                    <a:pt x="353" y="29"/>
                  </a:cubicBezTo>
                  <a:cubicBezTo>
                    <a:pt x="352" y="29"/>
                    <a:pt x="351" y="30"/>
                    <a:pt x="350" y="30"/>
                  </a:cubicBezTo>
                  <a:cubicBezTo>
                    <a:pt x="349" y="30"/>
                    <a:pt x="349" y="31"/>
                    <a:pt x="348" y="31"/>
                  </a:cubicBezTo>
                  <a:cubicBezTo>
                    <a:pt x="347" y="31"/>
                    <a:pt x="345" y="32"/>
                    <a:pt x="343" y="32"/>
                  </a:cubicBezTo>
                  <a:cubicBezTo>
                    <a:pt x="342" y="33"/>
                    <a:pt x="341" y="33"/>
                    <a:pt x="340" y="33"/>
                  </a:cubicBezTo>
                  <a:cubicBezTo>
                    <a:pt x="339" y="33"/>
                    <a:pt x="338" y="34"/>
                    <a:pt x="337" y="34"/>
                  </a:cubicBezTo>
                  <a:cubicBezTo>
                    <a:pt x="336" y="34"/>
                    <a:pt x="335" y="35"/>
                    <a:pt x="334" y="35"/>
                  </a:cubicBezTo>
                  <a:cubicBezTo>
                    <a:pt x="333" y="35"/>
                    <a:pt x="331" y="36"/>
                    <a:pt x="330" y="36"/>
                  </a:cubicBezTo>
                  <a:cubicBezTo>
                    <a:pt x="328" y="36"/>
                    <a:pt x="326" y="37"/>
                    <a:pt x="324" y="37"/>
                  </a:cubicBezTo>
                  <a:cubicBezTo>
                    <a:pt x="323" y="37"/>
                    <a:pt x="323" y="38"/>
                    <a:pt x="323" y="38"/>
                  </a:cubicBezTo>
                  <a:cubicBezTo>
                    <a:pt x="320" y="38"/>
                    <a:pt x="317" y="39"/>
                    <a:pt x="315" y="39"/>
                  </a:cubicBezTo>
                  <a:cubicBezTo>
                    <a:pt x="314" y="39"/>
                    <a:pt x="313" y="40"/>
                    <a:pt x="313" y="40"/>
                  </a:cubicBezTo>
                  <a:cubicBezTo>
                    <a:pt x="310" y="40"/>
                    <a:pt x="307" y="41"/>
                    <a:pt x="304" y="41"/>
                  </a:cubicBezTo>
                  <a:cubicBezTo>
                    <a:pt x="304" y="41"/>
                    <a:pt x="303" y="42"/>
                    <a:pt x="302" y="42"/>
                  </a:cubicBezTo>
                  <a:cubicBezTo>
                    <a:pt x="298" y="42"/>
                    <a:pt x="295" y="43"/>
                    <a:pt x="292" y="43"/>
                  </a:cubicBezTo>
                  <a:cubicBezTo>
                    <a:pt x="291" y="43"/>
                    <a:pt x="291" y="43"/>
                    <a:pt x="291" y="43"/>
                  </a:cubicBezTo>
                  <a:cubicBezTo>
                    <a:pt x="288" y="44"/>
                    <a:pt x="285" y="44"/>
                    <a:pt x="281" y="45"/>
                  </a:cubicBezTo>
                  <a:cubicBezTo>
                    <a:pt x="280" y="45"/>
                    <a:pt x="279" y="45"/>
                    <a:pt x="278" y="45"/>
                  </a:cubicBezTo>
                  <a:cubicBezTo>
                    <a:pt x="276" y="46"/>
                    <a:pt x="273" y="46"/>
                    <a:pt x="270" y="46"/>
                  </a:cubicBezTo>
                  <a:cubicBezTo>
                    <a:pt x="269" y="46"/>
                    <a:pt x="268" y="47"/>
                    <a:pt x="267" y="47"/>
                  </a:cubicBezTo>
                  <a:cubicBezTo>
                    <a:pt x="264" y="47"/>
                    <a:pt x="260" y="47"/>
                    <a:pt x="257" y="48"/>
                  </a:cubicBezTo>
                  <a:cubicBezTo>
                    <a:pt x="256" y="48"/>
                    <a:pt x="256" y="48"/>
                    <a:pt x="255" y="48"/>
                  </a:cubicBezTo>
                  <a:cubicBezTo>
                    <a:pt x="252" y="48"/>
                    <a:pt x="249" y="49"/>
                    <a:pt x="245" y="49"/>
                  </a:cubicBezTo>
                  <a:cubicBezTo>
                    <a:pt x="244" y="49"/>
                    <a:pt x="243" y="49"/>
                    <a:pt x="242" y="49"/>
                  </a:cubicBezTo>
                  <a:cubicBezTo>
                    <a:pt x="238" y="49"/>
                    <a:pt x="234" y="50"/>
                    <a:pt x="230" y="50"/>
                  </a:cubicBezTo>
                  <a:cubicBezTo>
                    <a:pt x="229" y="50"/>
                    <a:pt x="229" y="50"/>
                    <a:pt x="229" y="50"/>
                  </a:cubicBezTo>
                  <a:cubicBezTo>
                    <a:pt x="226" y="50"/>
                    <a:pt x="222" y="50"/>
                    <a:pt x="219" y="51"/>
                  </a:cubicBezTo>
                  <a:cubicBezTo>
                    <a:pt x="217" y="51"/>
                    <a:pt x="216" y="51"/>
                    <a:pt x="215" y="51"/>
                  </a:cubicBezTo>
                  <a:cubicBezTo>
                    <a:pt x="213" y="51"/>
                    <a:pt x="211" y="51"/>
                    <a:pt x="209" y="51"/>
                  </a:cubicBezTo>
                  <a:cubicBezTo>
                    <a:pt x="207" y="51"/>
                    <a:pt x="205" y="51"/>
                    <a:pt x="203" y="51"/>
                  </a:cubicBezTo>
                  <a:cubicBezTo>
                    <a:pt x="202" y="51"/>
                    <a:pt x="200" y="51"/>
                    <a:pt x="199" y="51"/>
                  </a:cubicBezTo>
                  <a:cubicBezTo>
                    <a:pt x="197" y="51"/>
                    <a:pt x="195" y="51"/>
                    <a:pt x="193" y="51"/>
                  </a:cubicBezTo>
                  <a:cubicBezTo>
                    <a:pt x="192" y="51"/>
                    <a:pt x="191" y="51"/>
                    <a:pt x="189" y="51"/>
                  </a:cubicBezTo>
                  <a:cubicBezTo>
                    <a:pt x="186" y="52"/>
                    <a:pt x="183" y="52"/>
                    <a:pt x="180" y="52"/>
                  </a:cubicBezTo>
                  <a:cubicBezTo>
                    <a:pt x="178" y="52"/>
                    <a:pt x="177" y="52"/>
                    <a:pt x="176" y="52"/>
                  </a:cubicBezTo>
                  <a:cubicBezTo>
                    <a:pt x="174" y="51"/>
                    <a:pt x="171" y="51"/>
                    <a:pt x="169" y="51"/>
                  </a:cubicBezTo>
                  <a:cubicBezTo>
                    <a:pt x="168" y="51"/>
                    <a:pt x="167" y="51"/>
                    <a:pt x="166" y="51"/>
                  </a:cubicBezTo>
                  <a:cubicBezTo>
                    <a:pt x="164" y="51"/>
                    <a:pt x="162" y="51"/>
                    <a:pt x="160" y="51"/>
                  </a:cubicBezTo>
                  <a:cubicBezTo>
                    <a:pt x="158" y="51"/>
                    <a:pt x="157" y="51"/>
                    <a:pt x="156" y="51"/>
                  </a:cubicBezTo>
                  <a:cubicBezTo>
                    <a:pt x="154" y="51"/>
                    <a:pt x="152" y="51"/>
                    <a:pt x="150" y="51"/>
                  </a:cubicBezTo>
                  <a:cubicBezTo>
                    <a:pt x="149" y="51"/>
                    <a:pt x="147" y="51"/>
                    <a:pt x="146" y="51"/>
                  </a:cubicBezTo>
                  <a:cubicBezTo>
                    <a:pt x="144" y="51"/>
                    <a:pt x="142" y="51"/>
                    <a:pt x="140" y="51"/>
                  </a:cubicBezTo>
                  <a:cubicBezTo>
                    <a:pt x="139" y="50"/>
                    <a:pt x="138" y="50"/>
                    <a:pt x="136" y="50"/>
                  </a:cubicBezTo>
                  <a:cubicBezTo>
                    <a:pt x="134" y="50"/>
                    <a:pt x="132" y="50"/>
                    <a:pt x="131" y="50"/>
                  </a:cubicBezTo>
                  <a:cubicBezTo>
                    <a:pt x="129" y="50"/>
                    <a:pt x="128" y="50"/>
                    <a:pt x="127" y="50"/>
                  </a:cubicBezTo>
                  <a:cubicBezTo>
                    <a:pt x="125" y="50"/>
                    <a:pt x="123" y="49"/>
                    <a:pt x="121" y="49"/>
                  </a:cubicBezTo>
                  <a:cubicBezTo>
                    <a:pt x="120" y="49"/>
                    <a:pt x="119" y="49"/>
                    <a:pt x="118" y="49"/>
                  </a:cubicBezTo>
                  <a:cubicBezTo>
                    <a:pt x="115" y="49"/>
                    <a:pt x="111" y="48"/>
                    <a:pt x="108" y="48"/>
                  </a:cubicBezTo>
                  <a:cubicBezTo>
                    <a:pt x="108" y="48"/>
                    <a:pt x="107" y="48"/>
                    <a:pt x="107" y="48"/>
                  </a:cubicBezTo>
                  <a:cubicBezTo>
                    <a:pt x="104" y="48"/>
                    <a:pt x="102" y="47"/>
                    <a:pt x="99" y="47"/>
                  </a:cubicBezTo>
                  <a:cubicBezTo>
                    <a:pt x="98" y="47"/>
                    <a:pt x="97" y="47"/>
                    <a:pt x="96" y="47"/>
                  </a:cubicBezTo>
                  <a:cubicBezTo>
                    <a:pt x="94" y="46"/>
                    <a:pt x="91" y="46"/>
                    <a:pt x="89" y="46"/>
                  </a:cubicBezTo>
                  <a:cubicBezTo>
                    <a:pt x="88" y="46"/>
                    <a:pt x="87" y="46"/>
                    <a:pt x="87" y="46"/>
                  </a:cubicBezTo>
                  <a:cubicBezTo>
                    <a:pt x="83" y="45"/>
                    <a:pt x="80" y="45"/>
                    <a:pt x="77" y="44"/>
                  </a:cubicBezTo>
                  <a:cubicBezTo>
                    <a:pt x="76" y="44"/>
                    <a:pt x="74" y="44"/>
                    <a:pt x="73" y="43"/>
                  </a:cubicBezTo>
                  <a:cubicBezTo>
                    <a:pt x="72" y="43"/>
                    <a:pt x="71" y="43"/>
                    <a:pt x="71" y="43"/>
                  </a:cubicBezTo>
                  <a:cubicBezTo>
                    <a:pt x="69" y="43"/>
                    <a:pt x="68" y="42"/>
                    <a:pt x="66" y="42"/>
                  </a:cubicBezTo>
                  <a:cubicBezTo>
                    <a:pt x="66" y="42"/>
                    <a:pt x="65" y="42"/>
                    <a:pt x="64" y="42"/>
                  </a:cubicBezTo>
                  <a:cubicBezTo>
                    <a:pt x="64" y="42"/>
                    <a:pt x="63" y="42"/>
                    <a:pt x="62" y="41"/>
                  </a:cubicBezTo>
                  <a:cubicBezTo>
                    <a:pt x="61" y="41"/>
                    <a:pt x="59" y="41"/>
                    <a:pt x="57" y="40"/>
                  </a:cubicBezTo>
                  <a:cubicBezTo>
                    <a:pt x="57" y="40"/>
                    <a:pt x="56" y="40"/>
                    <a:pt x="55" y="40"/>
                  </a:cubicBezTo>
                  <a:cubicBezTo>
                    <a:pt x="54" y="39"/>
                    <a:pt x="52" y="39"/>
                    <a:pt x="51" y="39"/>
                  </a:cubicBezTo>
                  <a:cubicBezTo>
                    <a:pt x="50" y="39"/>
                    <a:pt x="49" y="38"/>
                    <a:pt x="48" y="38"/>
                  </a:cubicBezTo>
                  <a:cubicBezTo>
                    <a:pt x="47" y="38"/>
                    <a:pt x="46" y="38"/>
                    <a:pt x="45" y="37"/>
                  </a:cubicBezTo>
                  <a:cubicBezTo>
                    <a:pt x="44" y="37"/>
                    <a:pt x="43" y="37"/>
                    <a:pt x="42" y="37"/>
                  </a:cubicBezTo>
                  <a:cubicBezTo>
                    <a:pt x="41" y="36"/>
                    <a:pt x="41" y="36"/>
                    <a:pt x="40" y="36"/>
                  </a:cubicBezTo>
                  <a:cubicBezTo>
                    <a:pt x="39" y="35"/>
                    <a:pt x="38" y="35"/>
                    <a:pt x="37" y="35"/>
                  </a:cubicBezTo>
                  <a:cubicBezTo>
                    <a:pt x="36" y="35"/>
                    <a:pt x="35" y="34"/>
                    <a:pt x="35" y="34"/>
                  </a:cubicBezTo>
                  <a:cubicBezTo>
                    <a:pt x="34" y="34"/>
                    <a:pt x="33" y="34"/>
                    <a:pt x="32" y="33"/>
                  </a:cubicBezTo>
                  <a:cubicBezTo>
                    <a:pt x="31" y="33"/>
                    <a:pt x="31" y="33"/>
                    <a:pt x="30" y="32"/>
                  </a:cubicBezTo>
                  <a:cubicBezTo>
                    <a:pt x="29" y="32"/>
                    <a:pt x="28" y="32"/>
                    <a:pt x="27" y="32"/>
                  </a:cubicBezTo>
                  <a:cubicBezTo>
                    <a:pt x="27" y="31"/>
                    <a:pt x="26" y="31"/>
                    <a:pt x="25" y="31"/>
                  </a:cubicBezTo>
                  <a:cubicBezTo>
                    <a:pt x="25" y="30"/>
                    <a:pt x="24" y="30"/>
                    <a:pt x="23" y="30"/>
                  </a:cubicBezTo>
                  <a:cubicBezTo>
                    <a:pt x="22" y="30"/>
                    <a:pt x="22" y="29"/>
                    <a:pt x="21" y="29"/>
                  </a:cubicBezTo>
                  <a:cubicBezTo>
                    <a:pt x="20" y="29"/>
                    <a:pt x="20" y="28"/>
                    <a:pt x="19" y="28"/>
                  </a:cubicBezTo>
                  <a:cubicBezTo>
                    <a:pt x="19" y="28"/>
                    <a:pt x="18" y="27"/>
                    <a:pt x="17" y="27"/>
                  </a:cubicBezTo>
                  <a:cubicBezTo>
                    <a:pt x="17" y="27"/>
                    <a:pt x="16" y="26"/>
                    <a:pt x="16" y="26"/>
                  </a:cubicBezTo>
                  <a:cubicBezTo>
                    <a:pt x="15" y="26"/>
                    <a:pt x="14" y="26"/>
                    <a:pt x="14" y="25"/>
                  </a:cubicBezTo>
                  <a:cubicBezTo>
                    <a:pt x="13" y="25"/>
                    <a:pt x="13" y="25"/>
                    <a:pt x="12" y="24"/>
                  </a:cubicBezTo>
                  <a:cubicBezTo>
                    <a:pt x="12" y="24"/>
                    <a:pt x="11" y="24"/>
                    <a:pt x="11" y="23"/>
                  </a:cubicBezTo>
                  <a:cubicBezTo>
                    <a:pt x="10" y="23"/>
                    <a:pt x="10" y="23"/>
                    <a:pt x="9" y="22"/>
                  </a:cubicBezTo>
                  <a:cubicBezTo>
                    <a:pt x="9" y="22"/>
                    <a:pt x="9" y="22"/>
                    <a:pt x="8" y="21"/>
                  </a:cubicBezTo>
                  <a:cubicBezTo>
                    <a:pt x="8" y="21"/>
                    <a:pt x="7" y="21"/>
                    <a:pt x="7" y="20"/>
                  </a:cubicBezTo>
                  <a:cubicBezTo>
                    <a:pt x="7" y="20"/>
                    <a:pt x="6" y="20"/>
                    <a:pt x="6" y="19"/>
                  </a:cubicBezTo>
                  <a:cubicBezTo>
                    <a:pt x="5" y="19"/>
                    <a:pt x="5" y="18"/>
                    <a:pt x="5" y="18"/>
                  </a:cubicBezTo>
                  <a:cubicBezTo>
                    <a:pt x="4" y="18"/>
                    <a:pt x="4" y="17"/>
                    <a:pt x="4" y="17"/>
                  </a:cubicBezTo>
                  <a:cubicBezTo>
                    <a:pt x="4" y="17"/>
                    <a:pt x="3" y="16"/>
                    <a:pt x="3" y="16"/>
                  </a:cubicBezTo>
                  <a:cubicBezTo>
                    <a:pt x="3" y="16"/>
                    <a:pt x="3" y="15"/>
                    <a:pt x="2" y="15"/>
                  </a:cubicBezTo>
                  <a:cubicBezTo>
                    <a:pt x="2" y="15"/>
                    <a:pt x="2" y="14"/>
                    <a:pt x="2" y="14"/>
                  </a:cubicBezTo>
                  <a:cubicBezTo>
                    <a:pt x="2" y="13"/>
                    <a:pt x="1" y="13"/>
                    <a:pt x="1" y="13"/>
                  </a:cubicBezTo>
                  <a:cubicBezTo>
                    <a:pt x="1" y="12"/>
                    <a:pt x="1" y="12"/>
                    <a:pt x="1" y="11"/>
                  </a:cubicBezTo>
                  <a:cubicBezTo>
                    <a:pt x="1" y="11"/>
                    <a:pt x="1" y="11"/>
                    <a:pt x="1" y="11"/>
                  </a:cubicBezTo>
                  <a:cubicBezTo>
                    <a:pt x="0" y="10"/>
                    <a:pt x="0" y="9"/>
                    <a:pt x="0" y="8"/>
                  </a:cubicBezTo>
                  <a:cubicBezTo>
                    <a:pt x="5" y="232"/>
                    <a:pt x="5" y="232"/>
                    <a:pt x="5" y="232"/>
                  </a:cubicBezTo>
                  <a:cubicBezTo>
                    <a:pt x="5" y="233"/>
                    <a:pt x="5" y="233"/>
                    <a:pt x="5" y="234"/>
                  </a:cubicBezTo>
                  <a:cubicBezTo>
                    <a:pt x="5" y="234"/>
                    <a:pt x="6" y="235"/>
                    <a:pt x="6" y="235"/>
                  </a:cubicBezTo>
                  <a:cubicBezTo>
                    <a:pt x="6" y="235"/>
                    <a:pt x="6" y="236"/>
                    <a:pt x="6" y="236"/>
                  </a:cubicBezTo>
                  <a:cubicBezTo>
                    <a:pt x="6" y="237"/>
                    <a:pt x="6" y="237"/>
                    <a:pt x="7" y="237"/>
                  </a:cubicBezTo>
                  <a:cubicBezTo>
                    <a:pt x="7" y="238"/>
                    <a:pt x="7" y="238"/>
                    <a:pt x="7" y="239"/>
                  </a:cubicBezTo>
                  <a:cubicBezTo>
                    <a:pt x="7" y="239"/>
                    <a:pt x="8" y="239"/>
                    <a:pt x="8" y="239"/>
                  </a:cubicBezTo>
                  <a:cubicBezTo>
                    <a:pt x="8" y="240"/>
                    <a:pt x="8" y="240"/>
                    <a:pt x="9" y="241"/>
                  </a:cubicBezTo>
                  <a:cubicBezTo>
                    <a:pt x="9" y="241"/>
                    <a:pt x="9" y="241"/>
                    <a:pt x="10" y="242"/>
                  </a:cubicBezTo>
                  <a:cubicBezTo>
                    <a:pt x="10" y="242"/>
                    <a:pt x="10" y="242"/>
                    <a:pt x="11" y="243"/>
                  </a:cubicBezTo>
                  <a:cubicBezTo>
                    <a:pt x="11" y="243"/>
                    <a:pt x="11" y="243"/>
                    <a:pt x="12" y="244"/>
                  </a:cubicBezTo>
                  <a:cubicBezTo>
                    <a:pt x="12" y="244"/>
                    <a:pt x="13" y="244"/>
                    <a:pt x="13" y="245"/>
                  </a:cubicBezTo>
                  <a:cubicBezTo>
                    <a:pt x="13" y="245"/>
                    <a:pt x="14" y="245"/>
                    <a:pt x="14" y="246"/>
                  </a:cubicBezTo>
                  <a:cubicBezTo>
                    <a:pt x="15" y="246"/>
                    <a:pt x="15" y="246"/>
                    <a:pt x="16" y="247"/>
                  </a:cubicBezTo>
                  <a:cubicBezTo>
                    <a:pt x="16" y="247"/>
                    <a:pt x="17" y="247"/>
                    <a:pt x="17" y="248"/>
                  </a:cubicBezTo>
                  <a:cubicBezTo>
                    <a:pt x="18" y="248"/>
                    <a:pt x="18" y="248"/>
                    <a:pt x="19" y="249"/>
                  </a:cubicBezTo>
                  <a:cubicBezTo>
                    <a:pt x="19" y="249"/>
                    <a:pt x="20" y="249"/>
                    <a:pt x="20" y="250"/>
                  </a:cubicBezTo>
                  <a:cubicBezTo>
                    <a:pt x="21" y="250"/>
                    <a:pt x="22" y="250"/>
                    <a:pt x="22" y="251"/>
                  </a:cubicBezTo>
                  <a:cubicBezTo>
                    <a:pt x="23" y="251"/>
                    <a:pt x="23" y="251"/>
                    <a:pt x="24" y="251"/>
                  </a:cubicBezTo>
                  <a:cubicBezTo>
                    <a:pt x="25" y="252"/>
                    <a:pt x="25" y="252"/>
                    <a:pt x="26" y="252"/>
                  </a:cubicBezTo>
                  <a:cubicBezTo>
                    <a:pt x="27" y="253"/>
                    <a:pt x="27" y="253"/>
                    <a:pt x="28" y="253"/>
                  </a:cubicBezTo>
                  <a:cubicBezTo>
                    <a:pt x="29" y="254"/>
                    <a:pt x="29" y="254"/>
                    <a:pt x="30" y="254"/>
                  </a:cubicBezTo>
                  <a:cubicBezTo>
                    <a:pt x="31" y="255"/>
                    <a:pt x="32" y="255"/>
                    <a:pt x="32" y="255"/>
                  </a:cubicBezTo>
                  <a:cubicBezTo>
                    <a:pt x="33" y="255"/>
                    <a:pt x="34" y="256"/>
                    <a:pt x="35" y="256"/>
                  </a:cubicBezTo>
                  <a:cubicBezTo>
                    <a:pt x="35" y="256"/>
                    <a:pt x="36" y="257"/>
                    <a:pt x="37" y="257"/>
                  </a:cubicBezTo>
                  <a:cubicBezTo>
                    <a:pt x="38" y="257"/>
                    <a:pt x="39" y="257"/>
                    <a:pt x="39" y="258"/>
                  </a:cubicBezTo>
                  <a:cubicBezTo>
                    <a:pt x="40" y="258"/>
                    <a:pt x="41" y="258"/>
                    <a:pt x="42" y="258"/>
                  </a:cubicBezTo>
                  <a:cubicBezTo>
                    <a:pt x="43" y="259"/>
                    <a:pt x="44" y="259"/>
                    <a:pt x="45" y="259"/>
                  </a:cubicBezTo>
                  <a:cubicBezTo>
                    <a:pt x="45" y="260"/>
                    <a:pt x="46" y="260"/>
                    <a:pt x="47" y="260"/>
                  </a:cubicBezTo>
                  <a:cubicBezTo>
                    <a:pt x="48" y="260"/>
                    <a:pt x="49" y="261"/>
                    <a:pt x="50" y="261"/>
                  </a:cubicBezTo>
                  <a:cubicBezTo>
                    <a:pt x="51" y="261"/>
                    <a:pt x="52" y="261"/>
                    <a:pt x="53" y="262"/>
                  </a:cubicBezTo>
                  <a:cubicBezTo>
                    <a:pt x="53" y="262"/>
                    <a:pt x="54" y="262"/>
                    <a:pt x="55" y="262"/>
                  </a:cubicBezTo>
                  <a:cubicBezTo>
                    <a:pt x="55" y="262"/>
                    <a:pt x="55" y="262"/>
                    <a:pt x="56" y="262"/>
                  </a:cubicBezTo>
                  <a:cubicBezTo>
                    <a:pt x="57" y="263"/>
                    <a:pt x="58" y="263"/>
                    <a:pt x="60" y="263"/>
                  </a:cubicBezTo>
                  <a:cubicBezTo>
                    <a:pt x="61" y="263"/>
                    <a:pt x="61" y="264"/>
                    <a:pt x="62" y="264"/>
                  </a:cubicBezTo>
                  <a:cubicBezTo>
                    <a:pt x="64" y="264"/>
                    <a:pt x="66" y="265"/>
                    <a:pt x="67" y="265"/>
                  </a:cubicBezTo>
                  <a:cubicBezTo>
                    <a:pt x="68" y="265"/>
                    <a:pt x="68" y="265"/>
                    <a:pt x="69" y="265"/>
                  </a:cubicBezTo>
                  <a:cubicBezTo>
                    <a:pt x="69" y="265"/>
                    <a:pt x="69" y="265"/>
                    <a:pt x="69" y="265"/>
                  </a:cubicBezTo>
                  <a:cubicBezTo>
                    <a:pt x="70" y="265"/>
                    <a:pt x="70" y="265"/>
                    <a:pt x="71" y="266"/>
                  </a:cubicBezTo>
                  <a:cubicBezTo>
                    <a:pt x="72" y="266"/>
                    <a:pt x="74" y="266"/>
                    <a:pt x="76" y="266"/>
                  </a:cubicBezTo>
                  <a:cubicBezTo>
                    <a:pt x="76" y="267"/>
                    <a:pt x="77" y="267"/>
                    <a:pt x="78" y="267"/>
                  </a:cubicBezTo>
                  <a:cubicBezTo>
                    <a:pt x="79" y="267"/>
                    <a:pt x="80" y="267"/>
                    <a:pt x="81" y="267"/>
                  </a:cubicBezTo>
                  <a:cubicBezTo>
                    <a:pt x="81" y="267"/>
                    <a:pt x="82" y="268"/>
                    <a:pt x="82" y="268"/>
                  </a:cubicBezTo>
                  <a:cubicBezTo>
                    <a:pt x="85" y="268"/>
                    <a:pt x="88" y="269"/>
                    <a:pt x="91" y="269"/>
                  </a:cubicBezTo>
                  <a:cubicBezTo>
                    <a:pt x="92" y="269"/>
                    <a:pt x="92" y="269"/>
                    <a:pt x="92" y="269"/>
                  </a:cubicBezTo>
                  <a:cubicBezTo>
                    <a:pt x="93" y="269"/>
                    <a:pt x="93" y="269"/>
                    <a:pt x="94" y="269"/>
                  </a:cubicBezTo>
                  <a:cubicBezTo>
                    <a:pt x="96" y="270"/>
                    <a:pt x="99" y="270"/>
                    <a:pt x="101" y="270"/>
                  </a:cubicBezTo>
                  <a:cubicBezTo>
                    <a:pt x="102" y="270"/>
                    <a:pt x="102" y="270"/>
                    <a:pt x="103" y="271"/>
                  </a:cubicBezTo>
                  <a:cubicBezTo>
                    <a:pt x="103" y="271"/>
                    <a:pt x="103" y="271"/>
                    <a:pt x="104" y="271"/>
                  </a:cubicBezTo>
                  <a:cubicBezTo>
                    <a:pt x="106" y="271"/>
                    <a:pt x="109" y="271"/>
                    <a:pt x="112" y="272"/>
                  </a:cubicBezTo>
                  <a:cubicBezTo>
                    <a:pt x="112" y="272"/>
                    <a:pt x="113" y="272"/>
                    <a:pt x="113" y="272"/>
                  </a:cubicBezTo>
                  <a:cubicBezTo>
                    <a:pt x="113" y="272"/>
                    <a:pt x="113" y="272"/>
                    <a:pt x="113" y="272"/>
                  </a:cubicBezTo>
                  <a:cubicBezTo>
                    <a:pt x="116" y="272"/>
                    <a:pt x="119" y="272"/>
                    <a:pt x="123" y="273"/>
                  </a:cubicBezTo>
                  <a:cubicBezTo>
                    <a:pt x="123" y="273"/>
                    <a:pt x="123" y="273"/>
                    <a:pt x="123" y="273"/>
                  </a:cubicBezTo>
                  <a:cubicBezTo>
                    <a:pt x="124" y="273"/>
                    <a:pt x="125" y="273"/>
                    <a:pt x="125" y="273"/>
                  </a:cubicBezTo>
                  <a:cubicBezTo>
                    <a:pt x="128" y="273"/>
                    <a:pt x="130" y="273"/>
                    <a:pt x="132" y="273"/>
                  </a:cubicBezTo>
                  <a:cubicBezTo>
                    <a:pt x="132" y="273"/>
                    <a:pt x="133" y="273"/>
                    <a:pt x="133" y="273"/>
                  </a:cubicBezTo>
                  <a:cubicBezTo>
                    <a:pt x="134" y="273"/>
                    <a:pt x="135" y="273"/>
                    <a:pt x="135" y="273"/>
                  </a:cubicBezTo>
                  <a:cubicBezTo>
                    <a:pt x="137" y="274"/>
                    <a:pt x="139" y="274"/>
                    <a:pt x="141" y="274"/>
                  </a:cubicBezTo>
                  <a:cubicBezTo>
                    <a:pt x="142" y="274"/>
                    <a:pt x="143" y="274"/>
                    <a:pt x="143" y="274"/>
                  </a:cubicBezTo>
                  <a:cubicBezTo>
                    <a:pt x="144" y="274"/>
                    <a:pt x="144" y="274"/>
                    <a:pt x="145" y="274"/>
                  </a:cubicBezTo>
                  <a:cubicBezTo>
                    <a:pt x="147" y="274"/>
                    <a:pt x="149" y="274"/>
                    <a:pt x="151" y="274"/>
                  </a:cubicBezTo>
                  <a:cubicBezTo>
                    <a:pt x="152" y="274"/>
                    <a:pt x="152" y="274"/>
                    <a:pt x="153" y="274"/>
                  </a:cubicBezTo>
                  <a:cubicBezTo>
                    <a:pt x="154" y="274"/>
                    <a:pt x="154" y="274"/>
                    <a:pt x="155" y="274"/>
                  </a:cubicBezTo>
                  <a:cubicBezTo>
                    <a:pt x="157" y="275"/>
                    <a:pt x="159" y="275"/>
                    <a:pt x="161" y="275"/>
                  </a:cubicBezTo>
                  <a:cubicBezTo>
                    <a:pt x="162" y="275"/>
                    <a:pt x="162" y="275"/>
                    <a:pt x="163" y="275"/>
                  </a:cubicBezTo>
                  <a:cubicBezTo>
                    <a:pt x="164" y="275"/>
                    <a:pt x="164" y="275"/>
                    <a:pt x="164" y="275"/>
                  </a:cubicBezTo>
                  <a:cubicBezTo>
                    <a:pt x="166" y="275"/>
                    <a:pt x="168" y="275"/>
                    <a:pt x="170" y="275"/>
                  </a:cubicBezTo>
                  <a:cubicBezTo>
                    <a:pt x="171" y="275"/>
                    <a:pt x="172" y="275"/>
                    <a:pt x="174" y="275"/>
                  </a:cubicBezTo>
                  <a:cubicBezTo>
                    <a:pt x="174" y="275"/>
                    <a:pt x="174" y="275"/>
                    <a:pt x="174" y="275"/>
                  </a:cubicBezTo>
                  <a:cubicBezTo>
                    <a:pt x="176" y="275"/>
                    <a:pt x="178" y="275"/>
                    <a:pt x="180" y="275"/>
                  </a:cubicBezTo>
                  <a:cubicBezTo>
                    <a:pt x="182" y="275"/>
                    <a:pt x="183" y="275"/>
                    <a:pt x="184" y="275"/>
                  </a:cubicBezTo>
                  <a:cubicBezTo>
                    <a:pt x="184" y="275"/>
                    <a:pt x="184" y="275"/>
                    <a:pt x="184" y="275"/>
                  </a:cubicBezTo>
                  <a:cubicBezTo>
                    <a:pt x="187" y="275"/>
                    <a:pt x="190" y="275"/>
                    <a:pt x="193" y="275"/>
                  </a:cubicBezTo>
                  <a:cubicBezTo>
                    <a:pt x="194" y="275"/>
                    <a:pt x="194" y="275"/>
                    <a:pt x="194" y="275"/>
                  </a:cubicBezTo>
                  <a:cubicBezTo>
                    <a:pt x="195" y="275"/>
                    <a:pt x="197" y="275"/>
                    <a:pt x="198" y="275"/>
                  </a:cubicBezTo>
                  <a:cubicBezTo>
                    <a:pt x="200" y="275"/>
                    <a:pt x="201" y="275"/>
                    <a:pt x="203" y="275"/>
                  </a:cubicBezTo>
                  <a:cubicBezTo>
                    <a:pt x="203" y="275"/>
                    <a:pt x="204" y="275"/>
                    <a:pt x="204" y="275"/>
                  </a:cubicBezTo>
                  <a:cubicBezTo>
                    <a:pt x="205" y="275"/>
                    <a:pt x="207" y="275"/>
                    <a:pt x="208" y="275"/>
                  </a:cubicBezTo>
                  <a:cubicBezTo>
                    <a:pt x="210" y="275"/>
                    <a:pt x="211" y="275"/>
                    <a:pt x="213" y="275"/>
                  </a:cubicBezTo>
                  <a:cubicBezTo>
                    <a:pt x="213" y="275"/>
                    <a:pt x="213" y="275"/>
                    <a:pt x="214" y="275"/>
                  </a:cubicBezTo>
                  <a:cubicBezTo>
                    <a:pt x="215" y="274"/>
                    <a:pt x="217" y="274"/>
                    <a:pt x="219" y="274"/>
                  </a:cubicBezTo>
                  <a:cubicBezTo>
                    <a:pt x="221" y="274"/>
                    <a:pt x="222" y="274"/>
                    <a:pt x="223" y="274"/>
                  </a:cubicBezTo>
                  <a:cubicBezTo>
                    <a:pt x="223" y="274"/>
                    <a:pt x="223" y="274"/>
                    <a:pt x="223" y="274"/>
                  </a:cubicBezTo>
                  <a:cubicBezTo>
                    <a:pt x="227" y="274"/>
                    <a:pt x="230" y="274"/>
                    <a:pt x="234" y="274"/>
                  </a:cubicBezTo>
                  <a:cubicBezTo>
                    <a:pt x="234" y="274"/>
                    <a:pt x="234" y="274"/>
                    <a:pt x="234" y="274"/>
                  </a:cubicBezTo>
                  <a:cubicBezTo>
                    <a:pt x="234" y="274"/>
                    <a:pt x="234" y="274"/>
                    <a:pt x="234" y="273"/>
                  </a:cubicBezTo>
                  <a:cubicBezTo>
                    <a:pt x="239" y="273"/>
                    <a:pt x="243" y="273"/>
                    <a:pt x="247" y="273"/>
                  </a:cubicBezTo>
                  <a:cubicBezTo>
                    <a:pt x="248" y="273"/>
                    <a:pt x="248" y="273"/>
                    <a:pt x="249" y="272"/>
                  </a:cubicBezTo>
                  <a:cubicBezTo>
                    <a:pt x="249" y="272"/>
                    <a:pt x="250" y="272"/>
                    <a:pt x="250" y="272"/>
                  </a:cubicBezTo>
                  <a:cubicBezTo>
                    <a:pt x="254" y="272"/>
                    <a:pt x="257" y="272"/>
                    <a:pt x="260" y="271"/>
                  </a:cubicBezTo>
                  <a:cubicBezTo>
                    <a:pt x="261" y="271"/>
                    <a:pt x="261" y="271"/>
                    <a:pt x="261" y="271"/>
                  </a:cubicBezTo>
                  <a:cubicBezTo>
                    <a:pt x="265" y="271"/>
                    <a:pt x="269" y="271"/>
                    <a:pt x="272" y="270"/>
                  </a:cubicBezTo>
                  <a:cubicBezTo>
                    <a:pt x="273" y="270"/>
                    <a:pt x="274" y="270"/>
                    <a:pt x="275" y="270"/>
                  </a:cubicBezTo>
                  <a:cubicBezTo>
                    <a:pt x="278" y="270"/>
                    <a:pt x="281" y="269"/>
                    <a:pt x="283" y="269"/>
                  </a:cubicBezTo>
                  <a:cubicBezTo>
                    <a:pt x="284" y="269"/>
                    <a:pt x="285" y="269"/>
                    <a:pt x="286" y="268"/>
                  </a:cubicBezTo>
                  <a:cubicBezTo>
                    <a:pt x="290" y="268"/>
                    <a:pt x="293" y="267"/>
                    <a:pt x="296" y="267"/>
                  </a:cubicBezTo>
                  <a:cubicBezTo>
                    <a:pt x="296" y="267"/>
                    <a:pt x="296" y="267"/>
                    <a:pt x="296" y="267"/>
                  </a:cubicBezTo>
                  <a:cubicBezTo>
                    <a:pt x="296" y="267"/>
                    <a:pt x="296" y="267"/>
                    <a:pt x="296" y="267"/>
                  </a:cubicBezTo>
                  <a:cubicBezTo>
                    <a:pt x="300" y="266"/>
                    <a:pt x="303" y="266"/>
                    <a:pt x="307" y="265"/>
                  </a:cubicBezTo>
                  <a:cubicBezTo>
                    <a:pt x="308" y="265"/>
                    <a:pt x="308" y="265"/>
                    <a:pt x="309" y="265"/>
                  </a:cubicBezTo>
                  <a:cubicBezTo>
                    <a:pt x="312" y="264"/>
                    <a:pt x="315" y="264"/>
                    <a:pt x="318" y="263"/>
                  </a:cubicBezTo>
                  <a:cubicBezTo>
                    <a:pt x="318" y="263"/>
                    <a:pt x="319" y="263"/>
                    <a:pt x="319" y="263"/>
                  </a:cubicBezTo>
                  <a:cubicBezTo>
                    <a:pt x="319" y="263"/>
                    <a:pt x="319" y="263"/>
                    <a:pt x="319" y="263"/>
                  </a:cubicBezTo>
                  <a:cubicBezTo>
                    <a:pt x="322" y="262"/>
                    <a:pt x="325" y="262"/>
                    <a:pt x="327" y="261"/>
                  </a:cubicBezTo>
                  <a:cubicBezTo>
                    <a:pt x="328" y="261"/>
                    <a:pt x="328" y="261"/>
                    <a:pt x="329" y="261"/>
                  </a:cubicBezTo>
                  <a:cubicBezTo>
                    <a:pt x="331" y="260"/>
                    <a:pt x="333" y="260"/>
                    <a:pt x="335" y="259"/>
                  </a:cubicBezTo>
                  <a:cubicBezTo>
                    <a:pt x="335" y="259"/>
                    <a:pt x="335" y="259"/>
                    <a:pt x="336" y="259"/>
                  </a:cubicBezTo>
                  <a:cubicBezTo>
                    <a:pt x="337" y="259"/>
                    <a:pt x="338" y="259"/>
                    <a:pt x="339" y="258"/>
                  </a:cubicBezTo>
                  <a:cubicBezTo>
                    <a:pt x="340" y="258"/>
                    <a:pt x="341" y="258"/>
                    <a:pt x="342" y="258"/>
                  </a:cubicBezTo>
                  <a:cubicBezTo>
                    <a:pt x="343" y="257"/>
                    <a:pt x="344" y="257"/>
                    <a:pt x="345" y="257"/>
                  </a:cubicBezTo>
                  <a:cubicBezTo>
                    <a:pt x="346" y="256"/>
                    <a:pt x="347" y="256"/>
                    <a:pt x="348" y="256"/>
                  </a:cubicBezTo>
                  <a:cubicBezTo>
                    <a:pt x="348" y="256"/>
                    <a:pt x="348" y="256"/>
                    <a:pt x="348" y="256"/>
                  </a:cubicBezTo>
                  <a:cubicBezTo>
                    <a:pt x="350" y="255"/>
                    <a:pt x="352" y="255"/>
                    <a:pt x="353" y="254"/>
                  </a:cubicBezTo>
                  <a:cubicBezTo>
                    <a:pt x="354" y="254"/>
                    <a:pt x="354" y="254"/>
                    <a:pt x="354" y="254"/>
                  </a:cubicBezTo>
                  <a:cubicBezTo>
                    <a:pt x="356" y="253"/>
                    <a:pt x="357" y="253"/>
                    <a:pt x="358" y="253"/>
                  </a:cubicBezTo>
                  <a:cubicBezTo>
                    <a:pt x="358" y="253"/>
                    <a:pt x="358" y="253"/>
                    <a:pt x="358" y="253"/>
                  </a:cubicBezTo>
                  <a:cubicBezTo>
                    <a:pt x="361" y="252"/>
                    <a:pt x="363" y="251"/>
                    <a:pt x="365" y="250"/>
                  </a:cubicBezTo>
                  <a:cubicBezTo>
                    <a:pt x="365" y="250"/>
                    <a:pt x="365" y="250"/>
                    <a:pt x="365" y="250"/>
                  </a:cubicBezTo>
                  <a:cubicBezTo>
                    <a:pt x="366" y="250"/>
                    <a:pt x="366" y="250"/>
                    <a:pt x="366" y="250"/>
                  </a:cubicBezTo>
                  <a:cubicBezTo>
                    <a:pt x="368" y="249"/>
                    <a:pt x="369" y="248"/>
                    <a:pt x="371" y="248"/>
                  </a:cubicBezTo>
                  <a:cubicBezTo>
                    <a:pt x="371" y="248"/>
                    <a:pt x="371" y="247"/>
                    <a:pt x="372" y="247"/>
                  </a:cubicBezTo>
                  <a:cubicBezTo>
                    <a:pt x="372" y="247"/>
                    <a:pt x="372" y="247"/>
                    <a:pt x="373" y="247"/>
                  </a:cubicBezTo>
                  <a:cubicBezTo>
                    <a:pt x="374" y="246"/>
                    <a:pt x="375" y="246"/>
                    <a:pt x="376" y="245"/>
                  </a:cubicBezTo>
                  <a:cubicBezTo>
                    <a:pt x="376" y="245"/>
                    <a:pt x="377" y="245"/>
                    <a:pt x="377" y="245"/>
                  </a:cubicBezTo>
                  <a:cubicBezTo>
                    <a:pt x="377" y="245"/>
                    <a:pt x="377" y="245"/>
                    <a:pt x="378" y="244"/>
                  </a:cubicBezTo>
                  <a:cubicBezTo>
                    <a:pt x="379" y="244"/>
                    <a:pt x="380" y="243"/>
                    <a:pt x="381" y="243"/>
                  </a:cubicBezTo>
                  <a:cubicBezTo>
                    <a:pt x="381" y="243"/>
                    <a:pt x="381" y="242"/>
                    <a:pt x="382" y="242"/>
                  </a:cubicBezTo>
                  <a:cubicBezTo>
                    <a:pt x="382" y="242"/>
                    <a:pt x="382" y="242"/>
                    <a:pt x="382" y="242"/>
                  </a:cubicBezTo>
                  <a:cubicBezTo>
                    <a:pt x="383" y="241"/>
                    <a:pt x="384" y="241"/>
                    <a:pt x="385" y="240"/>
                  </a:cubicBezTo>
                  <a:cubicBezTo>
                    <a:pt x="385" y="240"/>
                    <a:pt x="385" y="240"/>
                    <a:pt x="386" y="240"/>
                  </a:cubicBezTo>
                  <a:cubicBezTo>
                    <a:pt x="386" y="240"/>
                    <a:pt x="386" y="240"/>
                    <a:pt x="386" y="240"/>
                  </a:cubicBezTo>
                  <a:cubicBezTo>
                    <a:pt x="387" y="239"/>
                    <a:pt x="388" y="238"/>
                    <a:pt x="389" y="237"/>
                  </a:cubicBezTo>
                  <a:cubicBezTo>
                    <a:pt x="389" y="237"/>
                    <a:pt x="389" y="237"/>
                    <a:pt x="389" y="237"/>
                  </a:cubicBezTo>
                  <a:cubicBezTo>
                    <a:pt x="389" y="237"/>
                    <a:pt x="389" y="237"/>
                    <a:pt x="389" y="237"/>
                  </a:cubicBezTo>
                  <a:cubicBezTo>
                    <a:pt x="390" y="236"/>
                    <a:pt x="391" y="235"/>
                    <a:pt x="391" y="235"/>
                  </a:cubicBezTo>
                  <a:cubicBezTo>
                    <a:pt x="392" y="235"/>
                    <a:pt x="392" y="235"/>
                    <a:pt x="392" y="235"/>
                  </a:cubicBezTo>
                  <a:cubicBezTo>
                    <a:pt x="392" y="234"/>
                    <a:pt x="392" y="234"/>
                    <a:pt x="392" y="234"/>
                  </a:cubicBezTo>
                  <a:cubicBezTo>
                    <a:pt x="393" y="233"/>
                    <a:pt x="393" y="233"/>
                    <a:pt x="394" y="232"/>
                  </a:cubicBezTo>
                  <a:cubicBezTo>
                    <a:pt x="394" y="232"/>
                    <a:pt x="394" y="232"/>
                    <a:pt x="394" y="232"/>
                  </a:cubicBezTo>
                  <a:cubicBezTo>
                    <a:pt x="394" y="232"/>
                    <a:pt x="394" y="232"/>
                    <a:pt x="394" y="231"/>
                  </a:cubicBezTo>
                  <a:cubicBezTo>
                    <a:pt x="395" y="231"/>
                    <a:pt x="395" y="230"/>
                    <a:pt x="395" y="230"/>
                  </a:cubicBezTo>
                  <a:cubicBezTo>
                    <a:pt x="395" y="229"/>
                    <a:pt x="395" y="229"/>
                    <a:pt x="395" y="229"/>
                  </a:cubicBezTo>
                  <a:cubicBezTo>
                    <a:pt x="396" y="229"/>
                    <a:pt x="396" y="228"/>
                    <a:pt x="396" y="228"/>
                  </a:cubicBezTo>
                  <a:cubicBezTo>
                    <a:pt x="396" y="227"/>
                    <a:pt x="396" y="227"/>
                    <a:pt x="397" y="226"/>
                  </a:cubicBezTo>
                  <a:cubicBezTo>
                    <a:pt x="397" y="226"/>
                    <a:pt x="397" y="226"/>
                    <a:pt x="397" y="226"/>
                  </a:cubicBezTo>
                  <a:cubicBezTo>
                    <a:pt x="397" y="225"/>
                    <a:pt x="397" y="224"/>
                    <a:pt x="397" y="223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14">
              <a:extLst>
                <a:ext uri="{FF2B5EF4-FFF2-40B4-BE49-F238E27FC236}">
                  <a16:creationId xmlns:a16="http://schemas.microsoft.com/office/drawing/2014/main" id="{125F6B01-11D4-09A6-31FD-5FC599D67CFF}"/>
                </a:ext>
              </a:extLst>
            </p:cNvPr>
            <p:cNvSpPr>
              <a:spLocks/>
            </p:cNvSpPr>
            <p:nvPr/>
          </p:nvSpPr>
          <p:spPr bwMode="auto">
            <a:xfrm>
              <a:off x="8636000" y="4627563"/>
              <a:ext cx="1471613" cy="342900"/>
            </a:xfrm>
            <a:custGeom>
              <a:avLst/>
              <a:gdLst>
                <a:gd name="T0" fmla="*/ 221 w 408"/>
                <a:gd name="T1" fmla="*/ 0 h 95"/>
                <a:gd name="T2" fmla="*/ 399 w 408"/>
                <a:gd name="T3" fmla="*/ 47 h 95"/>
                <a:gd name="T4" fmla="*/ 188 w 408"/>
                <a:gd name="T5" fmla="*/ 95 h 95"/>
                <a:gd name="T6" fmla="*/ 9 w 408"/>
                <a:gd name="T7" fmla="*/ 47 h 95"/>
                <a:gd name="T8" fmla="*/ 221 w 408"/>
                <a:gd name="T9" fmla="*/ 0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8" h="95">
                  <a:moveTo>
                    <a:pt x="221" y="0"/>
                  </a:moveTo>
                  <a:cubicBezTo>
                    <a:pt x="328" y="0"/>
                    <a:pt x="408" y="21"/>
                    <a:pt x="399" y="47"/>
                  </a:cubicBezTo>
                  <a:cubicBezTo>
                    <a:pt x="390" y="73"/>
                    <a:pt x="295" y="95"/>
                    <a:pt x="188" y="95"/>
                  </a:cubicBezTo>
                  <a:cubicBezTo>
                    <a:pt x="80" y="95"/>
                    <a:pt x="0" y="73"/>
                    <a:pt x="9" y="47"/>
                  </a:cubicBezTo>
                  <a:cubicBezTo>
                    <a:pt x="18" y="21"/>
                    <a:pt x="113" y="0"/>
                    <a:pt x="221" y="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14" name="TextBox 13">
            <a:extLst>
              <a:ext uri="{FF2B5EF4-FFF2-40B4-BE49-F238E27FC236}">
                <a16:creationId xmlns:a16="http://schemas.microsoft.com/office/drawing/2014/main" id="{972DB749-4AC8-427D-ECCF-B44DDB961CB0}"/>
              </a:ext>
            </a:extLst>
          </p:cNvPr>
          <p:cNvSpPr txBox="1"/>
          <p:nvPr/>
        </p:nvSpPr>
        <p:spPr>
          <a:xfrm>
            <a:off x="2141726" y="1988396"/>
            <a:ext cx="2390654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en-ID" dirty="0" err="1"/>
              <a:t>Quis</a:t>
            </a:r>
            <a:r>
              <a:rPr lang="en-ID" dirty="0"/>
              <a:t> </a:t>
            </a:r>
            <a:r>
              <a:rPr lang="en-ID" dirty="0" err="1"/>
              <a:t>nostrud</a:t>
            </a:r>
            <a:r>
              <a:rPr lang="en-ID" dirty="0"/>
              <a:t> </a:t>
            </a:r>
            <a:r>
              <a:rPr lang="en-ID" dirty="0" err="1"/>
              <a:t>aute</a:t>
            </a:r>
            <a:r>
              <a:rPr lang="en-ID" dirty="0"/>
              <a:t> </a:t>
            </a:r>
            <a:r>
              <a:rPr lang="en-ID" dirty="0" err="1"/>
              <a:t>irure</a:t>
            </a:r>
            <a:r>
              <a:rPr lang="en-ID" dirty="0"/>
              <a:t> </a:t>
            </a:r>
            <a:r>
              <a:rPr lang="en-ID" dirty="0" err="1"/>
              <a:t>dolor</a:t>
            </a:r>
            <a:r>
              <a:rPr lang="en-ID" dirty="0"/>
              <a:t> in in </a:t>
            </a:r>
            <a:r>
              <a:rPr lang="en-ID" dirty="0" err="1"/>
              <a:t>voluptate</a:t>
            </a:r>
            <a:r>
              <a:rPr lang="en-ID" dirty="0"/>
              <a:t> </a:t>
            </a:r>
            <a:r>
              <a:rPr lang="en-ID" dirty="0" err="1"/>
              <a:t>velit</a:t>
            </a:r>
            <a:r>
              <a:rPr lang="en-ID" dirty="0"/>
              <a:t> </a:t>
            </a:r>
            <a:r>
              <a:rPr lang="en-ID" dirty="0" err="1"/>
              <a:t>esse</a:t>
            </a:r>
            <a:endParaRPr lang="en-ID" dirty="0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3457DF0A-9C0F-243F-54F1-3171598E4E0F}"/>
              </a:ext>
            </a:extLst>
          </p:cNvPr>
          <p:cNvSpPr txBox="1"/>
          <p:nvPr/>
        </p:nvSpPr>
        <p:spPr>
          <a:xfrm>
            <a:off x="6839054" y="1988396"/>
            <a:ext cx="2390654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l"/>
            <a:r>
              <a:rPr lang="en-ID" dirty="0" err="1"/>
              <a:t>Quis</a:t>
            </a:r>
            <a:r>
              <a:rPr lang="en-ID" dirty="0"/>
              <a:t> </a:t>
            </a:r>
            <a:r>
              <a:rPr lang="en-ID" dirty="0" err="1"/>
              <a:t>nostrud</a:t>
            </a:r>
            <a:r>
              <a:rPr lang="en-ID" dirty="0"/>
              <a:t> </a:t>
            </a:r>
            <a:r>
              <a:rPr lang="en-ID" dirty="0" err="1"/>
              <a:t>aute</a:t>
            </a:r>
            <a:r>
              <a:rPr lang="en-ID" dirty="0"/>
              <a:t> </a:t>
            </a:r>
            <a:r>
              <a:rPr lang="en-ID" dirty="0" err="1"/>
              <a:t>irure</a:t>
            </a:r>
            <a:r>
              <a:rPr lang="en-ID" dirty="0"/>
              <a:t> </a:t>
            </a:r>
            <a:r>
              <a:rPr lang="en-ID" dirty="0" err="1"/>
              <a:t>dolor</a:t>
            </a:r>
            <a:r>
              <a:rPr lang="en-ID" dirty="0"/>
              <a:t> in in </a:t>
            </a:r>
            <a:r>
              <a:rPr lang="en-ID" dirty="0" err="1"/>
              <a:t>voluptate</a:t>
            </a:r>
            <a:r>
              <a:rPr lang="en-ID" dirty="0"/>
              <a:t> </a:t>
            </a:r>
            <a:r>
              <a:rPr lang="en-ID" dirty="0" err="1"/>
              <a:t>velit</a:t>
            </a:r>
            <a:r>
              <a:rPr lang="en-ID" dirty="0"/>
              <a:t> </a:t>
            </a:r>
            <a:r>
              <a:rPr lang="en-ID" dirty="0" err="1"/>
              <a:t>esse</a:t>
            </a:r>
            <a:endParaRPr lang="en-ID" dirty="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13A05F5C-1E71-B3F7-F1C5-53BDC39784D2}"/>
              </a:ext>
            </a:extLst>
          </p:cNvPr>
          <p:cNvSpPr txBox="1"/>
          <p:nvPr/>
        </p:nvSpPr>
        <p:spPr>
          <a:xfrm>
            <a:off x="4013951" y="4303893"/>
            <a:ext cx="2390654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en-ID" dirty="0" err="1"/>
              <a:t>Quis</a:t>
            </a:r>
            <a:r>
              <a:rPr lang="en-ID" dirty="0"/>
              <a:t> </a:t>
            </a:r>
            <a:r>
              <a:rPr lang="en-ID" dirty="0" err="1"/>
              <a:t>nostrud</a:t>
            </a:r>
            <a:r>
              <a:rPr lang="en-ID" dirty="0"/>
              <a:t> </a:t>
            </a:r>
            <a:r>
              <a:rPr lang="en-ID" dirty="0" err="1"/>
              <a:t>aute</a:t>
            </a:r>
            <a:r>
              <a:rPr lang="en-ID" dirty="0"/>
              <a:t> </a:t>
            </a:r>
            <a:r>
              <a:rPr lang="en-ID" dirty="0" err="1"/>
              <a:t>irure</a:t>
            </a:r>
            <a:r>
              <a:rPr lang="en-ID" dirty="0"/>
              <a:t> </a:t>
            </a:r>
            <a:r>
              <a:rPr lang="en-ID" dirty="0" err="1"/>
              <a:t>dolor</a:t>
            </a:r>
            <a:r>
              <a:rPr lang="en-ID" dirty="0"/>
              <a:t> in in </a:t>
            </a:r>
            <a:r>
              <a:rPr lang="en-ID" dirty="0" err="1"/>
              <a:t>voluptate</a:t>
            </a:r>
            <a:r>
              <a:rPr lang="en-ID" dirty="0"/>
              <a:t> </a:t>
            </a:r>
            <a:r>
              <a:rPr lang="en-ID" dirty="0" err="1"/>
              <a:t>velit</a:t>
            </a:r>
            <a:r>
              <a:rPr lang="en-ID" dirty="0"/>
              <a:t> </a:t>
            </a:r>
            <a:r>
              <a:rPr lang="en-ID" dirty="0" err="1"/>
              <a:t>esse</a:t>
            </a:r>
            <a:endParaRPr lang="en-ID" dirty="0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E7316B8-CDBF-0889-D575-9623FA445F04}"/>
              </a:ext>
            </a:extLst>
          </p:cNvPr>
          <p:cNvSpPr txBox="1"/>
          <p:nvPr/>
        </p:nvSpPr>
        <p:spPr>
          <a:xfrm>
            <a:off x="8977570" y="3315750"/>
            <a:ext cx="2390654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pPr algn="l"/>
            <a:r>
              <a:rPr lang="en-ID" dirty="0" err="1"/>
              <a:t>Quis</a:t>
            </a:r>
            <a:r>
              <a:rPr lang="en-ID" dirty="0"/>
              <a:t> </a:t>
            </a:r>
            <a:r>
              <a:rPr lang="en-ID" dirty="0" err="1"/>
              <a:t>nostrud</a:t>
            </a:r>
            <a:r>
              <a:rPr lang="en-ID" dirty="0"/>
              <a:t> </a:t>
            </a:r>
            <a:r>
              <a:rPr lang="en-ID" dirty="0" err="1"/>
              <a:t>aute</a:t>
            </a:r>
            <a:r>
              <a:rPr lang="en-ID" dirty="0"/>
              <a:t> </a:t>
            </a:r>
            <a:r>
              <a:rPr lang="en-ID" dirty="0" err="1"/>
              <a:t>irure</a:t>
            </a:r>
            <a:r>
              <a:rPr lang="en-ID" dirty="0"/>
              <a:t> </a:t>
            </a:r>
            <a:r>
              <a:rPr lang="en-ID" dirty="0" err="1"/>
              <a:t>dolor</a:t>
            </a:r>
            <a:r>
              <a:rPr lang="en-ID" dirty="0"/>
              <a:t> in in </a:t>
            </a:r>
            <a:r>
              <a:rPr lang="en-ID" dirty="0" err="1"/>
              <a:t>voluptate</a:t>
            </a:r>
            <a:r>
              <a:rPr lang="en-ID" dirty="0"/>
              <a:t> </a:t>
            </a:r>
            <a:r>
              <a:rPr lang="en-ID" dirty="0" err="1"/>
              <a:t>velit</a:t>
            </a:r>
            <a:r>
              <a:rPr lang="en-ID" dirty="0"/>
              <a:t> </a:t>
            </a:r>
            <a:r>
              <a:rPr lang="en-ID" dirty="0" err="1"/>
              <a:t>esse</a:t>
            </a:r>
            <a:endParaRPr lang="en-ID" dirty="0"/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6021507F-FFFE-0FD5-D490-871B48156E31}"/>
              </a:ext>
            </a:extLst>
          </p:cNvPr>
          <p:cNvSpPr txBox="1"/>
          <p:nvPr/>
        </p:nvSpPr>
        <p:spPr>
          <a:xfrm>
            <a:off x="8166410" y="5616499"/>
            <a:ext cx="2390654" cy="61555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 algn="r"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en-ID" dirty="0" err="1"/>
              <a:t>Quis</a:t>
            </a:r>
            <a:r>
              <a:rPr lang="en-ID" dirty="0"/>
              <a:t> </a:t>
            </a:r>
            <a:r>
              <a:rPr lang="en-ID" dirty="0" err="1"/>
              <a:t>nostrud</a:t>
            </a:r>
            <a:r>
              <a:rPr lang="en-ID" dirty="0"/>
              <a:t> </a:t>
            </a:r>
            <a:r>
              <a:rPr lang="en-ID" dirty="0" err="1"/>
              <a:t>aute</a:t>
            </a:r>
            <a:r>
              <a:rPr lang="en-ID" dirty="0"/>
              <a:t> </a:t>
            </a:r>
            <a:r>
              <a:rPr lang="en-ID" dirty="0" err="1"/>
              <a:t>irure</a:t>
            </a:r>
            <a:r>
              <a:rPr lang="en-ID" dirty="0"/>
              <a:t> </a:t>
            </a:r>
            <a:r>
              <a:rPr lang="en-ID" dirty="0" err="1"/>
              <a:t>dolor</a:t>
            </a:r>
            <a:r>
              <a:rPr lang="en-ID" dirty="0"/>
              <a:t> in in </a:t>
            </a:r>
            <a:r>
              <a:rPr lang="en-ID" dirty="0" err="1"/>
              <a:t>voluptate</a:t>
            </a:r>
            <a:r>
              <a:rPr lang="en-ID" dirty="0"/>
              <a:t> </a:t>
            </a:r>
            <a:r>
              <a:rPr lang="en-ID" dirty="0" err="1"/>
              <a:t>velit</a:t>
            </a:r>
            <a:r>
              <a:rPr lang="en-ID" dirty="0"/>
              <a:t> </a:t>
            </a:r>
            <a:r>
              <a:rPr lang="en-ID" dirty="0" err="1"/>
              <a:t>esse</a:t>
            </a:r>
            <a:endParaRPr lang="en-ID" dirty="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30C29B5-6C55-0B59-8CED-55D1C086BC62}"/>
              </a:ext>
            </a:extLst>
          </p:cNvPr>
          <p:cNvSpPr txBox="1"/>
          <p:nvPr/>
        </p:nvSpPr>
        <p:spPr>
          <a:xfrm>
            <a:off x="823777" y="3954483"/>
            <a:ext cx="2947555" cy="117083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en-ID" dirty="0" err="1"/>
              <a:t>Quis</a:t>
            </a:r>
            <a:r>
              <a:rPr lang="en-ID" dirty="0"/>
              <a:t> autem </a:t>
            </a:r>
            <a:r>
              <a:rPr lang="en-ID" dirty="0" err="1"/>
              <a:t>vel</a:t>
            </a:r>
            <a:r>
              <a:rPr lang="en-ID" dirty="0"/>
              <a:t> </a:t>
            </a:r>
            <a:r>
              <a:rPr lang="en-ID" dirty="0" err="1"/>
              <a:t>eum</a:t>
            </a:r>
            <a:r>
              <a:rPr lang="en-ID" dirty="0"/>
              <a:t> </a:t>
            </a:r>
            <a:r>
              <a:rPr lang="en-ID" dirty="0" err="1"/>
              <a:t>iure</a:t>
            </a:r>
            <a:r>
              <a:rPr lang="en-ID" dirty="0"/>
              <a:t> </a:t>
            </a:r>
            <a:r>
              <a:rPr lang="en-ID" dirty="0" err="1"/>
              <a:t>reprehenderit</a:t>
            </a:r>
            <a:r>
              <a:rPr lang="en-ID" dirty="0"/>
              <a:t> qui in </a:t>
            </a:r>
            <a:r>
              <a:rPr lang="en-ID" dirty="0" err="1"/>
              <a:t>ea</a:t>
            </a:r>
            <a:r>
              <a:rPr lang="en-ID" dirty="0"/>
              <a:t> </a:t>
            </a:r>
            <a:r>
              <a:rPr lang="en-ID" dirty="0" err="1"/>
              <a:t>voluptate</a:t>
            </a:r>
            <a:r>
              <a:rPr lang="en-ID" dirty="0"/>
              <a:t> </a:t>
            </a:r>
            <a:r>
              <a:rPr lang="en-ID" dirty="0" err="1"/>
              <a:t>velit</a:t>
            </a:r>
            <a:r>
              <a:rPr lang="en-ID" dirty="0"/>
              <a:t> </a:t>
            </a:r>
            <a:r>
              <a:rPr lang="en-ID" dirty="0" err="1"/>
              <a:t>esse</a:t>
            </a:r>
            <a:r>
              <a:rPr lang="en-ID" dirty="0"/>
              <a:t> </a:t>
            </a:r>
            <a:r>
              <a:rPr lang="en-ID" dirty="0" err="1"/>
              <a:t>quam</a:t>
            </a:r>
            <a:r>
              <a:rPr lang="en-ID" dirty="0"/>
              <a:t> nihil </a:t>
            </a:r>
            <a:r>
              <a:rPr lang="en-ID" dirty="0" err="1"/>
              <a:t>molestiae</a:t>
            </a:r>
            <a:r>
              <a:rPr lang="en-ID" dirty="0"/>
              <a:t> </a:t>
            </a:r>
            <a:r>
              <a:rPr lang="en-ID" dirty="0" err="1"/>
              <a:t>consequatur</a:t>
            </a:r>
            <a:endParaRPr lang="en-ID" dirty="0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048391D-5EB8-D7A7-AAED-509DA6A27C8D}"/>
              </a:ext>
            </a:extLst>
          </p:cNvPr>
          <p:cNvSpPr txBox="1"/>
          <p:nvPr/>
        </p:nvSpPr>
        <p:spPr>
          <a:xfrm>
            <a:off x="823777" y="3561971"/>
            <a:ext cx="187181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 algn="ctr">
              <a:defRPr b="1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l"/>
            <a:r>
              <a:rPr lang="en-ID" dirty="0"/>
              <a:t>Use Of Funds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94A6AE0-AAF0-E7FD-95C1-E6E6C72283C3}"/>
              </a:ext>
            </a:extLst>
          </p:cNvPr>
          <p:cNvSpPr txBox="1"/>
          <p:nvPr/>
        </p:nvSpPr>
        <p:spPr>
          <a:xfrm>
            <a:off x="762002" y="569555"/>
            <a:ext cx="106679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spc="600" dirty="0">
                <a:solidFill>
                  <a:schemeClr val="accent1"/>
                </a:solidFill>
              </a:rPr>
              <a:t>Financial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C51F38F-06F9-A9A8-431B-C00F0C12AB47}"/>
              </a:ext>
            </a:extLst>
          </p:cNvPr>
          <p:cNvSpPr txBox="1"/>
          <p:nvPr/>
        </p:nvSpPr>
        <p:spPr>
          <a:xfrm>
            <a:off x="762000" y="969665"/>
            <a:ext cx="10668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Financial Projection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pic>
        <p:nvPicPr>
          <p:cNvPr id="25" name="Graphic 24" descr="Credit card with solid fill">
            <a:extLst>
              <a:ext uri="{FF2B5EF4-FFF2-40B4-BE49-F238E27FC236}">
                <a16:creationId xmlns:a16="http://schemas.microsoft.com/office/drawing/2014/main" id="{D1F753BD-AA41-CBC2-B754-896CBFC1115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638922" y="2061271"/>
            <a:ext cx="542678" cy="542678"/>
          </a:xfrm>
          <a:prstGeom prst="rect">
            <a:avLst/>
          </a:prstGeom>
        </p:spPr>
      </p:pic>
      <p:pic>
        <p:nvPicPr>
          <p:cNvPr id="27" name="Graphic 26" descr="Safe with solid fill">
            <a:extLst>
              <a:ext uri="{FF2B5EF4-FFF2-40B4-BE49-F238E27FC236}">
                <a16:creationId xmlns:a16="http://schemas.microsoft.com/office/drawing/2014/main" id="{EE630223-8BCA-EA5D-8FCE-B9A3E9A1677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557064" y="5689374"/>
            <a:ext cx="542678" cy="542678"/>
          </a:xfrm>
          <a:prstGeom prst="rect">
            <a:avLst/>
          </a:prstGeom>
        </p:spPr>
      </p:pic>
      <p:pic>
        <p:nvPicPr>
          <p:cNvPr id="29" name="Graphic 28" descr="Wallet with solid fill">
            <a:extLst>
              <a:ext uri="{FF2B5EF4-FFF2-40B4-BE49-F238E27FC236}">
                <a16:creationId xmlns:a16="http://schemas.microsoft.com/office/drawing/2014/main" id="{3911B163-194F-A9EF-EAB3-870E99B4599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379611" y="3412155"/>
            <a:ext cx="542678" cy="542678"/>
          </a:xfrm>
          <a:prstGeom prst="rect">
            <a:avLst/>
          </a:prstGeom>
        </p:spPr>
      </p:pic>
      <p:pic>
        <p:nvPicPr>
          <p:cNvPr id="31" name="Graphic 30" descr="Money with solid fill">
            <a:extLst>
              <a:ext uri="{FF2B5EF4-FFF2-40B4-BE49-F238E27FC236}">
                <a16:creationId xmlns:a16="http://schemas.microsoft.com/office/drawing/2014/main" id="{68B998E4-EF30-0AEA-E2B3-F176ADC4F7E8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6461173" y="4384285"/>
            <a:ext cx="542678" cy="542678"/>
          </a:xfrm>
          <a:prstGeom prst="rect">
            <a:avLst/>
          </a:prstGeom>
        </p:spPr>
      </p:pic>
      <p:pic>
        <p:nvPicPr>
          <p:cNvPr id="33" name="Graphic 32" descr="Coins with solid fill">
            <a:extLst>
              <a:ext uri="{FF2B5EF4-FFF2-40B4-BE49-F238E27FC236}">
                <a16:creationId xmlns:a16="http://schemas.microsoft.com/office/drawing/2014/main" id="{894C27DF-B157-7ADD-51DF-377990038317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6189834" y="2061271"/>
            <a:ext cx="542678" cy="542678"/>
          </a:xfrm>
          <a:prstGeom prst="rect">
            <a:avLst/>
          </a:prstGeom>
        </p:spPr>
      </p:pic>
      <p:sp>
        <p:nvSpPr>
          <p:cNvPr id="34" name="Oval 33">
            <a:extLst>
              <a:ext uri="{FF2B5EF4-FFF2-40B4-BE49-F238E27FC236}">
                <a16:creationId xmlns:a16="http://schemas.microsoft.com/office/drawing/2014/main" id="{C2B6111C-8FA3-1EEF-8D6C-7ACBA3E25B0F}"/>
              </a:ext>
            </a:extLst>
          </p:cNvPr>
          <p:cNvSpPr/>
          <p:nvPr/>
        </p:nvSpPr>
        <p:spPr>
          <a:xfrm>
            <a:off x="11099742" y="-770222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5432C8B8-B2FB-4E0B-5A88-40F30C3A36AF}"/>
              </a:ext>
            </a:extLst>
          </p:cNvPr>
          <p:cNvSpPr/>
          <p:nvPr/>
        </p:nvSpPr>
        <p:spPr>
          <a:xfrm>
            <a:off x="3263075" y="6387748"/>
            <a:ext cx="1279896" cy="127989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BC1BDD61-2803-6F2D-8761-03B51B666EFA}"/>
              </a:ext>
            </a:extLst>
          </p:cNvPr>
          <p:cNvSpPr/>
          <p:nvPr/>
        </p:nvSpPr>
        <p:spPr>
          <a:xfrm flipH="1">
            <a:off x="9795427" y="432170"/>
            <a:ext cx="219464" cy="2194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40E2A53-CF44-8BA2-97CB-9E4C916B4E3A}"/>
              </a:ext>
            </a:extLst>
          </p:cNvPr>
          <p:cNvSpPr/>
          <p:nvPr/>
        </p:nvSpPr>
        <p:spPr>
          <a:xfrm flipH="1">
            <a:off x="8855467" y="6387748"/>
            <a:ext cx="183530" cy="1835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38168848-2F6D-0951-86B1-6BD86E1B340E}"/>
              </a:ext>
            </a:extLst>
          </p:cNvPr>
          <p:cNvSpPr/>
          <p:nvPr/>
        </p:nvSpPr>
        <p:spPr>
          <a:xfrm flipH="1">
            <a:off x="1339309" y="1052868"/>
            <a:ext cx="185530" cy="1855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803525585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96917A-E933-CCE7-3B48-0AC98A1FDC8D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E649B7CB-FFAC-9F8B-3783-4867726D3EFA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B0BCBC55-F145-ADCD-7A5B-DED8FEB2BB78}"/>
              </a:ext>
            </a:extLst>
          </p:cNvPr>
          <p:cNvSpPr/>
          <p:nvPr/>
        </p:nvSpPr>
        <p:spPr>
          <a:xfrm>
            <a:off x="-726575" y="5626113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EC0F21A6-E814-CADB-D927-B5C722CC1484}"/>
              </a:ext>
            </a:extLst>
          </p:cNvPr>
          <p:cNvSpPr txBox="1"/>
          <p:nvPr/>
        </p:nvSpPr>
        <p:spPr>
          <a:xfrm>
            <a:off x="762002" y="569555"/>
            <a:ext cx="106679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spc="600" dirty="0">
                <a:solidFill>
                  <a:schemeClr val="bg2"/>
                </a:solidFill>
              </a:rPr>
              <a:t>Financial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007E82BE-B925-6C80-38D4-C3BBBCD660FF}"/>
              </a:ext>
            </a:extLst>
          </p:cNvPr>
          <p:cNvSpPr txBox="1"/>
          <p:nvPr/>
        </p:nvSpPr>
        <p:spPr>
          <a:xfrm>
            <a:off x="762000" y="969665"/>
            <a:ext cx="10668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bg2"/>
                </a:solidFill>
                <a:latin typeface="+mj-lt"/>
              </a:rPr>
              <a:t>Financial Projection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3" name="Freeform: Shape 6">
            <a:extLst>
              <a:ext uri="{FF2B5EF4-FFF2-40B4-BE49-F238E27FC236}">
                <a16:creationId xmlns:a16="http://schemas.microsoft.com/office/drawing/2014/main" id="{E82D5D3C-3B4D-BE2F-2A62-2EF1F3ACB7BA}"/>
              </a:ext>
            </a:extLst>
          </p:cNvPr>
          <p:cNvSpPr/>
          <p:nvPr/>
        </p:nvSpPr>
        <p:spPr>
          <a:xfrm>
            <a:off x="11734800" y="6400800"/>
            <a:ext cx="457200" cy="457200"/>
          </a:xfrm>
          <a:custGeom>
            <a:avLst/>
            <a:gdLst>
              <a:gd name="connsiteX0" fmla="*/ 457200 w 457200"/>
              <a:gd name="connsiteY0" fmla="*/ 0 h 457200"/>
              <a:gd name="connsiteX1" fmla="*/ 457200 w 457200"/>
              <a:gd name="connsiteY1" fmla="*/ 457200 h 457200"/>
              <a:gd name="connsiteX2" fmla="*/ 0 w 457200"/>
              <a:gd name="connsiteY2" fmla="*/ 457200 h 457200"/>
              <a:gd name="connsiteX3" fmla="*/ 457200 w 457200"/>
              <a:gd name="connsiteY3" fmla="*/ 0 h 4572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57200" h="457200">
                <a:moveTo>
                  <a:pt x="457200" y="0"/>
                </a:moveTo>
                <a:lnTo>
                  <a:pt x="457200" y="457200"/>
                </a:lnTo>
                <a:lnTo>
                  <a:pt x="0" y="457200"/>
                </a:lnTo>
                <a:cubicBezTo>
                  <a:pt x="0" y="204695"/>
                  <a:pt x="204695" y="0"/>
                  <a:pt x="45720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ID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C1AB430C-CF4E-2EB7-EAA7-2F129887EC29}"/>
              </a:ext>
            </a:extLst>
          </p:cNvPr>
          <p:cNvSpPr/>
          <p:nvPr/>
        </p:nvSpPr>
        <p:spPr>
          <a:xfrm>
            <a:off x="11671300" y="6311900"/>
            <a:ext cx="412750" cy="41275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5" name="Slide Number Placeholder 5">
            <a:extLst>
              <a:ext uri="{FF2B5EF4-FFF2-40B4-BE49-F238E27FC236}">
                <a16:creationId xmlns:a16="http://schemas.microsoft.com/office/drawing/2014/main" id="{3629CE85-80A8-BB9D-5A87-BB4B4EE4CA42}"/>
              </a:ext>
            </a:extLst>
          </p:cNvPr>
          <p:cNvSpPr txBox="1">
            <a:spLocks/>
          </p:cNvSpPr>
          <p:nvPr/>
        </p:nvSpPr>
        <p:spPr>
          <a:xfrm>
            <a:off x="11671300" y="6399609"/>
            <a:ext cx="412750" cy="23733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fld id="{598E292E-8C68-4F0D-8756-5AB28E4FA06E}" type="slidenum">
              <a:rPr lang="en-ID" sz="1000" b="1" smtClean="0">
                <a:solidFill>
                  <a:schemeClr val="bg1"/>
                </a:solidFill>
                <a:latin typeface="+mj-lt"/>
              </a:rPr>
              <a:pPr algn="ctr"/>
              <a:t>35</a:t>
            </a:fld>
            <a:endParaRPr lang="en-ID" sz="1000" b="1" dirty="0">
              <a:solidFill>
                <a:schemeClr val="bg1"/>
              </a:solidFill>
              <a:latin typeface="+mj-lt"/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6D49AD9F-0491-5A66-4B42-DF94109F27FC}"/>
              </a:ext>
            </a:extLst>
          </p:cNvPr>
          <p:cNvSpPr/>
          <p:nvPr/>
        </p:nvSpPr>
        <p:spPr>
          <a:xfrm>
            <a:off x="5559901" y="-101795"/>
            <a:ext cx="203589" cy="203589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4169C886-13FF-AC50-E9ED-6F827584CE7D}"/>
              </a:ext>
            </a:extLst>
          </p:cNvPr>
          <p:cNvSpPr/>
          <p:nvPr/>
        </p:nvSpPr>
        <p:spPr>
          <a:xfrm>
            <a:off x="1605537" y="1390119"/>
            <a:ext cx="399746" cy="3997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B15723BE-DAAA-EC47-1E55-48B506C73178}"/>
              </a:ext>
            </a:extLst>
          </p:cNvPr>
          <p:cNvSpPr/>
          <p:nvPr/>
        </p:nvSpPr>
        <p:spPr>
          <a:xfrm>
            <a:off x="10610884" y="1071460"/>
            <a:ext cx="246743" cy="24674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B02B7BF5-1BF6-3BC9-D343-D8D7DE084601}"/>
              </a:ext>
            </a:extLst>
          </p:cNvPr>
          <p:cNvSpPr/>
          <p:nvPr/>
        </p:nvSpPr>
        <p:spPr>
          <a:xfrm>
            <a:off x="11298555" y="-34426"/>
            <a:ext cx="1158240" cy="1158238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D30DD7C4-4BC8-69E9-C907-E20CDD9520F2}"/>
              </a:ext>
            </a:extLst>
          </p:cNvPr>
          <p:cNvSpPr/>
          <p:nvPr/>
        </p:nvSpPr>
        <p:spPr>
          <a:xfrm>
            <a:off x="8312178" y="6331106"/>
            <a:ext cx="194386" cy="19438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627FA910-D0DC-F6BE-A009-F1ADBEA4E17D}"/>
              </a:ext>
            </a:extLst>
          </p:cNvPr>
          <p:cNvSpPr/>
          <p:nvPr/>
        </p:nvSpPr>
        <p:spPr>
          <a:xfrm>
            <a:off x="-1675391" y="4963657"/>
            <a:ext cx="2689862" cy="2689862"/>
          </a:xfrm>
          <a:prstGeom prst="ellipse">
            <a:avLst/>
          </a:prstGeom>
          <a:solidFill>
            <a:schemeClr val="accent3">
              <a:alpha val="1297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52C9959-41D1-5343-890A-081916D2EDFB}"/>
              </a:ext>
            </a:extLst>
          </p:cNvPr>
          <p:cNvGrpSpPr/>
          <p:nvPr/>
        </p:nvGrpSpPr>
        <p:grpSpPr>
          <a:xfrm>
            <a:off x="1011382" y="2411515"/>
            <a:ext cx="10169236" cy="3124072"/>
            <a:chOff x="1011382" y="2411515"/>
            <a:chExt cx="10169236" cy="3124072"/>
          </a:xfrm>
        </p:grpSpPr>
        <p:grpSp>
          <p:nvGrpSpPr>
            <p:cNvPr id="74" name="Group 73"/>
            <p:cNvGrpSpPr/>
            <p:nvPr/>
          </p:nvGrpSpPr>
          <p:grpSpPr>
            <a:xfrm>
              <a:off x="1011382" y="2411515"/>
              <a:ext cx="2388355" cy="3124072"/>
              <a:chOff x="1429261" y="2232278"/>
              <a:chExt cx="2192068" cy="2867320"/>
            </a:xfrm>
          </p:grpSpPr>
          <p:sp>
            <p:nvSpPr>
              <p:cNvPr id="15" name="Rounded Rectangle 14"/>
              <p:cNvSpPr/>
              <p:nvPr/>
            </p:nvSpPr>
            <p:spPr>
              <a:xfrm>
                <a:off x="1429261" y="2232278"/>
                <a:ext cx="2192068" cy="2867320"/>
              </a:xfrm>
              <a:prstGeom prst="roundRect">
                <a:avLst>
                  <a:gd name="adj" fmla="val 2176"/>
                </a:avLst>
              </a:prstGeom>
              <a:solidFill>
                <a:schemeClr val="bg2">
                  <a:alpha val="20000"/>
                </a:schemeClr>
              </a:solidFill>
              <a:ln>
                <a:noFill/>
              </a:ln>
              <a:effectLst>
                <a:outerShdw blurRad="698500" dist="571500" dir="5400000" sx="90000" sy="90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16" name="TextBox 15"/>
              <p:cNvSpPr txBox="1"/>
              <p:nvPr/>
            </p:nvSpPr>
            <p:spPr>
              <a:xfrm>
                <a:off x="1646952" y="3002787"/>
                <a:ext cx="1012522" cy="3107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FFFFFF"/>
                    </a:solidFill>
                    <a:latin typeface="+mj-lt"/>
                  </a:rPr>
                  <a:t>Text Here</a:t>
                </a:r>
              </a:p>
            </p:txBody>
          </p:sp>
          <p:sp>
            <p:nvSpPr>
              <p:cNvPr id="17" name="TextBox 16"/>
              <p:cNvSpPr txBox="1"/>
              <p:nvPr/>
            </p:nvSpPr>
            <p:spPr>
              <a:xfrm>
                <a:off x="1646952" y="3269487"/>
                <a:ext cx="1620152" cy="7062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rgbClr val="FFFFFF"/>
                    </a:solidFill>
                    <a:latin typeface="+mj-lt"/>
                    <a:cs typeface="Dosis SemiBold"/>
                  </a:rPr>
                  <a:t>1.17%</a:t>
                </a:r>
              </a:p>
            </p:txBody>
          </p:sp>
          <p:cxnSp>
            <p:nvCxnSpPr>
              <p:cNvPr id="20" name="Straight Connector 19"/>
              <p:cNvCxnSpPr/>
              <p:nvPr/>
            </p:nvCxnSpPr>
            <p:spPr>
              <a:xfrm>
                <a:off x="2169153" y="4329090"/>
                <a:ext cx="1066800" cy="0"/>
              </a:xfrm>
              <a:prstGeom prst="line">
                <a:avLst/>
              </a:prstGeom>
              <a:ln w="28575" cap="rnd" cmpd="sng">
                <a:solidFill>
                  <a:schemeClr val="bg2">
                    <a:alpha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9" name="Straight Connector 18"/>
              <p:cNvCxnSpPr/>
              <p:nvPr/>
            </p:nvCxnSpPr>
            <p:spPr>
              <a:xfrm>
                <a:off x="1740528" y="4329090"/>
                <a:ext cx="1066800" cy="0"/>
              </a:xfrm>
              <a:prstGeom prst="line">
                <a:avLst/>
              </a:prstGeom>
              <a:ln w="28575" cap="rnd" cmpd="sng">
                <a:solidFill>
                  <a:schemeClr val="bg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3" name="Group 72"/>
            <p:cNvGrpSpPr/>
            <p:nvPr/>
          </p:nvGrpSpPr>
          <p:grpSpPr>
            <a:xfrm>
              <a:off x="3605009" y="2411515"/>
              <a:ext cx="2388355" cy="3124072"/>
              <a:chOff x="3809731" y="2232278"/>
              <a:chExt cx="2192068" cy="2867320"/>
            </a:xfrm>
          </p:grpSpPr>
          <p:sp>
            <p:nvSpPr>
              <p:cNvPr id="30" name="Rounded Rectangle 29"/>
              <p:cNvSpPr/>
              <p:nvPr/>
            </p:nvSpPr>
            <p:spPr>
              <a:xfrm>
                <a:off x="3809731" y="2232278"/>
                <a:ext cx="2192068" cy="2867320"/>
              </a:xfrm>
              <a:prstGeom prst="roundRect">
                <a:avLst>
                  <a:gd name="adj" fmla="val 2176"/>
                </a:avLst>
              </a:prstGeom>
              <a:solidFill>
                <a:schemeClr val="bg2">
                  <a:alpha val="20000"/>
                </a:schemeClr>
              </a:solidFill>
              <a:ln>
                <a:noFill/>
              </a:ln>
              <a:effectLst>
                <a:outerShdw blurRad="698500" dist="571500" dir="5400000" sx="90000" sy="90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32" name="TextBox 31"/>
              <p:cNvSpPr txBox="1"/>
              <p:nvPr/>
            </p:nvSpPr>
            <p:spPr>
              <a:xfrm>
                <a:off x="4111265" y="3002787"/>
                <a:ext cx="1012522" cy="3107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FFFFFF"/>
                    </a:solidFill>
                    <a:latin typeface="+mj-lt"/>
                  </a:rPr>
                  <a:t>Text Here</a:t>
                </a:r>
              </a:p>
            </p:txBody>
          </p:sp>
          <p:sp>
            <p:nvSpPr>
              <p:cNvPr id="33" name="TextBox 32"/>
              <p:cNvSpPr txBox="1"/>
              <p:nvPr/>
            </p:nvSpPr>
            <p:spPr>
              <a:xfrm>
                <a:off x="4111265" y="3269487"/>
                <a:ext cx="1047832" cy="7062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rgbClr val="FFFFFF"/>
                    </a:solidFill>
                    <a:latin typeface="+mj-lt"/>
                    <a:cs typeface="Dosis SemiBold"/>
                  </a:rPr>
                  <a:t>717</a:t>
                </a:r>
              </a:p>
            </p:txBody>
          </p:sp>
          <p:cxnSp>
            <p:nvCxnSpPr>
              <p:cNvPr id="35" name="Straight Connector 34"/>
              <p:cNvCxnSpPr/>
              <p:nvPr/>
            </p:nvCxnSpPr>
            <p:spPr>
              <a:xfrm>
                <a:off x="4633466" y="4329090"/>
                <a:ext cx="1066800" cy="0"/>
              </a:xfrm>
              <a:prstGeom prst="line">
                <a:avLst/>
              </a:prstGeom>
              <a:ln w="28575" cap="rnd" cmpd="sng">
                <a:solidFill>
                  <a:schemeClr val="bg2">
                    <a:alpha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36" name="Straight Connector 35"/>
              <p:cNvCxnSpPr/>
              <p:nvPr/>
            </p:nvCxnSpPr>
            <p:spPr>
              <a:xfrm>
                <a:off x="4204841" y="4329090"/>
                <a:ext cx="764081" cy="0"/>
              </a:xfrm>
              <a:prstGeom prst="line">
                <a:avLst/>
              </a:prstGeom>
              <a:ln w="28575" cap="rnd" cmpd="sng">
                <a:solidFill>
                  <a:schemeClr val="bg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2" name="Group 71"/>
            <p:cNvGrpSpPr/>
            <p:nvPr/>
          </p:nvGrpSpPr>
          <p:grpSpPr>
            <a:xfrm>
              <a:off x="6198636" y="2411515"/>
              <a:ext cx="2388355" cy="3124072"/>
              <a:chOff x="6190201" y="2232278"/>
              <a:chExt cx="2192068" cy="2867320"/>
            </a:xfrm>
          </p:grpSpPr>
          <p:sp>
            <p:nvSpPr>
              <p:cNvPr id="48" name="Rounded Rectangle 47"/>
              <p:cNvSpPr/>
              <p:nvPr/>
            </p:nvSpPr>
            <p:spPr>
              <a:xfrm>
                <a:off x="6190201" y="2232278"/>
                <a:ext cx="2192068" cy="2867320"/>
              </a:xfrm>
              <a:prstGeom prst="roundRect">
                <a:avLst>
                  <a:gd name="adj" fmla="val 2176"/>
                </a:avLst>
              </a:prstGeom>
              <a:solidFill>
                <a:schemeClr val="bg2">
                  <a:alpha val="20000"/>
                </a:schemeClr>
              </a:solidFill>
              <a:ln>
                <a:noFill/>
              </a:ln>
              <a:effectLst>
                <a:outerShdw blurRad="698500" dist="571500" dir="5400000" sx="90000" sy="90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50" name="TextBox 49"/>
              <p:cNvSpPr txBox="1"/>
              <p:nvPr/>
            </p:nvSpPr>
            <p:spPr>
              <a:xfrm>
                <a:off x="6407892" y="3002787"/>
                <a:ext cx="1012522" cy="3107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FFFFFF"/>
                    </a:solidFill>
                    <a:latin typeface="+mj-lt"/>
                  </a:rPr>
                  <a:t>Text Here</a:t>
                </a:r>
              </a:p>
            </p:txBody>
          </p:sp>
          <p:sp>
            <p:nvSpPr>
              <p:cNvPr id="51" name="TextBox 50"/>
              <p:cNvSpPr txBox="1"/>
              <p:nvPr/>
            </p:nvSpPr>
            <p:spPr>
              <a:xfrm>
                <a:off x="6407892" y="3269487"/>
                <a:ext cx="1175831" cy="7062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rgbClr val="FFFFFF"/>
                    </a:solidFill>
                    <a:latin typeface="+mj-lt"/>
                    <a:cs typeface="Dosis SemiBold"/>
                  </a:rPr>
                  <a:t>29.5</a:t>
                </a:r>
              </a:p>
            </p:txBody>
          </p:sp>
          <p:cxnSp>
            <p:nvCxnSpPr>
              <p:cNvPr id="53" name="Straight Connector 52"/>
              <p:cNvCxnSpPr/>
              <p:nvPr/>
            </p:nvCxnSpPr>
            <p:spPr>
              <a:xfrm>
                <a:off x="6766027" y="4329090"/>
                <a:ext cx="1230866" cy="0"/>
              </a:xfrm>
              <a:prstGeom prst="line">
                <a:avLst/>
              </a:prstGeom>
              <a:ln w="28575" cap="rnd" cmpd="sng">
                <a:solidFill>
                  <a:schemeClr val="bg2">
                    <a:alpha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54" name="Straight Connector 53"/>
              <p:cNvCxnSpPr/>
              <p:nvPr/>
            </p:nvCxnSpPr>
            <p:spPr>
              <a:xfrm>
                <a:off x="6501468" y="4329090"/>
                <a:ext cx="366159" cy="0"/>
              </a:xfrm>
              <a:prstGeom prst="line">
                <a:avLst/>
              </a:prstGeom>
              <a:ln w="28575" cap="rnd" cmpd="sng">
                <a:solidFill>
                  <a:schemeClr val="bg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" name="Group 70"/>
            <p:cNvGrpSpPr/>
            <p:nvPr/>
          </p:nvGrpSpPr>
          <p:grpSpPr>
            <a:xfrm>
              <a:off x="8792263" y="2411515"/>
              <a:ext cx="2388355" cy="3124072"/>
              <a:chOff x="8570671" y="2232278"/>
              <a:chExt cx="2192068" cy="2867320"/>
            </a:xfrm>
          </p:grpSpPr>
          <p:sp>
            <p:nvSpPr>
              <p:cNvPr id="55" name="Rounded Rectangle 54"/>
              <p:cNvSpPr/>
              <p:nvPr/>
            </p:nvSpPr>
            <p:spPr>
              <a:xfrm>
                <a:off x="8570671" y="2232278"/>
                <a:ext cx="2192068" cy="2867320"/>
              </a:xfrm>
              <a:prstGeom prst="roundRect">
                <a:avLst>
                  <a:gd name="adj" fmla="val 2176"/>
                </a:avLst>
              </a:prstGeom>
              <a:solidFill>
                <a:schemeClr val="bg2">
                  <a:alpha val="20000"/>
                </a:schemeClr>
              </a:solidFill>
              <a:ln>
                <a:noFill/>
              </a:ln>
              <a:effectLst>
                <a:outerShdw blurRad="698500" dist="571500" dir="5400000" sx="90000" sy="90000" algn="ctr" rotWithShape="0">
                  <a:prstClr val="black">
                    <a:alpha val="65000"/>
                  </a:prstClr>
                </a:outerShdw>
              </a:effectLst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>
                  <a:latin typeface="+mj-lt"/>
                </a:endParaRPr>
              </a:p>
            </p:txBody>
          </p:sp>
          <p:sp>
            <p:nvSpPr>
              <p:cNvPr id="57" name="TextBox 56"/>
              <p:cNvSpPr txBox="1"/>
              <p:nvPr/>
            </p:nvSpPr>
            <p:spPr>
              <a:xfrm>
                <a:off x="8872205" y="3002787"/>
                <a:ext cx="1012522" cy="310730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1600" dirty="0">
                    <a:solidFill>
                      <a:srgbClr val="FFFFFF"/>
                    </a:solidFill>
                    <a:latin typeface="+mj-lt"/>
                  </a:rPr>
                  <a:t>Text Here</a:t>
                </a:r>
              </a:p>
            </p:txBody>
          </p:sp>
          <p:sp>
            <p:nvSpPr>
              <p:cNvPr id="58" name="TextBox 57"/>
              <p:cNvSpPr txBox="1"/>
              <p:nvPr/>
            </p:nvSpPr>
            <p:spPr>
              <a:xfrm>
                <a:off x="8872205" y="3269487"/>
                <a:ext cx="1175831" cy="706204"/>
              </a:xfrm>
              <a:prstGeom prst="rect">
                <a:avLst/>
              </a:prstGeom>
              <a:noFill/>
            </p:spPr>
            <p:txBody>
              <a:bodyPr wrap="none" rtlCol="0">
                <a:spAutoFit/>
              </a:bodyPr>
              <a:lstStyle/>
              <a:p>
                <a:r>
                  <a:rPr lang="en-US" sz="4400" dirty="0">
                    <a:solidFill>
                      <a:srgbClr val="FFFFFF"/>
                    </a:solidFill>
                    <a:latin typeface="+mj-lt"/>
                    <a:cs typeface="Dosis SemiBold"/>
                  </a:rPr>
                  <a:t>19.2</a:t>
                </a:r>
              </a:p>
            </p:txBody>
          </p:sp>
          <p:cxnSp>
            <p:nvCxnSpPr>
              <p:cNvPr id="60" name="Straight Connector 59"/>
              <p:cNvCxnSpPr/>
              <p:nvPr/>
            </p:nvCxnSpPr>
            <p:spPr>
              <a:xfrm>
                <a:off x="9394406" y="4329090"/>
                <a:ext cx="1066800" cy="0"/>
              </a:xfrm>
              <a:prstGeom prst="line">
                <a:avLst/>
              </a:prstGeom>
              <a:ln w="28575" cap="rnd" cmpd="sng">
                <a:solidFill>
                  <a:schemeClr val="bg2">
                    <a:alpha val="25000"/>
                  </a:schemeClr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61" name="Straight Connector 60"/>
              <p:cNvCxnSpPr/>
              <p:nvPr/>
            </p:nvCxnSpPr>
            <p:spPr>
              <a:xfrm>
                <a:off x="8965781" y="4329090"/>
                <a:ext cx="764081" cy="0"/>
              </a:xfrm>
              <a:prstGeom prst="line">
                <a:avLst/>
              </a:prstGeom>
              <a:ln w="28575" cap="rnd" cmpd="sng">
                <a:solidFill>
                  <a:schemeClr val="bg2"/>
                </a:solidFill>
              </a:ln>
            </p:spPr>
            <p:style>
              <a:lnRef idx="2">
                <a:schemeClr val="accent1"/>
              </a:lnRef>
              <a:fillRef idx="0">
                <a:schemeClr val="accent1"/>
              </a:fillRef>
              <a:effectRef idx="1">
                <a:schemeClr val="accent1"/>
              </a:effectRef>
              <a:fontRef idx="minor">
                <a:schemeClr val="tx1"/>
              </a:fontRef>
            </p:style>
          </p:cxnSp>
        </p:grpSp>
      </p:grpSp>
      <p:pic>
        <p:nvPicPr>
          <p:cNvPr id="42" name="Graphic 41" descr="Presentation with org chart with solid fill">
            <a:extLst>
              <a:ext uri="{FF2B5EF4-FFF2-40B4-BE49-F238E27FC236}">
                <a16:creationId xmlns:a16="http://schemas.microsoft.com/office/drawing/2014/main" id="{05F13F11-B42B-A14B-277D-314E84BF989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48566" y="2581495"/>
            <a:ext cx="568961" cy="568961"/>
          </a:xfrm>
          <a:prstGeom prst="rect">
            <a:avLst/>
          </a:prstGeom>
        </p:spPr>
      </p:pic>
      <p:pic>
        <p:nvPicPr>
          <p:cNvPr id="44" name="Graphic 43" descr="Clipboard with solid fill">
            <a:extLst>
              <a:ext uri="{FF2B5EF4-FFF2-40B4-BE49-F238E27FC236}">
                <a16:creationId xmlns:a16="http://schemas.microsoft.com/office/drawing/2014/main" id="{0643FCD1-591C-244E-7B1E-81D5333FFC5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432121" y="2581495"/>
            <a:ext cx="568961" cy="568961"/>
          </a:xfrm>
          <a:prstGeom prst="rect">
            <a:avLst/>
          </a:prstGeom>
        </p:spPr>
      </p:pic>
      <p:pic>
        <p:nvPicPr>
          <p:cNvPr id="46" name="Graphic 45" descr="Target Audience with solid fill">
            <a:extLst>
              <a:ext uri="{FF2B5EF4-FFF2-40B4-BE49-F238E27FC236}">
                <a16:creationId xmlns:a16="http://schemas.microsoft.com/office/drawing/2014/main" id="{E2D9CEA6-779A-CEB7-DB1D-180F984CF119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9174184" y="2581495"/>
            <a:ext cx="568961" cy="568961"/>
          </a:xfrm>
          <a:prstGeom prst="rect">
            <a:avLst/>
          </a:prstGeom>
        </p:spPr>
      </p:pic>
      <p:pic>
        <p:nvPicPr>
          <p:cNvPr id="49" name="Graphic 48" descr="Briefcase with solid fill">
            <a:extLst>
              <a:ext uri="{FF2B5EF4-FFF2-40B4-BE49-F238E27FC236}">
                <a16:creationId xmlns:a16="http://schemas.microsoft.com/office/drawing/2014/main" id="{5F01055B-DDE2-D9CF-B454-86786953EE82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3960184" y="2581495"/>
            <a:ext cx="568961" cy="5689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330231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1500"/>
    </mc:Choice>
    <mc:Fallback>
      <p:transition advClick="0" advTm="1500"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" name="Oval 64">
            <a:extLst>
              <a:ext uri="{FF2B5EF4-FFF2-40B4-BE49-F238E27FC236}">
                <a16:creationId xmlns:a16="http://schemas.microsoft.com/office/drawing/2014/main" id="{155BDD9E-6531-6320-E729-94E9D9F0EDF6}"/>
              </a:ext>
            </a:extLst>
          </p:cNvPr>
          <p:cNvSpPr/>
          <p:nvPr/>
        </p:nvSpPr>
        <p:spPr>
          <a:xfrm>
            <a:off x="1640211" y="5380325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6" name="Oval 65">
            <a:extLst>
              <a:ext uri="{FF2B5EF4-FFF2-40B4-BE49-F238E27FC236}">
                <a16:creationId xmlns:a16="http://schemas.microsoft.com/office/drawing/2014/main" id="{224AD4AA-B604-D797-B23B-464AF459149E}"/>
              </a:ext>
            </a:extLst>
          </p:cNvPr>
          <p:cNvSpPr/>
          <p:nvPr/>
        </p:nvSpPr>
        <p:spPr>
          <a:xfrm>
            <a:off x="11785963" y="392404"/>
            <a:ext cx="812074" cy="81207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7" name="Oval 66">
            <a:extLst>
              <a:ext uri="{FF2B5EF4-FFF2-40B4-BE49-F238E27FC236}">
                <a16:creationId xmlns:a16="http://schemas.microsoft.com/office/drawing/2014/main" id="{E997A5C3-359C-026A-BB36-8EB50B010B90}"/>
              </a:ext>
            </a:extLst>
          </p:cNvPr>
          <p:cNvSpPr/>
          <p:nvPr/>
        </p:nvSpPr>
        <p:spPr>
          <a:xfrm flipH="1">
            <a:off x="9587145" y="266888"/>
            <a:ext cx="219464" cy="2194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Oval 67">
            <a:extLst>
              <a:ext uri="{FF2B5EF4-FFF2-40B4-BE49-F238E27FC236}">
                <a16:creationId xmlns:a16="http://schemas.microsoft.com/office/drawing/2014/main" id="{A6F4291D-9B73-4E34-20F5-5B42DA93CF43}"/>
              </a:ext>
            </a:extLst>
          </p:cNvPr>
          <p:cNvSpPr/>
          <p:nvPr/>
        </p:nvSpPr>
        <p:spPr>
          <a:xfrm flipH="1">
            <a:off x="518835" y="3872244"/>
            <a:ext cx="183530" cy="1835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62" name="Elbow Connector 61">
            <a:extLst>
              <a:ext uri="{FF2B5EF4-FFF2-40B4-BE49-F238E27FC236}">
                <a16:creationId xmlns:a16="http://schemas.microsoft.com/office/drawing/2014/main" id="{2EF7102A-BD14-FBBF-4EED-537607FEAA5A}"/>
              </a:ext>
            </a:extLst>
          </p:cNvPr>
          <p:cNvCxnSpPr>
            <a:cxnSpLocks/>
            <a:stCxn id="12" idx="8"/>
          </p:cNvCxnSpPr>
          <p:nvPr/>
        </p:nvCxnSpPr>
        <p:spPr>
          <a:xfrm>
            <a:off x="6730885" y="1286676"/>
            <a:ext cx="3490928" cy="369972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Elbow Connector 47">
            <a:extLst>
              <a:ext uri="{FF2B5EF4-FFF2-40B4-BE49-F238E27FC236}">
                <a16:creationId xmlns:a16="http://schemas.microsoft.com/office/drawing/2014/main" id="{D6293BBA-9839-E21A-FCCE-8CB0EBE5CD54}"/>
              </a:ext>
            </a:extLst>
          </p:cNvPr>
          <p:cNvCxnSpPr>
            <a:cxnSpLocks/>
            <a:stCxn id="14" idx="8"/>
          </p:cNvCxnSpPr>
          <p:nvPr/>
        </p:nvCxnSpPr>
        <p:spPr>
          <a:xfrm>
            <a:off x="8273552" y="3965821"/>
            <a:ext cx="1948261" cy="328010"/>
          </a:xfrm>
          <a:prstGeom prst="bentConnector2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Elbow Connector 40">
            <a:extLst>
              <a:ext uri="{FF2B5EF4-FFF2-40B4-BE49-F238E27FC236}">
                <a16:creationId xmlns:a16="http://schemas.microsoft.com/office/drawing/2014/main" id="{FF6B51B2-0455-95A6-191D-EAD884CA4840}"/>
              </a:ext>
            </a:extLst>
          </p:cNvPr>
          <p:cNvCxnSpPr>
            <a:cxnSpLocks/>
            <a:stCxn id="9" idx="3"/>
          </p:cNvCxnSpPr>
          <p:nvPr/>
        </p:nvCxnSpPr>
        <p:spPr>
          <a:xfrm flipH="1">
            <a:off x="2270508" y="3831071"/>
            <a:ext cx="2922588" cy="462760"/>
          </a:xfrm>
          <a:prstGeom prst="bentConnector4">
            <a:avLst>
              <a:gd name="adj1" fmla="val 203"/>
              <a:gd name="adj2" fmla="val -49399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3FA56E17-50A6-4732-414D-B5065AA695F7}"/>
              </a:ext>
            </a:extLst>
          </p:cNvPr>
          <p:cNvGrpSpPr/>
          <p:nvPr/>
        </p:nvGrpSpPr>
        <p:grpSpPr>
          <a:xfrm>
            <a:off x="4725277" y="1166191"/>
            <a:ext cx="4012506" cy="4128052"/>
            <a:chOff x="3765417" y="881421"/>
            <a:chExt cx="4659711" cy="4793897"/>
          </a:xfrm>
        </p:grpSpPr>
        <p:sp>
          <p:nvSpPr>
            <p:cNvPr id="6" name="Graphic 2">
              <a:extLst>
                <a:ext uri="{FF2B5EF4-FFF2-40B4-BE49-F238E27FC236}">
                  <a16:creationId xmlns:a16="http://schemas.microsoft.com/office/drawing/2014/main" id="{0A28D7DD-9C0F-F965-DE6C-952A9B6C882F}"/>
                </a:ext>
              </a:extLst>
            </p:cNvPr>
            <p:cNvSpPr/>
            <p:nvPr/>
          </p:nvSpPr>
          <p:spPr>
            <a:xfrm>
              <a:off x="5628901" y="957058"/>
              <a:ext cx="934208" cy="2999093"/>
            </a:xfrm>
            <a:custGeom>
              <a:avLst/>
              <a:gdLst>
                <a:gd name="connsiteX0" fmla="*/ 0 w 1313200"/>
                <a:gd name="connsiteY0" fmla="*/ 656585 h 4215772"/>
                <a:gd name="connsiteX1" fmla="*/ 0 w 1313200"/>
                <a:gd name="connsiteY1" fmla="*/ 3559126 h 4215772"/>
                <a:gd name="connsiteX2" fmla="*/ 656616 w 1313200"/>
                <a:gd name="connsiteY2" fmla="*/ 4215773 h 4215772"/>
                <a:gd name="connsiteX3" fmla="*/ 1313201 w 1313200"/>
                <a:gd name="connsiteY3" fmla="*/ 3559126 h 4215772"/>
                <a:gd name="connsiteX4" fmla="*/ 1313139 w 1313200"/>
                <a:gd name="connsiteY4" fmla="*/ 3554098 h 4215772"/>
                <a:gd name="connsiteX5" fmla="*/ 1313139 w 1313200"/>
                <a:gd name="connsiteY5" fmla="*/ 661613 h 4215772"/>
                <a:gd name="connsiteX6" fmla="*/ 1313201 w 1313200"/>
                <a:gd name="connsiteY6" fmla="*/ 656585 h 4215772"/>
                <a:gd name="connsiteX7" fmla="*/ 656616 w 1313200"/>
                <a:gd name="connsiteY7" fmla="*/ 0 h 4215772"/>
                <a:gd name="connsiteX8" fmla="*/ 0 w 1313200"/>
                <a:gd name="connsiteY8" fmla="*/ 656585 h 42157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313200" h="4215772">
                  <a:moveTo>
                    <a:pt x="0" y="656585"/>
                  </a:moveTo>
                  <a:lnTo>
                    <a:pt x="0" y="3559126"/>
                  </a:lnTo>
                  <a:cubicBezTo>
                    <a:pt x="0" y="3921801"/>
                    <a:pt x="293972" y="4215773"/>
                    <a:pt x="656616" y="4215773"/>
                  </a:cubicBezTo>
                  <a:cubicBezTo>
                    <a:pt x="1019229" y="4215773"/>
                    <a:pt x="1313201" y="3921801"/>
                    <a:pt x="1313201" y="3559126"/>
                  </a:cubicBezTo>
                  <a:cubicBezTo>
                    <a:pt x="1313201" y="3557430"/>
                    <a:pt x="1313139" y="3555794"/>
                    <a:pt x="1313139" y="3554098"/>
                  </a:cubicBezTo>
                  <a:lnTo>
                    <a:pt x="1313139" y="661613"/>
                  </a:lnTo>
                  <a:cubicBezTo>
                    <a:pt x="1313139" y="659948"/>
                    <a:pt x="1313201" y="658282"/>
                    <a:pt x="1313201" y="656585"/>
                  </a:cubicBezTo>
                  <a:cubicBezTo>
                    <a:pt x="1313201" y="293941"/>
                    <a:pt x="1019260" y="0"/>
                    <a:pt x="656616" y="0"/>
                  </a:cubicBezTo>
                  <a:cubicBezTo>
                    <a:pt x="293972" y="0"/>
                    <a:pt x="0" y="293941"/>
                    <a:pt x="0" y="656585"/>
                  </a:cubicBezTo>
                  <a:close/>
                </a:path>
              </a:pathLst>
            </a:custGeom>
            <a:solidFill>
              <a:schemeClr val="accent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Graphic 2">
              <a:extLst>
                <a:ext uri="{FF2B5EF4-FFF2-40B4-BE49-F238E27FC236}">
                  <a16:creationId xmlns:a16="http://schemas.microsoft.com/office/drawing/2014/main" id="{817C0680-3B96-E12D-9FC3-6EA50BDA0947}"/>
                </a:ext>
              </a:extLst>
            </p:cNvPr>
            <p:cNvSpPr/>
            <p:nvPr/>
          </p:nvSpPr>
          <p:spPr>
            <a:xfrm>
              <a:off x="3841076" y="3020278"/>
              <a:ext cx="2722576" cy="1966791"/>
            </a:xfrm>
            <a:custGeom>
              <a:avLst/>
              <a:gdLst>
                <a:gd name="connsiteX0" fmla="*/ 984979 w 3827077"/>
                <a:gd name="connsiteY0" fmla="*/ 2676620 h 2764683"/>
                <a:gd name="connsiteX1" fmla="*/ 3498654 w 3827077"/>
                <a:gd name="connsiteY1" fmla="*/ 1225365 h 2764683"/>
                <a:gd name="connsiteX2" fmla="*/ 3739008 w 3827077"/>
                <a:gd name="connsiteY2" fmla="*/ 328364 h 2764683"/>
                <a:gd name="connsiteX3" fmla="*/ 2842069 w 3827077"/>
                <a:gd name="connsiteY3" fmla="*/ 88072 h 2764683"/>
                <a:gd name="connsiteX4" fmla="*/ 2837750 w 3827077"/>
                <a:gd name="connsiteY4" fmla="*/ 90663 h 2764683"/>
                <a:gd name="connsiteX5" fmla="*/ 332775 w 3827077"/>
                <a:gd name="connsiteY5" fmla="*/ 1536921 h 2764683"/>
                <a:gd name="connsiteX6" fmla="*/ 328394 w 3827077"/>
                <a:gd name="connsiteY6" fmla="*/ 1539358 h 2764683"/>
                <a:gd name="connsiteX7" fmla="*/ 88071 w 3827077"/>
                <a:gd name="connsiteY7" fmla="*/ 2436266 h 2764683"/>
                <a:gd name="connsiteX8" fmla="*/ 984979 w 3827077"/>
                <a:gd name="connsiteY8" fmla="*/ 2676620 h 2764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27077" h="2764683">
                  <a:moveTo>
                    <a:pt x="984979" y="2676620"/>
                  </a:moveTo>
                  <a:lnTo>
                    <a:pt x="3498654" y="1225365"/>
                  </a:lnTo>
                  <a:cubicBezTo>
                    <a:pt x="3812709" y="1044027"/>
                    <a:pt x="3920314" y="642450"/>
                    <a:pt x="3739008" y="328364"/>
                  </a:cubicBezTo>
                  <a:cubicBezTo>
                    <a:pt x="3557701" y="14371"/>
                    <a:pt x="3156155" y="-93235"/>
                    <a:pt x="2842069" y="88072"/>
                  </a:cubicBezTo>
                  <a:cubicBezTo>
                    <a:pt x="2840588" y="88936"/>
                    <a:pt x="2839231" y="89800"/>
                    <a:pt x="2837750" y="90663"/>
                  </a:cubicBezTo>
                  <a:lnTo>
                    <a:pt x="332775" y="1536921"/>
                  </a:lnTo>
                  <a:cubicBezTo>
                    <a:pt x="331356" y="1537754"/>
                    <a:pt x="329875" y="1538525"/>
                    <a:pt x="328394" y="1539358"/>
                  </a:cubicBezTo>
                  <a:cubicBezTo>
                    <a:pt x="14370" y="1720665"/>
                    <a:pt x="-93236" y="2122242"/>
                    <a:pt x="88071" y="2436266"/>
                  </a:cubicBezTo>
                  <a:cubicBezTo>
                    <a:pt x="269378" y="2750290"/>
                    <a:pt x="670924" y="2857927"/>
                    <a:pt x="984979" y="2676620"/>
                  </a:cubicBezTo>
                  <a:close/>
                </a:path>
              </a:pathLst>
            </a:custGeom>
            <a:solidFill>
              <a:schemeClr val="accent3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Graphic 2">
              <a:extLst>
                <a:ext uri="{FF2B5EF4-FFF2-40B4-BE49-F238E27FC236}">
                  <a16:creationId xmlns:a16="http://schemas.microsoft.com/office/drawing/2014/main" id="{8F1A56CC-A686-7447-CF26-59C2DABE0D49}"/>
                </a:ext>
              </a:extLst>
            </p:cNvPr>
            <p:cNvSpPr/>
            <p:nvPr/>
          </p:nvSpPr>
          <p:spPr>
            <a:xfrm>
              <a:off x="5628928" y="3020278"/>
              <a:ext cx="2722592" cy="1966791"/>
            </a:xfrm>
            <a:custGeom>
              <a:avLst/>
              <a:gdLst>
                <a:gd name="connsiteX0" fmla="*/ 2842068 w 3827100"/>
                <a:gd name="connsiteY0" fmla="*/ 2676620 h 2764683"/>
                <a:gd name="connsiteX1" fmla="*/ 328424 w 3827100"/>
                <a:gd name="connsiteY1" fmla="*/ 1225365 h 2764683"/>
                <a:gd name="connsiteX2" fmla="*/ 88070 w 3827100"/>
                <a:gd name="connsiteY2" fmla="*/ 328364 h 2764683"/>
                <a:gd name="connsiteX3" fmla="*/ 984978 w 3827100"/>
                <a:gd name="connsiteY3" fmla="*/ 88072 h 2764683"/>
                <a:gd name="connsiteX4" fmla="*/ 989328 w 3827100"/>
                <a:gd name="connsiteY4" fmla="*/ 90663 h 2764683"/>
                <a:gd name="connsiteX5" fmla="*/ 3494303 w 3827100"/>
                <a:gd name="connsiteY5" fmla="*/ 1536921 h 2764683"/>
                <a:gd name="connsiteX6" fmla="*/ 3498683 w 3827100"/>
                <a:gd name="connsiteY6" fmla="*/ 1539358 h 2764683"/>
                <a:gd name="connsiteX7" fmla="*/ 3739038 w 3827100"/>
                <a:gd name="connsiteY7" fmla="*/ 2436266 h 2764683"/>
                <a:gd name="connsiteX8" fmla="*/ 2842068 w 3827100"/>
                <a:gd name="connsiteY8" fmla="*/ 2676620 h 27646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827100" h="2764683">
                  <a:moveTo>
                    <a:pt x="2842068" y="2676620"/>
                  </a:moveTo>
                  <a:lnTo>
                    <a:pt x="328424" y="1225365"/>
                  </a:lnTo>
                  <a:cubicBezTo>
                    <a:pt x="14369" y="1044027"/>
                    <a:pt x="-93237" y="642450"/>
                    <a:pt x="88070" y="328364"/>
                  </a:cubicBezTo>
                  <a:cubicBezTo>
                    <a:pt x="269377" y="14371"/>
                    <a:pt x="670923" y="-93235"/>
                    <a:pt x="984978" y="88072"/>
                  </a:cubicBezTo>
                  <a:cubicBezTo>
                    <a:pt x="986459" y="88936"/>
                    <a:pt x="987847" y="89800"/>
                    <a:pt x="989328" y="90663"/>
                  </a:cubicBezTo>
                  <a:lnTo>
                    <a:pt x="3494303" y="1536921"/>
                  </a:lnTo>
                  <a:cubicBezTo>
                    <a:pt x="3495722" y="1537754"/>
                    <a:pt x="3497203" y="1538525"/>
                    <a:pt x="3498683" y="1539358"/>
                  </a:cubicBezTo>
                  <a:cubicBezTo>
                    <a:pt x="3812708" y="1720665"/>
                    <a:pt x="3920344" y="2122242"/>
                    <a:pt x="3739038" y="2436266"/>
                  </a:cubicBezTo>
                  <a:cubicBezTo>
                    <a:pt x="3557669" y="2750290"/>
                    <a:pt x="3156123" y="2857927"/>
                    <a:pt x="2842068" y="2676620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Graphic 2">
              <a:extLst>
                <a:ext uri="{FF2B5EF4-FFF2-40B4-BE49-F238E27FC236}">
                  <a16:creationId xmlns:a16="http://schemas.microsoft.com/office/drawing/2014/main" id="{6A344435-BF47-C2E6-CAA5-1C0AE99D091A}"/>
                </a:ext>
              </a:extLst>
            </p:cNvPr>
            <p:cNvSpPr/>
            <p:nvPr/>
          </p:nvSpPr>
          <p:spPr>
            <a:xfrm>
              <a:off x="3765417" y="3976140"/>
              <a:ext cx="1086553" cy="1086551"/>
            </a:xfrm>
            <a:custGeom>
              <a:avLst/>
              <a:gdLst>
                <a:gd name="connsiteX0" fmla="*/ 0 w 1314712"/>
                <a:gd name="connsiteY0" fmla="*/ 657356 h 1314712"/>
                <a:gd name="connsiteX1" fmla="*/ 657356 w 1314712"/>
                <a:gd name="connsiteY1" fmla="*/ 1314712 h 1314712"/>
                <a:gd name="connsiteX2" fmla="*/ 1314712 w 1314712"/>
                <a:gd name="connsiteY2" fmla="*/ 657356 h 1314712"/>
                <a:gd name="connsiteX3" fmla="*/ 657356 w 1314712"/>
                <a:gd name="connsiteY3" fmla="*/ 0 h 1314712"/>
                <a:gd name="connsiteX4" fmla="*/ 0 w 1314712"/>
                <a:gd name="connsiteY4" fmla="*/ 657356 h 13147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4712" h="1314712">
                  <a:moveTo>
                    <a:pt x="0" y="657356"/>
                  </a:moveTo>
                  <a:cubicBezTo>
                    <a:pt x="0" y="1020432"/>
                    <a:pt x="294311" y="1314712"/>
                    <a:pt x="657356" y="1314712"/>
                  </a:cubicBezTo>
                  <a:cubicBezTo>
                    <a:pt x="1020432" y="1314712"/>
                    <a:pt x="1314712" y="1020432"/>
                    <a:pt x="1314712" y="657356"/>
                  </a:cubicBezTo>
                  <a:cubicBezTo>
                    <a:pt x="1314712" y="294342"/>
                    <a:pt x="1020401" y="0"/>
                    <a:pt x="657356" y="0"/>
                  </a:cubicBezTo>
                  <a:cubicBezTo>
                    <a:pt x="294311" y="0"/>
                    <a:pt x="0" y="294373"/>
                    <a:pt x="0" y="657356"/>
                  </a:cubicBezTo>
                  <a:close/>
                </a:path>
              </a:pathLst>
            </a:custGeom>
            <a:solidFill>
              <a:schemeClr val="bg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Graphic 2">
              <a:extLst>
                <a:ext uri="{FF2B5EF4-FFF2-40B4-BE49-F238E27FC236}">
                  <a16:creationId xmlns:a16="http://schemas.microsoft.com/office/drawing/2014/main" id="{DB9EB97E-5EDF-68AF-4D7C-26B052D77182}"/>
                </a:ext>
              </a:extLst>
            </p:cNvPr>
            <p:cNvSpPr/>
            <p:nvPr/>
          </p:nvSpPr>
          <p:spPr>
            <a:xfrm rot="18900000">
              <a:off x="7338584" y="3980935"/>
              <a:ext cx="1086544" cy="1086542"/>
            </a:xfrm>
            <a:custGeom>
              <a:avLst/>
              <a:gdLst>
                <a:gd name="connsiteX0" fmla="*/ 1314700 w 1314699"/>
                <a:gd name="connsiteY0" fmla="*/ 657350 h 1314699"/>
                <a:gd name="connsiteX1" fmla="*/ 657350 w 1314699"/>
                <a:gd name="connsiteY1" fmla="*/ 1314700 h 1314699"/>
                <a:gd name="connsiteX2" fmla="*/ 0 w 1314699"/>
                <a:gd name="connsiteY2" fmla="*/ 657350 h 1314699"/>
                <a:gd name="connsiteX3" fmla="*/ 657350 w 1314699"/>
                <a:gd name="connsiteY3" fmla="*/ 0 h 1314699"/>
                <a:gd name="connsiteX4" fmla="*/ 1314700 w 1314699"/>
                <a:gd name="connsiteY4" fmla="*/ 657350 h 13146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4699" h="1314699">
                  <a:moveTo>
                    <a:pt x="1314700" y="657350"/>
                  </a:moveTo>
                  <a:cubicBezTo>
                    <a:pt x="1314700" y="1020394"/>
                    <a:pt x="1020394" y="1314700"/>
                    <a:pt x="657350" y="1314700"/>
                  </a:cubicBezTo>
                  <a:cubicBezTo>
                    <a:pt x="294306" y="1314700"/>
                    <a:pt x="0" y="1020394"/>
                    <a:pt x="0" y="657350"/>
                  </a:cubicBezTo>
                  <a:cubicBezTo>
                    <a:pt x="0" y="294306"/>
                    <a:pt x="294306" y="0"/>
                    <a:pt x="657350" y="0"/>
                  </a:cubicBezTo>
                  <a:cubicBezTo>
                    <a:pt x="1020394" y="0"/>
                    <a:pt x="1314700" y="294306"/>
                    <a:pt x="1314700" y="657350"/>
                  </a:cubicBezTo>
                  <a:close/>
                </a:path>
              </a:pathLst>
            </a:custGeom>
            <a:solidFill>
              <a:schemeClr val="bg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Graphic 2">
              <a:extLst>
                <a:ext uri="{FF2B5EF4-FFF2-40B4-BE49-F238E27FC236}">
                  <a16:creationId xmlns:a16="http://schemas.microsoft.com/office/drawing/2014/main" id="{0E9446F0-BB3C-6CDC-F415-EB3964796663}"/>
                </a:ext>
              </a:extLst>
            </p:cNvPr>
            <p:cNvSpPr/>
            <p:nvPr/>
          </p:nvSpPr>
          <p:spPr>
            <a:xfrm>
              <a:off x="5552913" y="881421"/>
              <a:ext cx="1086579" cy="1086579"/>
            </a:xfrm>
            <a:custGeom>
              <a:avLst/>
              <a:gdLst>
                <a:gd name="connsiteX0" fmla="*/ 0 w 1314743"/>
                <a:gd name="connsiteY0" fmla="*/ 657387 h 1314743"/>
                <a:gd name="connsiteX1" fmla="*/ 657387 w 1314743"/>
                <a:gd name="connsiteY1" fmla="*/ 1314743 h 1314743"/>
                <a:gd name="connsiteX2" fmla="*/ 1314743 w 1314743"/>
                <a:gd name="connsiteY2" fmla="*/ 657387 h 1314743"/>
                <a:gd name="connsiteX3" fmla="*/ 657387 w 1314743"/>
                <a:gd name="connsiteY3" fmla="*/ 0 h 1314743"/>
                <a:gd name="connsiteX4" fmla="*/ 0 w 1314743"/>
                <a:gd name="connsiteY4" fmla="*/ 657387 h 13147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14743" h="1314743">
                  <a:moveTo>
                    <a:pt x="0" y="657387"/>
                  </a:moveTo>
                  <a:cubicBezTo>
                    <a:pt x="0" y="1020463"/>
                    <a:pt x="294311" y="1314743"/>
                    <a:pt x="657387" y="1314743"/>
                  </a:cubicBezTo>
                  <a:cubicBezTo>
                    <a:pt x="1020432" y="1314743"/>
                    <a:pt x="1314743" y="1020463"/>
                    <a:pt x="1314743" y="657387"/>
                  </a:cubicBezTo>
                  <a:cubicBezTo>
                    <a:pt x="1314743" y="294342"/>
                    <a:pt x="1020432" y="0"/>
                    <a:pt x="657387" y="0"/>
                  </a:cubicBezTo>
                  <a:cubicBezTo>
                    <a:pt x="294280" y="0"/>
                    <a:pt x="0" y="294342"/>
                    <a:pt x="0" y="657387"/>
                  </a:cubicBezTo>
                  <a:close/>
                </a:path>
              </a:pathLst>
            </a:custGeom>
            <a:solidFill>
              <a:schemeClr val="bg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89">
              <a:extLst>
                <a:ext uri="{FF2B5EF4-FFF2-40B4-BE49-F238E27FC236}">
                  <a16:creationId xmlns:a16="http://schemas.microsoft.com/office/drawing/2014/main" id="{CF2C30AF-9752-CF7B-0BD2-4668CE108175}"/>
                </a:ext>
              </a:extLst>
            </p:cNvPr>
            <p:cNvSpPr/>
            <p:nvPr/>
          </p:nvSpPr>
          <p:spPr>
            <a:xfrm>
              <a:off x="5706460" y="1021340"/>
              <a:ext cx="776126" cy="776103"/>
            </a:xfrm>
            <a:custGeom>
              <a:avLst/>
              <a:gdLst>
                <a:gd name="connsiteX0" fmla="*/ 545494 w 1090986"/>
                <a:gd name="connsiteY0" fmla="*/ 1090956 h 1090955"/>
                <a:gd name="connsiteX1" fmla="*/ 333182 w 1090986"/>
                <a:gd name="connsiteY1" fmla="*/ 1048136 h 1090955"/>
                <a:gd name="connsiteX2" fmla="*/ 159742 w 1090986"/>
                <a:gd name="connsiteY2" fmla="*/ 931213 h 1090955"/>
                <a:gd name="connsiteX3" fmla="*/ 42882 w 1090986"/>
                <a:gd name="connsiteY3" fmla="*/ 757804 h 1090955"/>
                <a:gd name="connsiteX4" fmla="*/ 0 w 1090986"/>
                <a:gd name="connsiteY4" fmla="*/ 545493 h 1090955"/>
                <a:gd name="connsiteX5" fmla="*/ 42913 w 1090986"/>
                <a:gd name="connsiteY5" fmla="*/ 333182 h 1090955"/>
                <a:gd name="connsiteX6" fmla="*/ 159742 w 1090986"/>
                <a:gd name="connsiteY6" fmla="*/ 159773 h 1090955"/>
                <a:gd name="connsiteX7" fmla="*/ 333213 w 1090986"/>
                <a:gd name="connsiteY7" fmla="*/ 42851 h 1090955"/>
                <a:gd name="connsiteX8" fmla="*/ 545494 w 1090986"/>
                <a:gd name="connsiteY8" fmla="*/ 0 h 1090955"/>
                <a:gd name="connsiteX9" fmla="*/ 757866 w 1090986"/>
                <a:gd name="connsiteY9" fmla="*/ 42820 h 1090955"/>
                <a:gd name="connsiteX10" fmla="*/ 931213 w 1090986"/>
                <a:gd name="connsiteY10" fmla="*/ 159742 h 1090955"/>
                <a:gd name="connsiteX11" fmla="*/ 1048136 w 1090986"/>
                <a:gd name="connsiteY11" fmla="*/ 333121 h 1090955"/>
                <a:gd name="connsiteX12" fmla="*/ 1090987 w 1090986"/>
                <a:gd name="connsiteY12" fmla="*/ 545432 h 1090955"/>
                <a:gd name="connsiteX13" fmla="*/ 1048105 w 1090986"/>
                <a:gd name="connsiteY13" fmla="*/ 757804 h 1090955"/>
                <a:gd name="connsiteX14" fmla="*/ 931244 w 1090986"/>
                <a:gd name="connsiteY14" fmla="*/ 931244 h 1090955"/>
                <a:gd name="connsiteX15" fmla="*/ 757835 w 1090986"/>
                <a:gd name="connsiteY15" fmla="*/ 1048136 h 1090955"/>
                <a:gd name="connsiteX16" fmla="*/ 545494 w 1090986"/>
                <a:gd name="connsiteY16" fmla="*/ 1090956 h 10909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90986" h="1090955">
                  <a:moveTo>
                    <a:pt x="545494" y="1090956"/>
                  </a:moveTo>
                  <a:cubicBezTo>
                    <a:pt x="471854" y="1090987"/>
                    <a:pt x="400436" y="1076549"/>
                    <a:pt x="333182" y="1048136"/>
                  </a:cubicBezTo>
                  <a:cubicBezTo>
                    <a:pt x="268212" y="1020648"/>
                    <a:pt x="209905" y="981314"/>
                    <a:pt x="159742" y="931213"/>
                  </a:cubicBezTo>
                  <a:cubicBezTo>
                    <a:pt x="109734" y="881113"/>
                    <a:pt x="70400" y="822806"/>
                    <a:pt x="42882" y="757804"/>
                  </a:cubicBezTo>
                  <a:cubicBezTo>
                    <a:pt x="14438" y="690551"/>
                    <a:pt x="0" y="619133"/>
                    <a:pt x="0" y="545493"/>
                  </a:cubicBezTo>
                  <a:cubicBezTo>
                    <a:pt x="0" y="471854"/>
                    <a:pt x="14438" y="400374"/>
                    <a:pt x="42913" y="333182"/>
                  </a:cubicBezTo>
                  <a:cubicBezTo>
                    <a:pt x="70370" y="268212"/>
                    <a:pt x="109673" y="209843"/>
                    <a:pt x="159742" y="159773"/>
                  </a:cubicBezTo>
                  <a:cubicBezTo>
                    <a:pt x="209905" y="109611"/>
                    <a:pt x="268212" y="70339"/>
                    <a:pt x="333213" y="42851"/>
                  </a:cubicBezTo>
                  <a:cubicBezTo>
                    <a:pt x="400405" y="14407"/>
                    <a:pt x="471885" y="-31"/>
                    <a:pt x="545494" y="0"/>
                  </a:cubicBezTo>
                  <a:cubicBezTo>
                    <a:pt x="619195" y="-31"/>
                    <a:pt x="690582" y="14407"/>
                    <a:pt x="757866" y="42820"/>
                  </a:cubicBezTo>
                  <a:cubicBezTo>
                    <a:pt x="822806" y="70339"/>
                    <a:pt x="881113" y="109673"/>
                    <a:pt x="931213" y="159742"/>
                  </a:cubicBezTo>
                  <a:cubicBezTo>
                    <a:pt x="981284" y="209843"/>
                    <a:pt x="1020648" y="268212"/>
                    <a:pt x="1048136" y="333121"/>
                  </a:cubicBezTo>
                  <a:cubicBezTo>
                    <a:pt x="1076580" y="400405"/>
                    <a:pt x="1090987" y="471885"/>
                    <a:pt x="1090987" y="545432"/>
                  </a:cubicBezTo>
                  <a:cubicBezTo>
                    <a:pt x="1091018" y="619102"/>
                    <a:pt x="1076610" y="690551"/>
                    <a:pt x="1048105" y="757804"/>
                  </a:cubicBezTo>
                  <a:cubicBezTo>
                    <a:pt x="1020648" y="822775"/>
                    <a:pt x="981284" y="881113"/>
                    <a:pt x="931244" y="931244"/>
                  </a:cubicBezTo>
                  <a:cubicBezTo>
                    <a:pt x="881113" y="981345"/>
                    <a:pt x="822775" y="1020648"/>
                    <a:pt x="757835" y="1048136"/>
                  </a:cubicBezTo>
                  <a:cubicBezTo>
                    <a:pt x="690613" y="1076549"/>
                    <a:pt x="619133" y="1090987"/>
                    <a:pt x="545494" y="1090956"/>
                  </a:cubicBezTo>
                  <a:close/>
                </a:path>
              </a:pathLst>
            </a:custGeom>
            <a:solidFill>
              <a:schemeClr val="accent1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94">
              <a:extLst>
                <a:ext uri="{FF2B5EF4-FFF2-40B4-BE49-F238E27FC236}">
                  <a16:creationId xmlns:a16="http://schemas.microsoft.com/office/drawing/2014/main" id="{6F7E0F1F-9880-65AD-29BD-8F82A63EA923}"/>
                </a:ext>
              </a:extLst>
            </p:cNvPr>
            <p:cNvSpPr/>
            <p:nvPr/>
          </p:nvSpPr>
          <p:spPr>
            <a:xfrm>
              <a:off x="3918478" y="4132625"/>
              <a:ext cx="776104" cy="776126"/>
            </a:xfrm>
            <a:custGeom>
              <a:avLst/>
              <a:gdLst>
                <a:gd name="connsiteX0" fmla="*/ 545493 w 1090955"/>
                <a:gd name="connsiteY0" fmla="*/ 1090987 h 1090986"/>
                <a:gd name="connsiteX1" fmla="*/ 333182 w 1090955"/>
                <a:gd name="connsiteY1" fmla="*/ 1048167 h 1090986"/>
                <a:gd name="connsiteX2" fmla="*/ 159742 w 1090955"/>
                <a:gd name="connsiteY2" fmla="*/ 931245 h 1090986"/>
                <a:gd name="connsiteX3" fmla="*/ 42851 w 1090955"/>
                <a:gd name="connsiteY3" fmla="*/ 757866 h 1090986"/>
                <a:gd name="connsiteX4" fmla="*/ 0 w 1090955"/>
                <a:gd name="connsiteY4" fmla="*/ 545494 h 1090986"/>
                <a:gd name="connsiteX5" fmla="*/ 42882 w 1090955"/>
                <a:gd name="connsiteY5" fmla="*/ 333213 h 1090986"/>
                <a:gd name="connsiteX6" fmla="*/ 159742 w 1090955"/>
                <a:gd name="connsiteY6" fmla="*/ 159804 h 1090986"/>
                <a:gd name="connsiteX7" fmla="*/ 333213 w 1090955"/>
                <a:gd name="connsiteY7" fmla="*/ 42913 h 1090986"/>
                <a:gd name="connsiteX8" fmla="*/ 545493 w 1090955"/>
                <a:gd name="connsiteY8" fmla="*/ 0 h 1090986"/>
                <a:gd name="connsiteX9" fmla="*/ 757835 w 1090955"/>
                <a:gd name="connsiteY9" fmla="*/ 42882 h 1090986"/>
                <a:gd name="connsiteX10" fmla="*/ 931183 w 1090955"/>
                <a:gd name="connsiteY10" fmla="*/ 159804 h 1090986"/>
                <a:gd name="connsiteX11" fmla="*/ 1048136 w 1090955"/>
                <a:gd name="connsiteY11" fmla="*/ 333152 h 1090986"/>
                <a:gd name="connsiteX12" fmla="*/ 1090956 w 1090955"/>
                <a:gd name="connsiteY12" fmla="*/ 545524 h 1090986"/>
                <a:gd name="connsiteX13" fmla="*/ 1048074 w 1090955"/>
                <a:gd name="connsiteY13" fmla="*/ 757897 h 1090986"/>
                <a:gd name="connsiteX14" fmla="*/ 931213 w 1090955"/>
                <a:gd name="connsiteY14" fmla="*/ 931276 h 1090986"/>
                <a:gd name="connsiteX15" fmla="*/ 757774 w 1090955"/>
                <a:gd name="connsiteY15" fmla="*/ 1048167 h 1090986"/>
                <a:gd name="connsiteX16" fmla="*/ 545493 w 1090955"/>
                <a:gd name="connsiteY16" fmla="*/ 1090987 h 1090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90955" h="1090986">
                  <a:moveTo>
                    <a:pt x="545493" y="1090987"/>
                  </a:moveTo>
                  <a:cubicBezTo>
                    <a:pt x="471854" y="1091018"/>
                    <a:pt x="400436" y="1076611"/>
                    <a:pt x="333182" y="1048167"/>
                  </a:cubicBezTo>
                  <a:cubicBezTo>
                    <a:pt x="268181" y="1020648"/>
                    <a:pt x="209905" y="981345"/>
                    <a:pt x="159742" y="931245"/>
                  </a:cubicBezTo>
                  <a:cubicBezTo>
                    <a:pt x="109703" y="881144"/>
                    <a:pt x="70369" y="822775"/>
                    <a:pt x="42851" y="757866"/>
                  </a:cubicBezTo>
                  <a:cubicBezTo>
                    <a:pt x="14407" y="690582"/>
                    <a:pt x="0" y="619195"/>
                    <a:pt x="0" y="545494"/>
                  </a:cubicBezTo>
                  <a:cubicBezTo>
                    <a:pt x="0" y="471854"/>
                    <a:pt x="14407" y="400405"/>
                    <a:pt x="42882" y="333213"/>
                  </a:cubicBezTo>
                  <a:cubicBezTo>
                    <a:pt x="70308" y="268212"/>
                    <a:pt x="109642" y="209874"/>
                    <a:pt x="159742" y="159804"/>
                  </a:cubicBezTo>
                  <a:cubicBezTo>
                    <a:pt x="209874" y="109704"/>
                    <a:pt x="268212" y="70370"/>
                    <a:pt x="333213" y="42913"/>
                  </a:cubicBezTo>
                  <a:cubicBezTo>
                    <a:pt x="400405" y="14438"/>
                    <a:pt x="471885" y="-30"/>
                    <a:pt x="545493" y="0"/>
                  </a:cubicBezTo>
                  <a:cubicBezTo>
                    <a:pt x="619164" y="-30"/>
                    <a:pt x="690551" y="14469"/>
                    <a:pt x="757835" y="42882"/>
                  </a:cubicBezTo>
                  <a:cubicBezTo>
                    <a:pt x="822806" y="70370"/>
                    <a:pt x="881113" y="109704"/>
                    <a:pt x="931183" y="159804"/>
                  </a:cubicBezTo>
                  <a:cubicBezTo>
                    <a:pt x="981283" y="209905"/>
                    <a:pt x="1020617" y="268212"/>
                    <a:pt x="1048136" y="333152"/>
                  </a:cubicBezTo>
                  <a:cubicBezTo>
                    <a:pt x="1076549" y="400436"/>
                    <a:pt x="1090956" y="471916"/>
                    <a:pt x="1090956" y="545524"/>
                  </a:cubicBezTo>
                  <a:cubicBezTo>
                    <a:pt x="1090956" y="619133"/>
                    <a:pt x="1076518" y="690644"/>
                    <a:pt x="1048074" y="757897"/>
                  </a:cubicBezTo>
                  <a:cubicBezTo>
                    <a:pt x="1020617" y="822837"/>
                    <a:pt x="981283" y="881205"/>
                    <a:pt x="931213" y="931276"/>
                  </a:cubicBezTo>
                  <a:cubicBezTo>
                    <a:pt x="881113" y="981376"/>
                    <a:pt x="822775" y="1020679"/>
                    <a:pt x="757774" y="1048167"/>
                  </a:cubicBezTo>
                  <a:cubicBezTo>
                    <a:pt x="690551" y="1076642"/>
                    <a:pt x="619102" y="1091018"/>
                    <a:pt x="545493" y="1090987"/>
                  </a:cubicBezTo>
                  <a:close/>
                </a:path>
              </a:pathLst>
            </a:custGeom>
            <a:solidFill>
              <a:schemeClr val="accent3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73">
              <a:extLst>
                <a:ext uri="{FF2B5EF4-FFF2-40B4-BE49-F238E27FC236}">
                  <a16:creationId xmlns:a16="http://schemas.microsoft.com/office/drawing/2014/main" id="{C37DA32F-A37B-5AD4-8228-AF84398A7B28}"/>
                </a:ext>
              </a:extLst>
            </p:cNvPr>
            <p:cNvSpPr/>
            <p:nvPr/>
          </p:nvSpPr>
          <p:spPr>
            <a:xfrm>
              <a:off x="7497954" y="4132625"/>
              <a:ext cx="776148" cy="776126"/>
            </a:xfrm>
            <a:custGeom>
              <a:avLst/>
              <a:gdLst>
                <a:gd name="connsiteX0" fmla="*/ 545493 w 1091017"/>
                <a:gd name="connsiteY0" fmla="*/ 1090987 h 1090986"/>
                <a:gd name="connsiteX1" fmla="*/ 333182 w 1091017"/>
                <a:gd name="connsiteY1" fmla="*/ 1048167 h 1090986"/>
                <a:gd name="connsiteX2" fmla="*/ 159742 w 1091017"/>
                <a:gd name="connsiteY2" fmla="*/ 931245 h 1090986"/>
                <a:gd name="connsiteX3" fmla="*/ 42851 w 1091017"/>
                <a:gd name="connsiteY3" fmla="*/ 757866 h 1090986"/>
                <a:gd name="connsiteX4" fmla="*/ 0 w 1091017"/>
                <a:gd name="connsiteY4" fmla="*/ 545494 h 1090986"/>
                <a:gd name="connsiteX5" fmla="*/ 42882 w 1091017"/>
                <a:gd name="connsiteY5" fmla="*/ 333213 h 1090986"/>
                <a:gd name="connsiteX6" fmla="*/ 159742 w 1091017"/>
                <a:gd name="connsiteY6" fmla="*/ 159804 h 1090986"/>
                <a:gd name="connsiteX7" fmla="*/ 333213 w 1091017"/>
                <a:gd name="connsiteY7" fmla="*/ 42913 h 1090986"/>
                <a:gd name="connsiteX8" fmla="*/ 545493 w 1091017"/>
                <a:gd name="connsiteY8" fmla="*/ 0 h 1090986"/>
                <a:gd name="connsiteX9" fmla="*/ 757866 w 1091017"/>
                <a:gd name="connsiteY9" fmla="*/ 42882 h 1090986"/>
                <a:gd name="connsiteX10" fmla="*/ 931213 w 1091017"/>
                <a:gd name="connsiteY10" fmla="*/ 159804 h 1090986"/>
                <a:gd name="connsiteX11" fmla="*/ 1048167 w 1091017"/>
                <a:gd name="connsiteY11" fmla="*/ 333152 h 1090986"/>
                <a:gd name="connsiteX12" fmla="*/ 1091018 w 1091017"/>
                <a:gd name="connsiteY12" fmla="*/ 545524 h 1090986"/>
                <a:gd name="connsiteX13" fmla="*/ 1048136 w 1091017"/>
                <a:gd name="connsiteY13" fmla="*/ 757897 h 1090986"/>
                <a:gd name="connsiteX14" fmla="*/ 931244 w 1091017"/>
                <a:gd name="connsiteY14" fmla="*/ 931276 h 1090986"/>
                <a:gd name="connsiteX15" fmla="*/ 757835 w 1091017"/>
                <a:gd name="connsiteY15" fmla="*/ 1048167 h 1090986"/>
                <a:gd name="connsiteX16" fmla="*/ 545493 w 1091017"/>
                <a:gd name="connsiteY16" fmla="*/ 1090987 h 10909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91017" h="1090986">
                  <a:moveTo>
                    <a:pt x="545493" y="1090987"/>
                  </a:moveTo>
                  <a:cubicBezTo>
                    <a:pt x="471823" y="1091018"/>
                    <a:pt x="400436" y="1076611"/>
                    <a:pt x="333182" y="1048167"/>
                  </a:cubicBezTo>
                  <a:cubicBezTo>
                    <a:pt x="268181" y="1020648"/>
                    <a:pt x="209874" y="981345"/>
                    <a:pt x="159742" y="931245"/>
                  </a:cubicBezTo>
                  <a:cubicBezTo>
                    <a:pt x="109703" y="881144"/>
                    <a:pt x="70369" y="822775"/>
                    <a:pt x="42851" y="757866"/>
                  </a:cubicBezTo>
                  <a:cubicBezTo>
                    <a:pt x="14438" y="690582"/>
                    <a:pt x="0" y="619195"/>
                    <a:pt x="0" y="545494"/>
                  </a:cubicBezTo>
                  <a:cubicBezTo>
                    <a:pt x="0" y="471854"/>
                    <a:pt x="14438" y="400405"/>
                    <a:pt x="42882" y="333213"/>
                  </a:cubicBezTo>
                  <a:cubicBezTo>
                    <a:pt x="70339" y="268212"/>
                    <a:pt x="109642" y="209874"/>
                    <a:pt x="159742" y="159804"/>
                  </a:cubicBezTo>
                  <a:cubicBezTo>
                    <a:pt x="209843" y="109704"/>
                    <a:pt x="268212" y="70370"/>
                    <a:pt x="333213" y="42913"/>
                  </a:cubicBezTo>
                  <a:cubicBezTo>
                    <a:pt x="400436" y="14438"/>
                    <a:pt x="471854" y="-30"/>
                    <a:pt x="545493" y="0"/>
                  </a:cubicBezTo>
                  <a:cubicBezTo>
                    <a:pt x="619163" y="-30"/>
                    <a:pt x="690582" y="14469"/>
                    <a:pt x="757866" y="42882"/>
                  </a:cubicBezTo>
                  <a:cubicBezTo>
                    <a:pt x="822806" y="70370"/>
                    <a:pt x="881144" y="109704"/>
                    <a:pt x="931213" y="159804"/>
                  </a:cubicBezTo>
                  <a:cubicBezTo>
                    <a:pt x="981314" y="209905"/>
                    <a:pt x="1020648" y="268212"/>
                    <a:pt x="1048167" y="333152"/>
                  </a:cubicBezTo>
                  <a:cubicBezTo>
                    <a:pt x="1076549" y="400436"/>
                    <a:pt x="1091018" y="471916"/>
                    <a:pt x="1091018" y="545524"/>
                  </a:cubicBezTo>
                  <a:cubicBezTo>
                    <a:pt x="1091018" y="619133"/>
                    <a:pt x="1076549" y="690644"/>
                    <a:pt x="1048136" y="757897"/>
                  </a:cubicBezTo>
                  <a:cubicBezTo>
                    <a:pt x="1020648" y="822837"/>
                    <a:pt x="981314" y="881205"/>
                    <a:pt x="931244" y="931276"/>
                  </a:cubicBezTo>
                  <a:cubicBezTo>
                    <a:pt x="881144" y="981376"/>
                    <a:pt x="822775" y="1020679"/>
                    <a:pt x="757835" y="1048167"/>
                  </a:cubicBezTo>
                  <a:cubicBezTo>
                    <a:pt x="690551" y="1076642"/>
                    <a:pt x="619102" y="1091018"/>
                    <a:pt x="545493" y="1090987"/>
                  </a:cubicBezTo>
                  <a:close/>
                </a:path>
              </a:pathLst>
            </a:custGeom>
            <a:solidFill>
              <a:schemeClr val="accent2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Graphic 2">
              <a:extLst>
                <a:ext uri="{FF2B5EF4-FFF2-40B4-BE49-F238E27FC236}">
                  <a16:creationId xmlns:a16="http://schemas.microsoft.com/office/drawing/2014/main" id="{35764354-57EE-2046-CDD7-F0B7BB5B61E9}"/>
                </a:ext>
              </a:extLst>
            </p:cNvPr>
            <p:cNvSpPr/>
            <p:nvPr/>
          </p:nvSpPr>
          <p:spPr>
            <a:xfrm>
              <a:off x="5160512" y="2462980"/>
              <a:ext cx="1901161" cy="1901183"/>
            </a:xfrm>
            <a:custGeom>
              <a:avLst/>
              <a:gdLst>
                <a:gd name="connsiteX0" fmla="*/ 1336184 w 2672429"/>
                <a:gd name="connsiteY0" fmla="*/ 0 h 2672460"/>
                <a:gd name="connsiteX1" fmla="*/ 1856226 w 2672429"/>
                <a:gd name="connsiteY1" fmla="*/ 104891 h 2672460"/>
                <a:gd name="connsiteX2" fmla="*/ 2281064 w 2672429"/>
                <a:gd name="connsiteY2" fmla="*/ 391397 h 2672460"/>
                <a:gd name="connsiteX3" fmla="*/ 2567601 w 2672429"/>
                <a:gd name="connsiteY3" fmla="*/ 816235 h 2672460"/>
                <a:gd name="connsiteX4" fmla="*/ 2672430 w 2672429"/>
                <a:gd name="connsiteY4" fmla="*/ 1336276 h 2672460"/>
                <a:gd name="connsiteX5" fmla="*/ 2567601 w 2672429"/>
                <a:gd name="connsiteY5" fmla="*/ 1856288 h 2672460"/>
                <a:gd name="connsiteX6" fmla="*/ 2281064 w 2672429"/>
                <a:gd name="connsiteY6" fmla="*/ 2281126 h 2672460"/>
                <a:gd name="connsiteX7" fmla="*/ 1856226 w 2672429"/>
                <a:gd name="connsiteY7" fmla="*/ 2567632 h 2672460"/>
                <a:gd name="connsiteX8" fmla="*/ 1336184 w 2672429"/>
                <a:gd name="connsiteY8" fmla="*/ 2672460 h 2672460"/>
                <a:gd name="connsiteX9" fmla="*/ 816204 w 2672429"/>
                <a:gd name="connsiteY9" fmla="*/ 2567632 h 2672460"/>
                <a:gd name="connsiteX10" fmla="*/ 391366 w 2672429"/>
                <a:gd name="connsiteY10" fmla="*/ 2281126 h 2672460"/>
                <a:gd name="connsiteX11" fmla="*/ 104891 w 2672429"/>
                <a:gd name="connsiteY11" fmla="*/ 1856288 h 2672460"/>
                <a:gd name="connsiteX12" fmla="*/ 0 w 2672429"/>
                <a:gd name="connsiteY12" fmla="*/ 1336276 h 2672460"/>
                <a:gd name="connsiteX13" fmla="*/ 104891 w 2672429"/>
                <a:gd name="connsiteY13" fmla="*/ 816235 h 2672460"/>
                <a:gd name="connsiteX14" fmla="*/ 391366 w 2672429"/>
                <a:gd name="connsiteY14" fmla="*/ 391397 h 2672460"/>
                <a:gd name="connsiteX15" fmla="*/ 816204 w 2672429"/>
                <a:gd name="connsiteY15" fmla="*/ 104891 h 2672460"/>
                <a:gd name="connsiteX16" fmla="*/ 1336184 w 2672429"/>
                <a:gd name="connsiteY16" fmla="*/ 0 h 26724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672429" h="2672460">
                  <a:moveTo>
                    <a:pt x="1336184" y="0"/>
                  </a:moveTo>
                  <a:cubicBezTo>
                    <a:pt x="1516719" y="0"/>
                    <a:pt x="1691702" y="35293"/>
                    <a:pt x="1856226" y="104891"/>
                  </a:cubicBezTo>
                  <a:cubicBezTo>
                    <a:pt x="2015289" y="172175"/>
                    <a:pt x="2158281" y="268582"/>
                    <a:pt x="2281064" y="391397"/>
                  </a:cubicBezTo>
                  <a:cubicBezTo>
                    <a:pt x="2403910" y="514211"/>
                    <a:pt x="2500286" y="657140"/>
                    <a:pt x="2567601" y="816235"/>
                  </a:cubicBezTo>
                  <a:cubicBezTo>
                    <a:pt x="2637168" y="980790"/>
                    <a:pt x="2672430" y="1155741"/>
                    <a:pt x="2672430" y="1336276"/>
                  </a:cubicBezTo>
                  <a:cubicBezTo>
                    <a:pt x="2672430" y="1516781"/>
                    <a:pt x="2637137" y="1691733"/>
                    <a:pt x="2567601" y="1856288"/>
                  </a:cubicBezTo>
                  <a:cubicBezTo>
                    <a:pt x="2500286" y="2015351"/>
                    <a:pt x="2403910" y="2158311"/>
                    <a:pt x="2281064" y="2281126"/>
                  </a:cubicBezTo>
                  <a:cubicBezTo>
                    <a:pt x="2158281" y="2403941"/>
                    <a:pt x="2015320" y="2500347"/>
                    <a:pt x="1856226" y="2567632"/>
                  </a:cubicBezTo>
                  <a:cubicBezTo>
                    <a:pt x="1691702" y="2637230"/>
                    <a:pt x="1516750" y="2672460"/>
                    <a:pt x="1336184" y="2672460"/>
                  </a:cubicBezTo>
                  <a:cubicBezTo>
                    <a:pt x="1155680" y="2672460"/>
                    <a:pt x="980728" y="2637199"/>
                    <a:pt x="816204" y="2567632"/>
                  </a:cubicBezTo>
                  <a:cubicBezTo>
                    <a:pt x="657109" y="2500347"/>
                    <a:pt x="514180" y="2403941"/>
                    <a:pt x="391366" y="2281126"/>
                  </a:cubicBezTo>
                  <a:cubicBezTo>
                    <a:pt x="268551" y="2158311"/>
                    <a:pt x="172144" y="2015382"/>
                    <a:pt x="104891" y="1856288"/>
                  </a:cubicBezTo>
                  <a:cubicBezTo>
                    <a:pt x="35293" y="1691733"/>
                    <a:pt x="0" y="1516781"/>
                    <a:pt x="0" y="1336276"/>
                  </a:cubicBezTo>
                  <a:cubicBezTo>
                    <a:pt x="0" y="1155741"/>
                    <a:pt x="35293" y="980820"/>
                    <a:pt x="104891" y="816235"/>
                  </a:cubicBezTo>
                  <a:cubicBezTo>
                    <a:pt x="172144" y="657171"/>
                    <a:pt x="268582" y="514242"/>
                    <a:pt x="391366" y="391397"/>
                  </a:cubicBezTo>
                  <a:cubicBezTo>
                    <a:pt x="514180" y="268582"/>
                    <a:pt x="657109" y="172175"/>
                    <a:pt x="816204" y="104891"/>
                  </a:cubicBezTo>
                  <a:cubicBezTo>
                    <a:pt x="980759" y="35293"/>
                    <a:pt x="1155710" y="0"/>
                    <a:pt x="1336184" y="0"/>
                  </a:cubicBezTo>
                  <a:close/>
                </a:path>
              </a:pathLst>
            </a:custGeom>
            <a:solidFill>
              <a:schemeClr val="bg1"/>
            </a:solidFill>
            <a:ln w="388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  <p:sp>
          <p:nvSpPr>
            <p:cNvPr id="16" name="Freeform: Shape 198">
              <a:extLst>
                <a:ext uri="{FF2B5EF4-FFF2-40B4-BE49-F238E27FC236}">
                  <a16:creationId xmlns:a16="http://schemas.microsoft.com/office/drawing/2014/main" id="{9D831C11-9FC3-74FD-D6C8-53A7E652F7B7}"/>
                </a:ext>
              </a:extLst>
            </p:cNvPr>
            <p:cNvSpPr/>
            <p:nvPr/>
          </p:nvSpPr>
          <p:spPr>
            <a:xfrm>
              <a:off x="5281351" y="2583819"/>
              <a:ext cx="1659462" cy="1659484"/>
            </a:xfrm>
            <a:custGeom>
              <a:avLst/>
              <a:gdLst>
                <a:gd name="connsiteX0" fmla="*/ 1166323 w 2332676"/>
                <a:gd name="connsiteY0" fmla="*/ 2332707 h 2332707"/>
                <a:gd name="connsiteX1" fmla="*/ 712331 w 2332676"/>
                <a:gd name="connsiteY1" fmla="*/ 2241021 h 2332707"/>
                <a:gd name="connsiteX2" fmla="*/ 341635 w 2332676"/>
                <a:gd name="connsiteY2" fmla="*/ 1991103 h 2332707"/>
                <a:gd name="connsiteX3" fmla="*/ 91594 w 2332676"/>
                <a:gd name="connsiteY3" fmla="*/ 1620314 h 2332707"/>
                <a:gd name="connsiteX4" fmla="*/ 0 w 2332676"/>
                <a:gd name="connsiteY4" fmla="*/ 1166354 h 2332707"/>
                <a:gd name="connsiteX5" fmla="*/ 91625 w 2332676"/>
                <a:gd name="connsiteY5" fmla="*/ 712331 h 2332707"/>
                <a:gd name="connsiteX6" fmla="*/ 341573 w 2332676"/>
                <a:gd name="connsiteY6" fmla="*/ 341604 h 2332707"/>
                <a:gd name="connsiteX7" fmla="*/ 712300 w 2332676"/>
                <a:gd name="connsiteY7" fmla="*/ 91625 h 2332707"/>
                <a:gd name="connsiteX8" fmla="*/ 1166292 w 2332676"/>
                <a:gd name="connsiteY8" fmla="*/ 0 h 2332707"/>
                <a:gd name="connsiteX9" fmla="*/ 1620284 w 2332676"/>
                <a:gd name="connsiteY9" fmla="*/ 91687 h 2332707"/>
                <a:gd name="connsiteX10" fmla="*/ 1991041 w 2332676"/>
                <a:gd name="connsiteY10" fmla="*/ 341635 h 2332707"/>
                <a:gd name="connsiteX11" fmla="*/ 2240990 w 2332676"/>
                <a:gd name="connsiteY11" fmla="*/ 712331 h 2332707"/>
                <a:gd name="connsiteX12" fmla="*/ 2332677 w 2332676"/>
                <a:gd name="connsiteY12" fmla="*/ 1166354 h 2332707"/>
                <a:gd name="connsiteX13" fmla="*/ 2240990 w 2332676"/>
                <a:gd name="connsiteY13" fmla="*/ 1620314 h 2332707"/>
                <a:gd name="connsiteX14" fmla="*/ 1991041 w 2332676"/>
                <a:gd name="connsiteY14" fmla="*/ 1991010 h 2332707"/>
                <a:gd name="connsiteX15" fmla="*/ 1620376 w 2332676"/>
                <a:gd name="connsiteY15" fmla="*/ 2240959 h 2332707"/>
                <a:gd name="connsiteX16" fmla="*/ 1166323 w 2332676"/>
                <a:gd name="connsiteY16" fmla="*/ 2332707 h 23327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332676" h="2332707">
                  <a:moveTo>
                    <a:pt x="1166323" y="2332707"/>
                  </a:moveTo>
                  <a:cubicBezTo>
                    <a:pt x="1008925" y="2332676"/>
                    <a:pt x="856186" y="2301857"/>
                    <a:pt x="712331" y="2241021"/>
                  </a:cubicBezTo>
                  <a:cubicBezTo>
                    <a:pt x="573413" y="2182313"/>
                    <a:pt x="448747" y="2098122"/>
                    <a:pt x="341635" y="1991103"/>
                  </a:cubicBezTo>
                  <a:cubicBezTo>
                    <a:pt x="234492" y="1883960"/>
                    <a:pt x="150364" y="1759233"/>
                    <a:pt x="91594" y="1620314"/>
                  </a:cubicBezTo>
                  <a:cubicBezTo>
                    <a:pt x="30788" y="1476491"/>
                    <a:pt x="-31" y="1323751"/>
                    <a:pt x="0" y="1166354"/>
                  </a:cubicBezTo>
                  <a:cubicBezTo>
                    <a:pt x="0" y="1008925"/>
                    <a:pt x="30788" y="856124"/>
                    <a:pt x="91625" y="712331"/>
                  </a:cubicBezTo>
                  <a:cubicBezTo>
                    <a:pt x="150333" y="573474"/>
                    <a:pt x="234492" y="448716"/>
                    <a:pt x="341573" y="341604"/>
                  </a:cubicBezTo>
                  <a:cubicBezTo>
                    <a:pt x="448685" y="234462"/>
                    <a:pt x="573382" y="150395"/>
                    <a:pt x="712300" y="91625"/>
                  </a:cubicBezTo>
                  <a:cubicBezTo>
                    <a:pt x="856093" y="30819"/>
                    <a:pt x="1008833" y="0"/>
                    <a:pt x="1166292" y="0"/>
                  </a:cubicBezTo>
                  <a:cubicBezTo>
                    <a:pt x="1323782" y="0"/>
                    <a:pt x="1476553" y="30850"/>
                    <a:pt x="1620284" y="91687"/>
                  </a:cubicBezTo>
                  <a:cubicBezTo>
                    <a:pt x="1759171" y="150395"/>
                    <a:pt x="1883929" y="234523"/>
                    <a:pt x="1991041" y="341635"/>
                  </a:cubicBezTo>
                  <a:cubicBezTo>
                    <a:pt x="2098153" y="448716"/>
                    <a:pt x="2182251" y="573474"/>
                    <a:pt x="2240990" y="712331"/>
                  </a:cubicBezTo>
                  <a:cubicBezTo>
                    <a:pt x="2301826" y="856155"/>
                    <a:pt x="2332677" y="1008925"/>
                    <a:pt x="2332677" y="1166354"/>
                  </a:cubicBezTo>
                  <a:cubicBezTo>
                    <a:pt x="2332615" y="1323751"/>
                    <a:pt x="2301796" y="1476552"/>
                    <a:pt x="2240990" y="1620314"/>
                  </a:cubicBezTo>
                  <a:cubicBezTo>
                    <a:pt x="2182251" y="1759202"/>
                    <a:pt x="2098153" y="1883930"/>
                    <a:pt x="1991041" y="1991010"/>
                  </a:cubicBezTo>
                  <a:cubicBezTo>
                    <a:pt x="1883960" y="2098122"/>
                    <a:pt x="1759171" y="2182251"/>
                    <a:pt x="1620376" y="2240959"/>
                  </a:cubicBezTo>
                  <a:cubicBezTo>
                    <a:pt x="1476522" y="2301888"/>
                    <a:pt x="1323751" y="2332676"/>
                    <a:pt x="1166323" y="2332707"/>
                  </a:cubicBezTo>
                  <a:close/>
                </a:path>
              </a:pathLst>
            </a:custGeom>
            <a:solidFill>
              <a:srgbClr val="FFFFFF"/>
            </a:solidFill>
            <a:ln w="3082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99">
              <a:extLst>
                <a:ext uri="{FF2B5EF4-FFF2-40B4-BE49-F238E27FC236}">
                  <a16:creationId xmlns:a16="http://schemas.microsoft.com/office/drawing/2014/main" id="{DA594208-652D-EEB1-1E67-9F94B1337E82}"/>
                </a:ext>
              </a:extLst>
            </p:cNvPr>
            <p:cNvSpPr/>
            <p:nvPr/>
          </p:nvSpPr>
          <p:spPr>
            <a:xfrm>
              <a:off x="5297065" y="2599511"/>
              <a:ext cx="1628100" cy="1628033"/>
            </a:xfrm>
            <a:custGeom>
              <a:avLst/>
              <a:gdLst>
                <a:gd name="connsiteX0" fmla="*/ 2198602 w 2288591"/>
                <a:gd name="connsiteY0" fmla="*/ 698880 h 2288498"/>
                <a:gd name="connsiteX1" fmla="*/ 1953373 w 2288591"/>
                <a:gd name="connsiteY1" fmla="*/ 335218 h 2288498"/>
                <a:gd name="connsiteX2" fmla="*/ 1589649 w 2288591"/>
                <a:gd name="connsiteY2" fmla="*/ 89959 h 2288498"/>
                <a:gd name="connsiteX3" fmla="*/ 1144203 w 2288591"/>
                <a:gd name="connsiteY3" fmla="*/ 0 h 2288498"/>
                <a:gd name="connsiteX4" fmla="*/ 698819 w 2288591"/>
                <a:gd name="connsiteY4" fmla="*/ 89898 h 2288498"/>
                <a:gd name="connsiteX5" fmla="*/ 335157 w 2288591"/>
                <a:gd name="connsiteY5" fmla="*/ 335188 h 2288498"/>
                <a:gd name="connsiteX6" fmla="*/ 89898 w 2288591"/>
                <a:gd name="connsiteY6" fmla="*/ 698850 h 2288498"/>
                <a:gd name="connsiteX7" fmla="*/ 0 w 2288591"/>
                <a:gd name="connsiteY7" fmla="*/ 1144265 h 2288498"/>
                <a:gd name="connsiteX8" fmla="*/ 89898 w 2288591"/>
                <a:gd name="connsiteY8" fmla="*/ 1589619 h 2288498"/>
                <a:gd name="connsiteX9" fmla="*/ 335157 w 2288591"/>
                <a:gd name="connsiteY9" fmla="*/ 1953342 h 2288498"/>
                <a:gd name="connsiteX10" fmla="*/ 698880 w 2288591"/>
                <a:gd name="connsiteY10" fmla="*/ 2198602 h 2288498"/>
                <a:gd name="connsiteX11" fmla="*/ 1144265 w 2288591"/>
                <a:gd name="connsiteY11" fmla="*/ 2288499 h 2288498"/>
                <a:gd name="connsiteX12" fmla="*/ 1589711 w 2288591"/>
                <a:gd name="connsiteY12" fmla="*/ 2198602 h 2288498"/>
                <a:gd name="connsiteX13" fmla="*/ 1953404 w 2288591"/>
                <a:gd name="connsiteY13" fmla="*/ 1953342 h 2288498"/>
                <a:gd name="connsiteX14" fmla="*/ 2198632 w 2288591"/>
                <a:gd name="connsiteY14" fmla="*/ 1589649 h 2288498"/>
                <a:gd name="connsiteX15" fmla="*/ 2288592 w 2288591"/>
                <a:gd name="connsiteY15" fmla="*/ 1144265 h 2288498"/>
                <a:gd name="connsiteX16" fmla="*/ 2198602 w 2288591"/>
                <a:gd name="connsiteY16" fmla="*/ 698880 h 22884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288591" h="2288498">
                  <a:moveTo>
                    <a:pt x="2198602" y="698880"/>
                  </a:moveTo>
                  <a:cubicBezTo>
                    <a:pt x="2141004" y="562615"/>
                    <a:pt x="2058480" y="440232"/>
                    <a:pt x="1953373" y="335218"/>
                  </a:cubicBezTo>
                  <a:cubicBezTo>
                    <a:pt x="1848329" y="230081"/>
                    <a:pt x="1725946" y="147587"/>
                    <a:pt x="1589649" y="89959"/>
                  </a:cubicBezTo>
                  <a:cubicBezTo>
                    <a:pt x="1448571" y="30295"/>
                    <a:pt x="1298732" y="0"/>
                    <a:pt x="1144203" y="0"/>
                  </a:cubicBezTo>
                  <a:cubicBezTo>
                    <a:pt x="989767" y="31"/>
                    <a:pt x="839928" y="30326"/>
                    <a:pt x="698819" y="89898"/>
                  </a:cubicBezTo>
                  <a:cubicBezTo>
                    <a:pt x="562615" y="147557"/>
                    <a:pt x="440232" y="230081"/>
                    <a:pt x="335157" y="335188"/>
                  </a:cubicBezTo>
                  <a:cubicBezTo>
                    <a:pt x="230081" y="440232"/>
                    <a:pt x="147526" y="562646"/>
                    <a:pt x="89898" y="698850"/>
                  </a:cubicBezTo>
                  <a:cubicBezTo>
                    <a:pt x="30233" y="839959"/>
                    <a:pt x="0" y="989829"/>
                    <a:pt x="0" y="1144265"/>
                  </a:cubicBezTo>
                  <a:cubicBezTo>
                    <a:pt x="0" y="1298732"/>
                    <a:pt x="30202" y="1448633"/>
                    <a:pt x="89898" y="1589619"/>
                  </a:cubicBezTo>
                  <a:cubicBezTo>
                    <a:pt x="147526" y="1725884"/>
                    <a:pt x="230081" y="1848297"/>
                    <a:pt x="335157" y="1953342"/>
                  </a:cubicBezTo>
                  <a:cubicBezTo>
                    <a:pt x="440232" y="2058449"/>
                    <a:pt x="562554" y="2140973"/>
                    <a:pt x="698880" y="2198602"/>
                  </a:cubicBezTo>
                  <a:cubicBezTo>
                    <a:pt x="839928" y="2258297"/>
                    <a:pt x="989860" y="2288499"/>
                    <a:pt x="1144265" y="2288499"/>
                  </a:cubicBezTo>
                  <a:cubicBezTo>
                    <a:pt x="1298794" y="2288499"/>
                    <a:pt x="1448602" y="2258266"/>
                    <a:pt x="1589711" y="2198602"/>
                  </a:cubicBezTo>
                  <a:cubicBezTo>
                    <a:pt x="1725946" y="2140973"/>
                    <a:pt x="1848390" y="2058480"/>
                    <a:pt x="1953404" y="1953342"/>
                  </a:cubicBezTo>
                  <a:cubicBezTo>
                    <a:pt x="2058511" y="1848236"/>
                    <a:pt x="2141004" y="1725884"/>
                    <a:pt x="2198632" y="1589649"/>
                  </a:cubicBezTo>
                  <a:cubicBezTo>
                    <a:pt x="2258328" y="1448571"/>
                    <a:pt x="2288592" y="1298732"/>
                    <a:pt x="2288592" y="1144265"/>
                  </a:cubicBezTo>
                  <a:cubicBezTo>
                    <a:pt x="2288530" y="989798"/>
                    <a:pt x="2258297" y="839989"/>
                    <a:pt x="2198602" y="698880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  <a:alpha val="20000"/>
              </a:schemeClr>
            </a:solidFill>
            <a:ln w="388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  <p:sp>
          <p:nvSpPr>
            <p:cNvPr id="18" name="Freeform: Shape 177">
              <a:extLst>
                <a:ext uri="{FF2B5EF4-FFF2-40B4-BE49-F238E27FC236}">
                  <a16:creationId xmlns:a16="http://schemas.microsoft.com/office/drawing/2014/main" id="{1F3D83A3-D727-8EDB-B47E-200AF70D1708}"/>
                </a:ext>
              </a:extLst>
            </p:cNvPr>
            <p:cNvSpPr/>
            <p:nvPr/>
          </p:nvSpPr>
          <p:spPr>
            <a:xfrm>
              <a:off x="6612775" y="1362744"/>
              <a:ext cx="1687202" cy="2746639"/>
            </a:xfrm>
            <a:custGeom>
              <a:avLst/>
              <a:gdLst>
                <a:gd name="connsiteX0" fmla="*/ 2371671 w 2371670"/>
                <a:gd name="connsiteY0" fmla="*/ 3011875 h 3860902"/>
                <a:gd name="connsiteX1" fmla="*/ 0 w 2371670"/>
                <a:gd name="connsiteY1" fmla="*/ 0 h 3860902"/>
                <a:gd name="connsiteX2" fmla="*/ 0 w 2371670"/>
                <a:gd name="connsiteY2" fmla="*/ 190562 h 3860902"/>
                <a:gd name="connsiteX3" fmla="*/ 2186570 w 2371670"/>
                <a:gd name="connsiteY3" fmla="*/ 3011844 h 3860902"/>
                <a:gd name="connsiteX4" fmla="*/ 2086708 w 2371670"/>
                <a:gd name="connsiteY4" fmla="*/ 3767951 h 3860902"/>
                <a:gd name="connsiteX5" fmla="*/ 2253083 w 2371670"/>
                <a:gd name="connsiteY5" fmla="*/ 3860903 h 3860902"/>
                <a:gd name="connsiteX6" fmla="*/ 2371671 w 2371670"/>
                <a:gd name="connsiteY6" fmla="*/ 3011875 h 38609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1670" h="3860902">
                  <a:moveTo>
                    <a:pt x="2371671" y="3011875"/>
                  </a:moveTo>
                  <a:cubicBezTo>
                    <a:pt x="2371671" y="1553678"/>
                    <a:pt x="1358952" y="327753"/>
                    <a:pt x="0" y="0"/>
                  </a:cubicBezTo>
                  <a:lnTo>
                    <a:pt x="0" y="190562"/>
                  </a:lnTo>
                  <a:cubicBezTo>
                    <a:pt x="1255912" y="514088"/>
                    <a:pt x="2186570" y="1656317"/>
                    <a:pt x="2186570" y="3011844"/>
                  </a:cubicBezTo>
                  <a:cubicBezTo>
                    <a:pt x="2186570" y="3273299"/>
                    <a:pt x="2151678" y="3526734"/>
                    <a:pt x="2086708" y="3767951"/>
                  </a:cubicBezTo>
                  <a:lnTo>
                    <a:pt x="2253083" y="3860903"/>
                  </a:lnTo>
                  <a:cubicBezTo>
                    <a:pt x="2330178" y="3590964"/>
                    <a:pt x="2371671" y="3306186"/>
                    <a:pt x="2371671" y="3011875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  <a:alpha val="20000"/>
              </a:schemeClr>
            </a:solidFill>
            <a:ln w="388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  <p:sp>
          <p:nvSpPr>
            <p:cNvPr id="19" name="Freeform: Shape 178">
              <a:extLst>
                <a:ext uri="{FF2B5EF4-FFF2-40B4-BE49-F238E27FC236}">
                  <a16:creationId xmlns:a16="http://schemas.microsoft.com/office/drawing/2014/main" id="{DF2EEC15-142D-8605-F929-0F726958E70D}"/>
                </a:ext>
              </a:extLst>
            </p:cNvPr>
            <p:cNvSpPr/>
            <p:nvPr/>
          </p:nvSpPr>
          <p:spPr>
            <a:xfrm>
              <a:off x="3901096" y="1362744"/>
              <a:ext cx="1687225" cy="2746661"/>
            </a:xfrm>
            <a:custGeom>
              <a:avLst/>
              <a:gdLst>
                <a:gd name="connsiteX0" fmla="*/ 0 w 2371702"/>
                <a:gd name="connsiteY0" fmla="*/ 3011875 h 3860933"/>
                <a:gd name="connsiteX1" fmla="*/ 2371702 w 2371702"/>
                <a:gd name="connsiteY1" fmla="*/ 0 h 3860933"/>
                <a:gd name="connsiteX2" fmla="*/ 2371702 w 2371702"/>
                <a:gd name="connsiteY2" fmla="*/ 190562 h 3860933"/>
                <a:gd name="connsiteX3" fmla="*/ 185101 w 2371702"/>
                <a:gd name="connsiteY3" fmla="*/ 3011875 h 3860933"/>
                <a:gd name="connsiteX4" fmla="*/ 284933 w 2371702"/>
                <a:gd name="connsiteY4" fmla="*/ 3767982 h 3860933"/>
                <a:gd name="connsiteX5" fmla="*/ 118557 w 2371702"/>
                <a:gd name="connsiteY5" fmla="*/ 3860934 h 3860933"/>
                <a:gd name="connsiteX6" fmla="*/ 0 w 2371702"/>
                <a:gd name="connsiteY6" fmla="*/ 3011875 h 386093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371702" h="3860933">
                  <a:moveTo>
                    <a:pt x="0" y="3011875"/>
                  </a:moveTo>
                  <a:cubicBezTo>
                    <a:pt x="0" y="1553678"/>
                    <a:pt x="1012720" y="327753"/>
                    <a:pt x="2371702" y="0"/>
                  </a:cubicBezTo>
                  <a:lnTo>
                    <a:pt x="2371702" y="190562"/>
                  </a:lnTo>
                  <a:cubicBezTo>
                    <a:pt x="1115790" y="514119"/>
                    <a:pt x="185101" y="1656347"/>
                    <a:pt x="185101" y="3011875"/>
                  </a:cubicBezTo>
                  <a:cubicBezTo>
                    <a:pt x="185101" y="3273330"/>
                    <a:pt x="219993" y="3526765"/>
                    <a:pt x="284933" y="3767982"/>
                  </a:cubicBezTo>
                  <a:lnTo>
                    <a:pt x="118557" y="3860934"/>
                  </a:lnTo>
                  <a:cubicBezTo>
                    <a:pt x="41494" y="3590964"/>
                    <a:pt x="0" y="3306186"/>
                    <a:pt x="0" y="3011875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  <a:alpha val="20000"/>
              </a:schemeClr>
            </a:solidFill>
            <a:ln w="388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  <p:sp>
          <p:nvSpPr>
            <p:cNvPr id="20" name="Freeform: Shape 179">
              <a:extLst>
                <a:ext uri="{FF2B5EF4-FFF2-40B4-BE49-F238E27FC236}">
                  <a16:creationId xmlns:a16="http://schemas.microsoft.com/office/drawing/2014/main" id="{77AADF9E-FBEB-AEA3-BFFC-AEE5C6467007}"/>
                </a:ext>
              </a:extLst>
            </p:cNvPr>
            <p:cNvSpPr/>
            <p:nvPr/>
          </p:nvSpPr>
          <p:spPr>
            <a:xfrm>
              <a:off x="4510953" y="4922885"/>
              <a:ext cx="3180088" cy="752433"/>
            </a:xfrm>
            <a:custGeom>
              <a:avLst/>
              <a:gdLst>
                <a:gd name="connsiteX0" fmla="*/ 3794174 w 4470194"/>
                <a:gd name="connsiteY0" fmla="*/ 643289 h 1057682"/>
                <a:gd name="connsiteX1" fmla="*/ 0 w 4470194"/>
                <a:gd name="connsiteY1" fmla="*/ 95265 h 1057682"/>
                <a:gd name="connsiteX2" fmla="*/ 165018 w 4470194"/>
                <a:gd name="connsiteY2" fmla="*/ 0 h 1057682"/>
                <a:gd name="connsiteX3" fmla="*/ 3701624 w 4470194"/>
                <a:gd name="connsiteY3" fmla="*/ 482991 h 1057682"/>
                <a:gd name="connsiteX4" fmla="*/ 4306504 w 4470194"/>
                <a:gd name="connsiteY4" fmla="*/ 18417 h 1057682"/>
                <a:gd name="connsiteX5" fmla="*/ 4470195 w 4470194"/>
                <a:gd name="connsiteY5" fmla="*/ 116058 h 1057682"/>
                <a:gd name="connsiteX6" fmla="*/ 3794174 w 4470194"/>
                <a:gd name="connsiteY6" fmla="*/ 643289 h 10576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470194" h="1057682">
                  <a:moveTo>
                    <a:pt x="3794174" y="643289"/>
                  </a:moveTo>
                  <a:cubicBezTo>
                    <a:pt x="2531352" y="1372372"/>
                    <a:pt x="963329" y="1108294"/>
                    <a:pt x="0" y="95265"/>
                  </a:cubicBezTo>
                  <a:lnTo>
                    <a:pt x="165018" y="0"/>
                  </a:lnTo>
                  <a:cubicBezTo>
                    <a:pt x="1073155" y="925876"/>
                    <a:pt x="2527712" y="1160739"/>
                    <a:pt x="3701624" y="482991"/>
                  </a:cubicBezTo>
                  <a:cubicBezTo>
                    <a:pt x="3928095" y="352217"/>
                    <a:pt x="4130071" y="195282"/>
                    <a:pt x="4306504" y="18417"/>
                  </a:cubicBezTo>
                  <a:lnTo>
                    <a:pt x="4470195" y="116058"/>
                  </a:lnTo>
                  <a:cubicBezTo>
                    <a:pt x="4274913" y="317757"/>
                    <a:pt x="4049089" y="496102"/>
                    <a:pt x="3794174" y="643289"/>
                  </a:cubicBezTo>
                  <a:close/>
                </a:path>
              </a:pathLst>
            </a:custGeom>
            <a:solidFill>
              <a:schemeClr val="tx1">
                <a:lumMod val="25000"/>
                <a:lumOff val="75000"/>
                <a:alpha val="20000"/>
              </a:schemeClr>
            </a:solidFill>
            <a:ln w="3887" cap="flat">
              <a:noFill/>
              <a:prstDash val="solid"/>
              <a:miter/>
            </a:ln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endParaRPr lang="en-ID"/>
            </a:p>
          </p:txBody>
        </p:sp>
      </p:grpSp>
      <p:sp>
        <p:nvSpPr>
          <p:cNvPr id="27" name="TextBox 26">
            <a:extLst>
              <a:ext uri="{FF2B5EF4-FFF2-40B4-BE49-F238E27FC236}">
                <a16:creationId xmlns:a16="http://schemas.microsoft.com/office/drawing/2014/main" id="{81759F97-80C6-DD06-7277-5CF7B4E8683F}"/>
              </a:ext>
            </a:extLst>
          </p:cNvPr>
          <p:cNvSpPr txBox="1"/>
          <p:nvPr/>
        </p:nvSpPr>
        <p:spPr>
          <a:xfrm>
            <a:off x="895350" y="1030592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Business Model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133D1B3-A663-B758-3F67-39DD5F5883CC}"/>
              </a:ext>
            </a:extLst>
          </p:cNvPr>
          <p:cNvSpPr txBox="1"/>
          <p:nvPr/>
        </p:nvSpPr>
        <p:spPr>
          <a:xfrm>
            <a:off x="895348" y="1430702"/>
            <a:ext cx="4272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Models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C79ABDE6-9309-6CE3-6C3A-AF5DB9914E0D}"/>
              </a:ext>
            </a:extLst>
          </p:cNvPr>
          <p:cNvSpPr txBox="1"/>
          <p:nvPr/>
        </p:nvSpPr>
        <p:spPr>
          <a:xfrm>
            <a:off x="895350" y="2153952"/>
            <a:ext cx="3570634" cy="687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Ut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34" name="Rectangle: Rounded Corners 8">
            <a:extLst>
              <a:ext uri="{FF2B5EF4-FFF2-40B4-BE49-F238E27FC236}">
                <a16:creationId xmlns:a16="http://schemas.microsoft.com/office/drawing/2014/main" id="{4A7D40BE-A29D-D799-7FA7-35EEADAD2361}"/>
              </a:ext>
            </a:extLst>
          </p:cNvPr>
          <p:cNvSpPr/>
          <p:nvPr/>
        </p:nvSpPr>
        <p:spPr>
          <a:xfrm>
            <a:off x="971103" y="4638261"/>
            <a:ext cx="2598810" cy="1294632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Rectangle: Rounded Corners 40">
            <a:extLst>
              <a:ext uri="{FF2B5EF4-FFF2-40B4-BE49-F238E27FC236}">
                <a16:creationId xmlns:a16="http://schemas.microsoft.com/office/drawing/2014/main" id="{6EC08931-9B51-8F77-388A-983527D8FC61}"/>
              </a:ext>
            </a:extLst>
          </p:cNvPr>
          <p:cNvSpPr/>
          <p:nvPr/>
        </p:nvSpPr>
        <p:spPr>
          <a:xfrm>
            <a:off x="1042439" y="4689305"/>
            <a:ext cx="2456136" cy="1192545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5" name="Rectangle: Rounded Corners 8">
            <a:extLst>
              <a:ext uri="{FF2B5EF4-FFF2-40B4-BE49-F238E27FC236}">
                <a16:creationId xmlns:a16="http://schemas.microsoft.com/office/drawing/2014/main" id="{19207903-50B4-C894-6DFC-144B96DC7D57}"/>
              </a:ext>
            </a:extLst>
          </p:cNvPr>
          <p:cNvSpPr/>
          <p:nvPr/>
        </p:nvSpPr>
        <p:spPr>
          <a:xfrm>
            <a:off x="8922408" y="4638261"/>
            <a:ext cx="2598810" cy="1294632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4" name="Rectangle: Rounded Corners 40">
            <a:extLst>
              <a:ext uri="{FF2B5EF4-FFF2-40B4-BE49-F238E27FC236}">
                <a16:creationId xmlns:a16="http://schemas.microsoft.com/office/drawing/2014/main" id="{35CA54DE-BED8-1BE7-0D68-13B79A9CFC18}"/>
              </a:ext>
            </a:extLst>
          </p:cNvPr>
          <p:cNvSpPr/>
          <p:nvPr/>
        </p:nvSpPr>
        <p:spPr>
          <a:xfrm>
            <a:off x="8993745" y="4689305"/>
            <a:ext cx="2456136" cy="1192545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7AF59C76-9684-A8DA-D81C-756A663047B8}"/>
              </a:ext>
            </a:extLst>
          </p:cNvPr>
          <p:cNvSpPr txBox="1"/>
          <p:nvPr/>
        </p:nvSpPr>
        <p:spPr>
          <a:xfrm>
            <a:off x="1086542" y="5110461"/>
            <a:ext cx="236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$250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1CA9C152-AEC4-7E2F-1363-53B57E0D4D5A}"/>
              </a:ext>
            </a:extLst>
          </p:cNvPr>
          <p:cNvSpPr/>
          <p:nvPr/>
        </p:nvSpPr>
        <p:spPr>
          <a:xfrm>
            <a:off x="1134838" y="5388669"/>
            <a:ext cx="2271340" cy="298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Monthly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8" name="Rounded Rectangle 37">
            <a:extLst>
              <a:ext uri="{FF2B5EF4-FFF2-40B4-BE49-F238E27FC236}">
                <a16:creationId xmlns:a16="http://schemas.microsoft.com/office/drawing/2014/main" id="{5F055740-1CEA-D156-655C-E4816F27903D}"/>
              </a:ext>
            </a:extLst>
          </p:cNvPr>
          <p:cNvSpPr/>
          <p:nvPr/>
        </p:nvSpPr>
        <p:spPr>
          <a:xfrm>
            <a:off x="1532773" y="4439479"/>
            <a:ext cx="1475470" cy="420758"/>
          </a:xfrm>
          <a:prstGeom prst="roundRect">
            <a:avLst/>
          </a:prstGeom>
          <a:solidFill>
            <a:schemeClr val="accent3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6" name="Rounded Rectangle 45">
            <a:extLst>
              <a:ext uri="{FF2B5EF4-FFF2-40B4-BE49-F238E27FC236}">
                <a16:creationId xmlns:a16="http://schemas.microsoft.com/office/drawing/2014/main" id="{B4195E5E-D9D8-D5D3-33EE-AFEDC215089D}"/>
              </a:ext>
            </a:extLst>
          </p:cNvPr>
          <p:cNvSpPr/>
          <p:nvPr/>
        </p:nvSpPr>
        <p:spPr>
          <a:xfrm>
            <a:off x="9484078" y="4439479"/>
            <a:ext cx="1475470" cy="420758"/>
          </a:xfrm>
          <a:prstGeom prst="roundRect">
            <a:avLst/>
          </a:prstGeom>
          <a:solidFill>
            <a:schemeClr val="accent2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603A1A0-0F18-A491-5D18-6813473BACB1}"/>
              </a:ext>
            </a:extLst>
          </p:cNvPr>
          <p:cNvSpPr txBox="1"/>
          <p:nvPr/>
        </p:nvSpPr>
        <p:spPr>
          <a:xfrm>
            <a:off x="9037847" y="5110461"/>
            <a:ext cx="236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$750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6AB331A2-1CF7-6915-E08C-0FCB0514B762}"/>
              </a:ext>
            </a:extLst>
          </p:cNvPr>
          <p:cNvSpPr/>
          <p:nvPr/>
        </p:nvSpPr>
        <p:spPr>
          <a:xfrm>
            <a:off x="9086143" y="5388669"/>
            <a:ext cx="2271340" cy="298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Monthly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6" name="Rectangle: Rounded Corners 8">
            <a:extLst>
              <a:ext uri="{FF2B5EF4-FFF2-40B4-BE49-F238E27FC236}">
                <a16:creationId xmlns:a16="http://schemas.microsoft.com/office/drawing/2014/main" id="{668E3A2F-9F26-46EE-17FB-6E02E5C2A49B}"/>
              </a:ext>
            </a:extLst>
          </p:cNvPr>
          <p:cNvSpPr/>
          <p:nvPr/>
        </p:nvSpPr>
        <p:spPr>
          <a:xfrm>
            <a:off x="8922408" y="2001078"/>
            <a:ext cx="2598810" cy="1294632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7" name="Rectangle: Rounded Corners 40">
            <a:extLst>
              <a:ext uri="{FF2B5EF4-FFF2-40B4-BE49-F238E27FC236}">
                <a16:creationId xmlns:a16="http://schemas.microsoft.com/office/drawing/2014/main" id="{A5E68455-1503-EB45-DD2F-A5339E83617D}"/>
              </a:ext>
            </a:extLst>
          </p:cNvPr>
          <p:cNvSpPr/>
          <p:nvPr/>
        </p:nvSpPr>
        <p:spPr>
          <a:xfrm>
            <a:off x="8993745" y="2052122"/>
            <a:ext cx="2456136" cy="1192545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8" name="Rounded Rectangle 57">
            <a:extLst>
              <a:ext uri="{FF2B5EF4-FFF2-40B4-BE49-F238E27FC236}">
                <a16:creationId xmlns:a16="http://schemas.microsoft.com/office/drawing/2014/main" id="{F6B9C2E6-3435-15DE-ED2A-A72BED8CD85C}"/>
              </a:ext>
            </a:extLst>
          </p:cNvPr>
          <p:cNvSpPr/>
          <p:nvPr/>
        </p:nvSpPr>
        <p:spPr>
          <a:xfrm>
            <a:off x="9484078" y="1802296"/>
            <a:ext cx="1475470" cy="420758"/>
          </a:xfrm>
          <a:prstGeom prst="roundRect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D5E66B36-2018-3F37-C28F-79F17D5846F8}"/>
              </a:ext>
            </a:extLst>
          </p:cNvPr>
          <p:cNvSpPr txBox="1"/>
          <p:nvPr/>
        </p:nvSpPr>
        <p:spPr>
          <a:xfrm>
            <a:off x="9037847" y="2473278"/>
            <a:ext cx="236793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$400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34910611-6626-CFA2-C7DF-C07E3E612CD0}"/>
              </a:ext>
            </a:extLst>
          </p:cNvPr>
          <p:cNvSpPr/>
          <p:nvPr/>
        </p:nvSpPr>
        <p:spPr>
          <a:xfrm>
            <a:off x="9086143" y="2751486"/>
            <a:ext cx="2271340" cy="29828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2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Monthly</a:t>
            </a:r>
            <a:endParaRPr lang="id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9" name="Oval 68">
            <a:extLst>
              <a:ext uri="{FF2B5EF4-FFF2-40B4-BE49-F238E27FC236}">
                <a16:creationId xmlns:a16="http://schemas.microsoft.com/office/drawing/2014/main" id="{F27C513A-C27F-3895-31E1-F62CEB32B6DC}"/>
              </a:ext>
            </a:extLst>
          </p:cNvPr>
          <p:cNvSpPr/>
          <p:nvPr/>
        </p:nvSpPr>
        <p:spPr>
          <a:xfrm flipH="1">
            <a:off x="7924800" y="6096000"/>
            <a:ext cx="185530" cy="1855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Graphic 2" descr="Briefcase with solid fill">
            <a:extLst>
              <a:ext uri="{FF2B5EF4-FFF2-40B4-BE49-F238E27FC236}">
                <a16:creationId xmlns:a16="http://schemas.microsoft.com/office/drawing/2014/main" id="{A7F0EC8F-D899-FA70-F78F-09C27CF885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520628" y="1424235"/>
            <a:ext cx="402788" cy="402788"/>
          </a:xfrm>
          <a:prstGeom prst="rect">
            <a:avLst/>
          </a:prstGeom>
        </p:spPr>
      </p:pic>
      <p:pic>
        <p:nvPicPr>
          <p:cNvPr id="21" name="Graphic 20" descr="Customer review with solid fill">
            <a:extLst>
              <a:ext uri="{FF2B5EF4-FFF2-40B4-BE49-F238E27FC236}">
                <a16:creationId xmlns:a16="http://schemas.microsoft.com/office/drawing/2014/main" id="{544D4AB0-1FA8-CA17-B6DE-7B89B3253A0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009915" y="4094669"/>
            <a:ext cx="402788" cy="402788"/>
          </a:xfrm>
          <a:prstGeom prst="rect">
            <a:avLst/>
          </a:prstGeom>
        </p:spPr>
      </p:pic>
      <p:pic>
        <p:nvPicPr>
          <p:cNvPr id="23" name="Graphic 22" descr="Postit Notes with solid fill">
            <a:extLst>
              <a:ext uri="{FF2B5EF4-FFF2-40B4-BE49-F238E27FC236}">
                <a16:creationId xmlns:a16="http://schemas.microsoft.com/office/drawing/2014/main" id="{8D88022C-15F2-6E6C-E919-9607B55010C2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8093836" y="4094669"/>
            <a:ext cx="402788" cy="402788"/>
          </a:xfrm>
          <a:prstGeom prst="rect">
            <a:avLst/>
          </a:prstGeom>
        </p:spPr>
      </p:pic>
      <p:sp>
        <p:nvSpPr>
          <p:cNvPr id="24" name="TextBox 23">
            <a:extLst>
              <a:ext uri="{FF2B5EF4-FFF2-40B4-BE49-F238E27FC236}">
                <a16:creationId xmlns:a16="http://schemas.microsoft.com/office/drawing/2014/main" id="{9E5B97E6-3DAB-44FF-CB2F-A29395A8D438}"/>
              </a:ext>
            </a:extLst>
          </p:cNvPr>
          <p:cNvSpPr txBox="1"/>
          <p:nvPr/>
        </p:nvSpPr>
        <p:spPr>
          <a:xfrm>
            <a:off x="1435273" y="4446387"/>
            <a:ext cx="1673713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US" b="1" i="0" dirty="0">
                <a:solidFill>
                  <a:schemeClr val="bg2"/>
                </a:solidFill>
                <a:effectLst/>
                <a:latin typeface="+mj-lt"/>
              </a:rPr>
              <a:t>Plan 2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EEC10E9-2FCE-3820-6C05-5196119C4276}"/>
              </a:ext>
            </a:extLst>
          </p:cNvPr>
          <p:cNvSpPr txBox="1"/>
          <p:nvPr/>
        </p:nvSpPr>
        <p:spPr>
          <a:xfrm>
            <a:off x="9391943" y="4446387"/>
            <a:ext cx="1673713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US" b="1" i="0" dirty="0">
                <a:solidFill>
                  <a:schemeClr val="bg2"/>
                </a:solidFill>
                <a:effectLst/>
                <a:latin typeface="+mj-lt"/>
              </a:rPr>
              <a:t>Plan 3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13639C66-BE18-BE3E-27CE-D3D96543EDF7}"/>
              </a:ext>
            </a:extLst>
          </p:cNvPr>
          <p:cNvSpPr txBox="1"/>
          <p:nvPr/>
        </p:nvSpPr>
        <p:spPr>
          <a:xfrm>
            <a:off x="9391943" y="1804787"/>
            <a:ext cx="1673713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ctr"/>
            <a:r>
              <a:rPr lang="en-US" b="1" i="0" dirty="0">
                <a:solidFill>
                  <a:schemeClr val="bg2"/>
                </a:solidFill>
                <a:effectLst/>
                <a:latin typeface="+mj-lt"/>
              </a:rPr>
              <a:t>Plan 1</a:t>
            </a:r>
            <a:endParaRPr lang="en-ID" b="1" dirty="0">
              <a:solidFill>
                <a:schemeClr val="bg2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1792412724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1" name="Group 30">
            <a:extLst>
              <a:ext uri="{FF2B5EF4-FFF2-40B4-BE49-F238E27FC236}">
                <a16:creationId xmlns:a16="http://schemas.microsoft.com/office/drawing/2014/main" id="{60B7CAC3-E040-46E4-B946-E1DEC0168181}"/>
              </a:ext>
            </a:extLst>
          </p:cNvPr>
          <p:cNvGrpSpPr/>
          <p:nvPr/>
        </p:nvGrpSpPr>
        <p:grpSpPr>
          <a:xfrm>
            <a:off x="4408127" y="2016106"/>
            <a:ext cx="3377336" cy="4154780"/>
            <a:chOff x="4183063" y="1390650"/>
            <a:chExt cx="3827463" cy="4708526"/>
          </a:xfrm>
        </p:grpSpPr>
        <p:sp>
          <p:nvSpPr>
            <p:cNvPr id="6" name="Freeform 5">
              <a:extLst>
                <a:ext uri="{FF2B5EF4-FFF2-40B4-BE49-F238E27FC236}">
                  <a16:creationId xmlns:a16="http://schemas.microsoft.com/office/drawing/2014/main" id="{8BB9670C-3165-419C-97DA-8726B4061233}"/>
                </a:ext>
              </a:extLst>
            </p:cNvPr>
            <p:cNvSpPr>
              <a:spLocks/>
            </p:cNvSpPr>
            <p:nvPr/>
          </p:nvSpPr>
          <p:spPr bwMode="auto">
            <a:xfrm>
              <a:off x="5214938" y="5549900"/>
              <a:ext cx="793750" cy="520700"/>
            </a:xfrm>
            <a:custGeom>
              <a:avLst/>
              <a:gdLst>
                <a:gd name="T0" fmla="*/ 366 w 366"/>
                <a:gd name="T1" fmla="*/ 110 h 240"/>
                <a:gd name="T2" fmla="*/ 366 w 366"/>
                <a:gd name="T3" fmla="*/ 81 h 240"/>
                <a:gd name="T4" fmla="*/ 362 w 366"/>
                <a:gd name="T5" fmla="*/ 81 h 240"/>
                <a:gd name="T6" fmla="*/ 358 w 366"/>
                <a:gd name="T7" fmla="*/ 93 h 240"/>
                <a:gd name="T8" fmla="*/ 183 w 366"/>
                <a:gd name="T9" fmla="*/ 0 h 240"/>
                <a:gd name="T10" fmla="*/ 10 w 366"/>
                <a:gd name="T11" fmla="*/ 89 h 240"/>
                <a:gd name="T12" fmla="*/ 8 w 366"/>
                <a:gd name="T13" fmla="*/ 85 h 240"/>
                <a:gd name="T14" fmla="*/ 0 w 366"/>
                <a:gd name="T15" fmla="*/ 86 h 240"/>
                <a:gd name="T16" fmla="*/ 0 w 366"/>
                <a:gd name="T17" fmla="*/ 110 h 240"/>
                <a:gd name="T18" fmla="*/ 183 w 366"/>
                <a:gd name="T19" fmla="*/ 240 h 240"/>
                <a:gd name="T20" fmla="*/ 366 w 366"/>
                <a:gd name="T21" fmla="*/ 11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6" h="240">
                  <a:moveTo>
                    <a:pt x="366" y="110"/>
                  </a:moveTo>
                  <a:cubicBezTo>
                    <a:pt x="366" y="81"/>
                    <a:pt x="366" y="81"/>
                    <a:pt x="366" y="81"/>
                  </a:cubicBezTo>
                  <a:cubicBezTo>
                    <a:pt x="366" y="79"/>
                    <a:pt x="363" y="79"/>
                    <a:pt x="362" y="81"/>
                  </a:cubicBezTo>
                  <a:cubicBezTo>
                    <a:pt x="358" y="93"/>
                    <a:pt x="358" y="93"/>
                    <a:pt x="358" y="93"/>
                  </a:cubicBezTo>
                  <a:cubicBezTo>
                    <a:pt x="336" y="39"/>
                    <a:pt x="266" y="0"/>
                    <a:pt x="183" y="0"/>
                  </a:cubicBezTo>
                  <a:cubicBezTo>
                    <a:pt x="102" y="0"/>
                    <a:pt x="34" y="37"/>
                    <a:pt x="10" y="89"/>
                  </a:cubicBezTo>
                  <a:cubicBezTo>
                    <a:pt x="8" y="85"/>
                    <a:pt x="8" y="85"/>
                    <a:pt x="8" y="85"/>
                  </a:cubicBezTo>
                  <a:cubicBezTo>
                    <a:pt x="6" y="81"/>
                    <a:pt x="0" y="82"/>
                    <a:pt x="0" y="86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82"/>
                    <a:pt x="82" y="240"/>
                    <a:pt x="183" y="240"/>
                  </a:cubicBezTo>
                  <a:cubicBezTo>
                    <a:pt x="284" y="240"/>
                    <a:pt x="366" y="182"/>
                    <a:pt x="366" y="110"/>
                  </a:cubicBezTo>
                  <a:close/>
                </a:path>
              </a:pathLst>
            </a:custGeom>
            <a:solidFill>
              <a:srgbClr val="E89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315015B1-3C64-4C64-87C2-5A56D370547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14938" y="5454650"/>
              <a:ext cx="793750" cy="542925"/>
            </a:xfrm>
            <a:prstGeom prst="ellipse">
              <a:avLst/>
            </a:pr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593D994E-27F6-4D2E-9DEB-5EEBBBD466A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2725" y="5519738"/>
              <a:ext cx="641350" cy="398463"/>
            </a:xfrm>
            <a:prstGeom prst="ellipse">
              <a:avLst/>
            </a:prstGeom>
            <a:solidFill>
              <a:srgbClr val="E89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F2D2C0A8-808C-4072-B572-63A562F6F40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5292725" y="5534025"/>
              <a:ext cx="641350" cy="384175"/>
            </a:xfrm>
            <a:prstGeom prst="ellipse">
              <a:avLst/>
            </a:prstGeom>
            <a:solidFill>
              <a:srgbClr val="FFB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0" name="Freeform 9">
              <a:extLst>
                <a:ext uri="{FF2B5EF4-FFF2-40B4-BE49-F238E27FC236}">
                  <a16:creationId xmlns:a16="http://schemas.microsoft.com/office/drawing/2014/main" id="{62D8B08B-BB11-4EF8-8AE3-774C9A131F15}"/>
                </a:ext>
              </a:extLst>
            </p:cNvPr>
            <p:cNvSpPr>
              <a:spLocks/>
            </p:cNvSpPr>
            <p:nvPr/>
          </p:nvSpPr>
          <p:spPr bwMode="auto">
            <a:xfrm>
              <a:off x="5340350" y="5624513"/>
              <a:ext cx="542925" cy="179388"/>
            </a:xfrm>
            <a:custGeom>
              <a:avLst/>
              <a:gdLst>
                <a:gd name="T0" fmla="*/ 193 w 250"/>
                <a:gd name="T1" fmla="*/ 78 h 83"/>
                <a:gd name="T2" fmla="*/ 170 w 250"/>
                <a:gd name="T3" fmla="*/ 63 h 83"/>
                <a:gd name="T4" fmla="*/ 187 w 250"/>
                <a:gd name="T5" fmla="*/ 42 h 83"/>
                <a:gd name="T6" fmla="*/ 182 w 250"/>
                <a:gd name="T7" fmla="*/ 32 h 83"/>
                <a:gd name="T8" fmla="*/ 171 w 250"/>
                <a:gd name="T9" fmla="*/ 28 h 83"/>
                <a:gd name="T10" fmla="*/ 160 w 250"/>
                <a:gd name="T11" fmla="*/ 31 h 83"/>
                <a:gd name="T12" fmla="*/ 148 w 250"/>
                <a:gd name="T13" fmla="*/ 45 h 83"/>
                <a:gd name="T14" fmla="*/ 130 w 250"/>
                <a:gd name="T15" fmla="*/ 69 h 83"/>
                <a:gd name="T16" fmla="*/ 111 w 250"/>
                <a:gd name="T17" fmla="*/ 79 h 83"/>
                <a:gd name="T18" fmla="*/ 86 w 250"/>
                <a:gd name="T19" fmla="*/ 83 h 83"/>
                <a:gd name="T20" fmla="*/ 61 w 250"/>
                <a:gd name="T21" fmla="*/ 79 h 83"/>
                <a:gd name="T22" fmla="*/ 43 w 250"/>
                <a:gd name="T23" fmla="*/ 69 h 83"/>
                <a:gd name="T24" fmla="*/ 33 w 250"/>
                <a:gd name="T25" fmla="*/ 52 h 83"/>
                <a:gd name="T26" fmla="*/ 0 w 250"/>
                <a:gd name="T27" fmla="*/ 52 h 83"/>
                <a:gd name="T28" fmla="*/ 0 w 250"/>
                <a:gd name="T29" fmla="*/ 37 h 83"/>
                <a:gd name="T30" fmla="*/ 32 w 250"/>
                <a:gd name="T31" fmla="*/ 37 h 83"/>
                <a:gd name="T32" fmla="*/ 40 w 250"/>
                <a:gd name="T33" fmla="*/ 19 h 83"/>
                <a:gd name="T34" fmla="*/ 62 w 250"/>
                <a:gd name="T35" fmla="*/ 0 h 83"/>
                <a:gd name="T36" fmla="*/ 86 w 250"/>
                <a:gd name="T37" fmla="*/ 15 h 83"/>
                <a:gd name="T38" fmla="*/ 62 w 250"/>
                <a:gd name="T39" fmla="*/ 44 h 83"/>
                <a:gd name="T40" fmla="*/ 69 w 250"/>
                <a:gd name="T41" fmla="*/ 56 h 83"/>
                <a:gd name="T42" fmla="*/ 87 w 250"/>
                <a:gd name="T43" fmla="*/ 61 h 83"/>
                <a:gd name="T44" fmla="*/ 101 w 250"/>
                <a:gd name="T45" fmla="*/ 58 h 83"/>
                <a:gd name="T46" fmla="*/ 114 w 250"/>
                <a:gd name="T47" fmla="*/ 45 h 83"/>
                <a:gd name="T48" fmla="*/ 135 w 250"/>
                <a:gd name="T49" fmla="*/ 19 h 83"/>
                <a:gd name="T50" fmla="*/ 152 w 250"/>
                <a:gd name="T51" fmla="*/ 9 h 83"/>
                <a:gd name="T52" fmla="*/ 173 w 250"/>
                <a:gd name="T53" fmla="*/ 6 h 83"/>
                <a:gd name="T54" fmla="*/ 204 w 250"/>
                <a:gd name="T55" fmla="*/ 14 h 83"/>
                <a:gd name="T56" fmla="*/ 218 w 250"/>
                <a:gd name="T57" fmla="*/ 37 h 83"/>
                <a:gd name="T58" fmla="*/ 250 w 250"/>
                <a:gd name="T59" fmla="*/ 37 h 83"/>
                <a:gd name="T60" fmla="*/ 250 w 250"/>
                <a:gd name="T61" fmla="*/ 52 h 83"/>
                <a:gd name="T62" fmla="*/ 216 w 250"/>
                <a:gd name="T63" fmla="*/ 52 h 83"/>
                <a:gd name="T64" fmla="*/ 209 w 250"/>
                <a:gd name="T65" fmla="*/ 65 h 83"/>
                <a:gd name="T66" fmla="*/ 193 w 250"/>
                <a:gd name="T67" fmla="*/ 78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50" h="83">
                  <a:moveTo>
                    <a:pt x="193" y="78"/>
                  </a:moveTo>
                  <a:cubicBezTo>
                    <a:pt x="170" y="63"/>
                    <a:pt x="170" y="63"/>
                    <a:pt x="170" y="63"/>
                  </a:cubicBezTo>
                  <a:cubicBezTo>
                    <a:pt x="181" y="55"/>
                    <a:pt x="187" y="48"/>
                    <a:pt x="187" y="42"/>
                  </a:cubicBezTo>
                  <a:cubicBezTo>
                    <a:pt x="187" y="37"/>
                    <a:pt x="185" y="34"/>
                    <a:pt x="182" y="32"/>
                  </a:cubicBezTo>
                  <a:cubicBezTo>
                    <a:pt x="179" y="29"/>
                    <a:pt x="175" y="28"/>
                    <a:pt x="171" y="28"/>
                  </a:cubicBezTo>
                  <a:cubicBezTo>
                    <a:pt x="167" y="28"/>
                    <a:pt x="164" y="29"/>
                    <a:pt x="160" y="31"/>
                  </a:cubicBezTo>
                  <a:cubicBezTo>
                    <a:pt x="156" y="33"/>
                    <a:pt x="153" y="38"/>
                    <a:pt x="148" y="45"/>
                  </a:cubicBezTo>
                  <a:cubicBezTo>
                    <a:pt x="141" y="56"/>
                    <a:pt x="135" y="65"/>
                    <a:pt x="130" y="69"/>
                  </a:cubicBezTo>
                  <a:cubicBezTo>
                    <a:pt x="124" y="73"/>
                    <a:pt x="118" y="77"/>
                    <a:pt x="111" y="79"/>
                  </a:cubicBezTo>
                  <a:cubicBezTo>
                    <a:pt x="103" y="81"/>
                    <a:pt x="95" y="83"/>
                    <a:pt x="86" y="83"/>
                  </a:cubicBezTo>
                  <a:cubicBezTo>
                    <a:pt x="77" y="83"/>
                    <a:pt x="69" y="81"/>
                    <a:pt x="61" y="79"/>
                  </a:cubicBezTo>
                  <a:cubicBezTo>
                    <a:pt x="53" y="76"/>
                    <a:pt x="47" y="73"/>
                    <a:pt x="43" y="69"/>
                  </a:cubicBezTo>
                  <a:cubicBezTo>
                    <a:pt x="38" y="65"/>
                    <a:pt x="35" y="59"/>
                    <a:pt x="33" y="52"/>
                  </a:cubicBezTo>
                  <a:cubicBezTo>
                    <a:pt x="0" y="52"/>
                    <a:pt x="0" y="52"/>
                    <a:pt x="0" y="52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32" y="37"/>
                    <a:pt x="32" y="37"/>
                    <a:pt x="32" y="37"/>
                  </a:cubicBezTo>
                  <a:cubicBezTo>
                    <a:pt x="33" y="30"/>
                    <a:pt x="36" y="24"/>
                    <a:pt x="40" y="19"/>
                  </a:cubicBezTo>
                  <a:cubicBezTo>
                    <a:pt x="45" y="12"/>
                    <a:pt x="53" y="6"/>
                    <a:pt x="62" y="0"/>
                  </a:cubicBezTo>
                  <a:cubicBezTo>
                    <a:pt x="86" y="15"/>
                    <a:pt x="86" y="15"/>
                    <a:pt x="86" y="15"/>
                  </a:cubicBezTo>
                  <a:cubicBezTo>
                    <a:pt x="70" y="25"/>
                    <a:pt x="62" y="35"/>
                    <a:pt x="62" y="44"/>
                  </a:cubicBezTo>
                  <a:cubicBezTo>
                    <a:pt x="62" y="49"/>
                    <a:pt x="65" y="53"/>
                    <a:pt x="69" y="56"/>
                  </a:cubicBezTo>
                  <a:cubicBezTo>
                    <a:pt x="74" y="59"/>
                    <a:pt x="80" y="61"/>
                    <a:pt x="87" y="61"/>
                  </a:cubicBezTo>
                  <a:cubicBezTo>
                    <a:pt x="92" y="61"/>
                    <a:pt x="97" y="60"/>
                    <a:pt x="101" y="58"/>
                  </a:cubicBezTo>
                  <a:cubicBezTo>
                    <a:pt x="105" y="56"/>
                    <a:pt x="110" y="51"/>
                    <a:pt x="114" y="45"/>
                  </a:cubicBezTo>
                  <a:cubicBezTo>
                    <a:pt x="123" y="32"/>
                    <a:pt x="130" y="24"/>
                    <a:pt x="135" y="19"/>
                  </a:cubicBezTo>
                  <a:cubicBezTo>
                    <a:pt x="140" y="15"/>
                    <a:pt x="146" y="11"/>
                    <a:pt x="152" y="9"/>
                  </a:cubicBezTo>
                  <a:cubicBezTo>
                    <a:pt x="159" y="7"/>
                    <a:pt x="166" y="6"/>
                    <a:pt x="173" y="6"/>
                  </a:cubicBezTo>
                  <a:cubicBezTo>
                    <a:pt x="185" y="6"/>
                    <a:pt x="195" y="9"/>
                    <a:pt x="204" y="14"/>
                  </a:cubicBezTo>
                  <a:cubicBezTo>
                    <a:pt x="213" y="20"/>
                    <a:pt x="217" y="28"/>
                    <a:pt x="218" y="37"/>
                  </a:cubicBezTo>
                  <a:cubicBezTo>
                    <a:pt x="250" y="37"/>
                    <a:pt x="250" y="37"/>
                    <a:pt x="250" y="37"/>
                  </a:cubicBezTo>
                  <a:cubicBezTo>
                    <a:pt x="250" y="52"/>
                    <a:pt x="250" y="52"/>
                    <a:pt x="250" y="52"/>
                  </a:cubicBezTo>
                  <a:cubicBezTo>
                    <a:pt x="216" y="52"/>
                    <a:pt x="216" y="52"/>
                    <a:pt x="216" y="52"/>
                  </a:cubicBezTo>
                  <a:cubicBezTo>
                    <a:pt x="215" y="57"/>
                    <a:pt x="212" y="62"/>
                    <a:pt x="209" y="65"/>
                  </a:cubicBezTo>
                  <a:cubicBezTo>
                    <a:pt x="206" y="69"/>
                    <a:pt x="201" y="73"/>
                    <a:pt x="193" y="78"/>
                  </a:cubicBezTo>
                  <a:close/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Freeform 10">
              <a:extLst>
                <a:ext uri="{FF2B5EF4-FFF2-40B4-BE49-F238E27FC236}">
                  <a16:creationId xmlns:a16="http://schemas.microsoft.com/office/drawing/2014/main" id="{C26905DE-67A2-4162-AC9B-379B2E5CC5FE}"/>
                </a:ext>
              </a:extLst>
            </p:cNvPr>
            <p:cNvSpPr>
              <a:spLocks/>
            </p:cNvSpPr>
            <p:nvPr/>
          </p:nvSpPr>
          <p:spPr bwMode="auto">
            <a:xfrm>
              <a:off x="6691313" y="5559425"/>
              <a:ext cx="793750" cy="520700"/>
            </a:xfrm>
            <a:custGeom>
              <a:avLst/>
              <a:gdLst>
                <a:gd name="T0" fmla="*/ 366 w 366"/>
                <a:gd name="T1" fmla="*/ 110 h 240"/>
                <a:gd name="T2" fmla="*/ 366 w 366"/>
                <a:gd name="T3" fmla="*/ 81 h 240"/>
                <a:gd name="T4" fmla="*/ 362 w 366"/>
                <a:gd name="T5" fmla="*/ 80 h 240"/>
                <a:gd name="T6" fmla="*/ 358 w 366"/>
                <a:gd name="T7" fmla="*/ 93 h 240"/>
                <a:gd name="T8" fmla="*/ 183 w 366"/>
                <a:gd name="T9" fmla="*/ 0 h 240"/>
                <a:gd name="T10" fmla="*/ 9 w 366"/>
                <a:gd name="T11" fmla="*/ 89 h 240"/>
                <a:gd name="T12" fmla="*/ 7 w 366"/>
                <a:gd name="T13" fmla="*/ 85 h 240"/>
                <a:gd name="T14" fmla="*/ 0 w 366"/>
                <a:gd name="T15" fmla="*/ 86 h 240"/>
                <a:gd name="T16" fmla="*/ 0 w 366"/>
                <a:gd name="T17" fmla="*/ 110 h 240"/>
                <a:gd name="T18" fmla="*/ 183 w 366"/>
                <a:gd name="T19" fmla="*/ 240 h 240"/>
                <a:gd name="T20" fmla="*/ 366 w 366"/>
                <a:gd name="T21" fmla="*/ 110 h 2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66" h="240">
                  <a:moveTo>
                    <a:pt x="366" y="110"/>
                  </a:moveTo>
                  <a:cubicBezTo>
                    <a:pt x="366" y="81"/>
                    <a:pt x="366" y="81"/>
                    <a:pt x="366" y="81"/>
                  </a:cubicBezTo>
                  <a:cubicBezTo>
                    <a:pt x="366" y="79"/>
                    <a:pt x="363" y="78"/>
                    <a:pt x="362" y="80"/>
                  </a:cubicBezTo>
                  <a:cubicBezTo>
                    <a:pt x="358" y="93"/>
                    <a:pt x="358" y="93"/>
                    <a:pt x="358" y="93"/>
                  </a:cubicBezTo>
                  <a:cubicBezTo>
                    <a:pt x="335" y="39"/>
                    <a:pt x="265" y="0"/>
                    <a:pt x="183" y="0"/>
                  </a:cubicBezTo>
                  <a:cubicBezTo>
                    <a:pt x="102" y="0"/>
                    <a:pt x="33" y="37"/>
                    <a:pt x="9" y="89"/>
                  </a:cubicBezTo>
                  <a:cubicBezTo>
                    <a:pt x="7" y="85"/>
                    <a:pt x="7" y="85"/>
                    <a:pt x="7" y="85"/>
                  </a:cubicBezTo>
                  <a:cubicBezTo>
                    <a:pt x="5" y="81"/>
                    <a:pt x="0" y="82"/>
                    <a:pt x="0" y="86"/>
                  </a:cubicBezTo>
                  <a:cubicBezTo>
                    <a:pt x="0" y="110"/>
                    <a:pt x="0" y="110"/>
                    <a:pt x="0" y="110"/>
                  </a:cubicBezTo>
                  <a:cubicBezTo>
                    <a:pt x="0" y="182"/>
                    <a:pt x="82" y="240"/>
                    <a:pt x="183" y="240"/>
                  </a:cubicBezTo>
                  <a:cubicBezTo>
                    <a:pt x="284" y="240"/>
                    <a:pt x="366" y="182"/>
                    <a:pt x="366" y="110"/>
                  </a:cubicBezTo>
                  <a:close/>
                </a:path>
              </a:pathLst>
            </a:custGeom>
            <a:solidFill>
              <a:srgbClr val="E89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6EA30F6F-F72E-4F2F-A673-0DE4D011B1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691313" y="5462588"/>
              <a:ext cx="793750" cy="542925"/>
            </a:xfrm>
            <a:prstGeom prst="ellipse">
              <a:avLst/>
            </a:pr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Oval 12">
              <a:extLst>
                <a:ext uri="{FF2B5EF4-FFF2-40B4-BE49-F238E27FC236}">
                  <a16:creationId xmlns:a16="http://schemas.microsoft.com/office/drawing/2014/main" id="{6B642FE8-C98E-4F59-BE94-5B8099EAD6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7513" y="5527675"/>
              <a:ext cx="639763" cy="400050"/>
            </a:xfrm>
            <a:prstGeom prst="ellipse">
              <a:avLst/>
            </a:prstGeom>
            <a:solidFill>
              <a:srgbClr val="E89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EC057AB5-BCFF-4608-BE38-3F4916A7519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767513" y="5543550"/>
              <a:ext cx="639763" cy="384175"/>
            </a:xfrm>
            <a:prstGeom prst="ellipse">
              <a:avLst/>
            </a:prstGeom>
            <a:solidFill>
              <a:srgbClr val="FFB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" name="Freeform 14">
              <a:extLst>
                <a:ext uri="{FF2B5EF4-FFF2-40B4-BE49-F238E27FC236}">
                  <a16:creationId xmlns:a16="http://schemas.microsoft.com/office/drawing/2014/main" id="{08E708DA-8FA0-4433-80A7-70039712EBD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7688" y="5567363"/>
              <a:ext cx="350838" cy="319088"/>
            </a:xfrm>
            <a:custGeom>
              <a:avLst/>
              <a:gdLst>
                <a:gd name="T0" fmla="*/ 162 w 162"/>
                <a:gd name="T1" fmla="*/ 44 h 147"/>
                <a:gd name="T2" fmla="*/ 134 w 162"/>
                <a:gd name="T3" fmla="*/ 52 h 147"/>
                <a:gd name="T4" fmla="*/ 111 w 162"/>
                <a:gd name="T5" fmla="*/ 37 h 147"/>
                <a:gd name="T6" fmla="*/ 96 w 162"/>
                <a:gd name="T7" fmla="*/ 37 h 147"/>
                <a:gd name="T8" fmla="*/ 87 w 162"/>
                <a:gd name="T9" fmla="*/ 42 h 147"/>
                <a:gd name="T10" fmla="*/ 87 w 162"/>
                <a:gd name="T11" fmla="*/ 49 h 147"/>
                <a:gd name="T12" fmla="*/ 101 w 162"/>
                <a:gd name="T13" fmla="*/ 60 h 147"/>
                <a:gd name="T14" fmla="*/ 129 w 162"/>
                <a:gd name="T15" fmla="*/ 78 h 147"/>
                <a:gd name="T16" fmla="*/ 137 w 162"/>
                <a:gd name="T17" fmla="*/ 91 h 147"/>
                <a:gd name="T18" fmla="*/ 133 w 162"/>
                <a:gd name="T19" fmla="*/ 106 h 147"/>
                <a:gd name="T20" fmla="*/ 117 w 162"/>
                <a:gd name="T21" fmla="*/ 120 h 147"/>
                <a:gd name="T22" fmla="*/ 94 w 162"/>
                <a:gd name="T23" fmla="*/ 127 h 147"/>
                <a:gd name="T24" fmla="*/ 62 w 162"/>
                <a:gd name="T25" fmla="*/ 128 h 147"/>
                <a:gd name="T26" fmla="*/ 46 w 162"/>
                <a:gd name="T27" fmla="*/ 147 h 147"/>
                <a:gd name="T28" fmla="*/ 23 w 162"/>
                <a:gd name="T29" fmla="*/ 143 h 147"/>
                <a:gd name="T30" fmla="*/ 39 w 162"/>
                <a:gd name="T31" fmla="*/ 125 h 147"/>
                <a:gd name="T32" fmla="*/ 16 w 162"/>
                <a:gd name="T33" fmla="*/ 115 h 147"/>
                <a:gd name="T34" fmla="*/ 0 w 162"/>
                <a:gd name="T35" fmla="*/ 97 h 147"/>
                <a:gd name="T36" fmla="*/ 34 w 162"/>
                <a:gd name="T37" fmla="*/ 88 h 147"/>
                <a:gd name="T38" fmla="*/ 64 w 162"/>
                <a:gd name="T39" fmla="*/ 109 h 147"/>
                <a:gd name="T40" fmla="*/ 85 w 162"/>
                <a:gd name="T41" fmla="*/ 108 h 147"/>
                <a:gd name="T42" fmla="*/ 100 w 162"/>
                <a:gd name="T43" fmla="*/ 100 h 147"/>
                <a:gd name="T44" fmla="*/ 101 w 162"/>
                <a:gd name="T45" fmla="*/ 91 h 147"/>
                <a:gd name="T46" fmla="*/ 88 w 162"/>
                <a:gd name="T47" fmla="*/ 80 h 147"/>
                <a:gd name="T48" fmla="*/ 61 w 162"/>
                <a:gd name="T49" fmla="*/ 60 h 147"/>
                <a:gd name="T50" fmla="*/ 55 w 162"/>
                <a:gd name="T51" fmla="*/ 48 h 147"/>
                <a:gd name="T52" fmla="*/ 59 w 162"/>
                <a:gd name="T53" fmla="*/ 35 h 147"/>
                <a:gd name="T54" fmla="*/ 82 w 162"/>
                <a:gd name="T55" fmla="*/ 19 h 147"/>
                <a:gd name="T56" fmla="*/ 115 w 162"/>
                <a:gd name="T57" fmla="*/ 18 h 147"/>
                <a:gd name="T58" fmla="*/ 125 w 162"/>
                <a:gd name="T59" fmla="*/ 0 h 147"/>
                <a:gd name="T60" fmla="*/ 144 w 162"/>
                <a:gd name="T61" fmla="*/ 4 h 147"/>
                <a:gd name="T62" fmla="*/ 134 w 162"/>
                <a:gd name="T63" fmla="*/ 23 h 147"/>
                <a:gd name="T64" fmla="*/ 150 w 162"/>
                <a:gd name="T65" fmla="*/ 31 h 147"/>
                <a:gd name="T66" fmla="*/ 162 w 162"/>
                <a:gd name="T67" fmla="*/ 44 h 1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162" h="147">
                  <a:moveTo>
                    <a:pt x="162" y="44"/>
                  </a:moveTo>
                  <a:cubicBezTo>
                    <a:pt x="134" y="52"/>
                    <a:pt x="134" y="52"/>
                    <a:pt x="134" y="52"/>
                  </a:cubicBezTo>
                  <a:cubicBezTo>
                    <a:pt x="128" y="44"/>
                    <a:pt x="120" y="39"/>
                    <a:pt x="111" y="37"/>
                  </a:cubicBezTo>
                  <a:cubicBezTo>
                    <a:pt x="106" y="36"/>
                    <a:pt x="101" y="36"/>
                    <a:pt x="96" y="37"/>
                  </a:cubicBezTo>
                  <a:cubicBezTo>
                    <a:pt x="92" y="38"/>
                    <a:pt x="89" y="40"/>
                    <a:pt x="87" y="42"/>
                  </a:cubicBezTo>
                  <a:cubicBezTo>
                    <a:pt x="86" y="44"/>
                    <a:pt x="86" y="47"/>
                    <a:pt x="87" y="49"/>
                  </a:cubicBezTo>
                  <a:cubicBezTo>
                    <a:pt x="89" y="52"/>
                    <a:pt x="94" y="56"/>
                    <a:pt x="101" y="60"/>
                  </a:cubicBezTo>
                  <a:cubicBezTo>
                    <a:pt x="115" y="67"/>
                    <a:pt x="124" y="73"/>
                    <a:pt x="129" y="78"/>
                  </a:cubicBezTo>
                  <a:cubicBezTo>
                    <a:pt x="133" y="82"/>
                    <a:pt x="136" y="86"/>
                    <a:pt x="137" y="91"/>
                  </a:cubicBezTo>
                  <a:cubicBezTo>
                    <a:pt x="137" y="96"/>
                    <a:pt x="136" y="101"/>
                    <a:pt x="133" y="106"/>
                  </a:cubicBezTo>
                  <a:cubicBezTo>
                    <a:pt x="129" y="112"/>
                    <a:pt x="124" y="116"/>
                    <a:pt x="117" y="120"/>
                  </a:cubicBezTo>
                  <a:cubicBezTo>
                    <a:pt x="110" y="123"/>
                    <a:pt x="102" y="126"/>
                    <a:pt x="94" y="127"/>
                  </a:cubicBezTo>
                  <a:cubicBezTo>
                    <a:pt x="86" y="129"/>
                    <a:pt x="75" y="129"/>
                    <a:pt x="62" y="128"/>
                  </a:cubicBezTo>
                  <a:cubicBezTo>
                    <a:pt x="46" y="147"/>
                    <a:pt x="46" y="147"/>
                    <a:pt x="46" y="147"/>
                  </a:cubicBezTo>
                  <a:cubicBezTo>
                    <a:pt x="23" y="143"/>
                    <a:pt x="23" y="143"/>
                    <a:pt x="23" y="143"/>
                  </a:cubicBezTo>
                  <a:cubicBezTo>
                    <a:pt x="39" y="125"/>
                    <a:pt x="39" y="125"/>
                    <a:pt x="39" y="125"/>
                  </a:cubicBezTo>
                  <a:cubicBezTo>
                    <a:pt x="29" y="122"/>
                    <a:pt x="21" y="119"/>
                    <a:pt x="16" y="115"/>
                  </a:cubicBezTo>
                  <a:cubicBezTo>
                    <a:pt x="9" y="110"/>
                    <a:pt x="4" y="104"/>
                    <a:pt x="0" y="97"/>
                  </a:cubicBezTo>
                  <a:cubicBezTo>
                    <a:pt x="34" y="88"/>
                    <a:pt x="34" y="88"/>
                    <a:pt x="34" y="88"/>
                  </a:cubicBezTo>
                  <a:cubicBezTo>
                    <a:pt x="40" y="99"/>
                    <a:pt x="50" y="107"/>
                    <a:pt x="64" y="109"/>
                  </a:cubicBezTo>
                  <a:cubicBezTo>
                    <a:pt x="71" y="110"/>
                    <a:pt x="78" y="110"/>
                    <a:pt x="85" y="108"/>
                  </a:cubicBezTo>
                  <a:cubicBezTo>
                    <a:pt x="92" y="107"/>
                    <a:pt x="97" y="104"/>
                    <a:pt x="100" y="100"/>
                  </a:cubicBezTo>
                  <a:cubicBezTo>
                    <a:pt x="102" y="97"/>
                    <a:pt x="103" y="94"/>
                    <a:pt x="101" y="91"/>
                  </a:cubicBezTo>
                  <a:cubicBezTo>
                    <a:pt x="100" y="88"/>
                    <a:pt x="95" y="84"/>
                    <a:pt x="88" y="80"/>
                  </a:cubicBezTo>
                  <a:cubicBezTo>
                    <a:pt x="74" y="71"/>
                    <a:pt x="65" y="65"/>
                    <a:pt x="61" y="60"/>
                  </a:cubicBezTo>
                  <a:cubicBezTo>
                    <a:pt x="57" y="56"/>
                    <a:pt x="55" y="52"/>
                    <a:pt x="55" y="48"/>
                  </a:cubicBezTo>
                  <a:cubicBezTo>
                    <a:pt x="55" y="43"/>
                    <a:pt x="56" y="39"/>
                    <a:pt x="59" y="35"/>
                  </a:cubicBezTo>
                  <a:cubicBezTo>
                    <a:pt x="64" y="28"/>
                    <a:pt x="72" y="23"/>
                    <a:pt x="82" y="19"/>
                  </a:cubicBezTo>
                  <a:cubicBezTo>
                    <a:pt x="93" y="16"/>
                    <a:pt x="104" y="16"/>
                    <a:pt x="115" y="18"/>
                  </a:cubicBezTo>
                  <a:cubicBezTo>
                    <a:pt x="125" y="0"/>
                    <a:pt x="125" y="0"/>
                    <a:pt x="125" y="0"/>
                  </a:cubicBezTo>
                  <a:cubicBezTo>
                    <a:pt x="144" y="4"/>
                    <a:pt x="144" y="4"/>
                    <a:pt x="144" y="4"/>
                  </a:cubicBezTo>
                  <a:cubicBezTo>
                    <a:pt x="134" y="23"/>
                    <a:pt x="134" y="23"/>
                    <a:pt x="134" y="23"/>
                  </a:cubicBezTo>
                  <a:cubicBezTo>
                    <a:pt x="141" y="26"/>
                    <a:pt x="146" y="28"/>
                    <a:pt x="150" y="31"/>
                  </a:cubicBezTo>
                  <a:cubicBezTo>
                    <a:pt x="154" y="34"/>
                    <a:pt x="158" y="38"/>
                    <a:pt x="162" y="44"/>
                  </a:cubicBezTo>
                  <a:close/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15">
              <a:extLst>
                <a:ext uri="{FF2B5EF4-FFF2-40B4-BE49-F238E27FC236}">
                  <a16:creationId xmlns:a16="http://schemas.microsoft.com/office/drawing/2014/main" id="{806D7DE3-60CD-493A-9A76-D3C75CD5FCD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9288" y="5462588"/>
              <a:ext cx="815975" cy="636588"/>
            </a:xfrm>
            <a:custGeom>
              <a:avLst/>
              <a:gdLst>
                <a:gd name="T0" fmla="*/ 364 w 376"/>
                <a:gd name="T1" fmla="*/ 207 h 293"/>
                <a:gd name="T2" fmla="*/ 375 w 376"/>
                <a:gd name="T3" fmla="*/ 180 h 293"/>
                <a:gd name="T4" fmla="*/ 372 w 376"/>
                <a:gd name="T5" fmla="*/ 178 h 293"/>
                <a:gd name="T6" fmla="*/ 364 w 376"/>
                <a:gd name="T7" fmla="*/ 187 h 293"/>
                <a:gd name="T8" fmla="*/ 240 w 376"/>
                <a:gd name="T9" fmla="*/ 32 h 293"/>
                <a:gd name="T10" fmla="*/ 46 w 376"/>
                <a:gd name="T11" fmla="*/ 44 h 293"/>
                <a:gd name="T12" fmla="*/ 46 w 376"/>
                <a:gd name="T13" fmla="*/ 39 h 293"/>
                <a:gd name="T14" fmla="*/ 38 w 376"/>
                <a:gd name="T15" fmla="*/ 38 h 293"/>
                <a:gd name="T16" fmla="*/ 29 w 376"/>
                <a:gd name="T17" fmla="*/ 60 h 293"/>
                <a:gd name="T18" fmla="*/ 144 w 376"/>
                <a:gd name="T19" fmla="*/ 252 h 293"/>
                <a:gd name="T20" fmla="*/ 364 w 376"/>
                <a:gd name="T21" fmla="*/ 207 h 2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376" h="293">
                  <a:moveTo>
                    <a:pt x="364" y="207"/>
                  </a:moveTo>
                  <a:cubicBezTo>
                    <a:pt x="375" y="180"/>
                    <a:pt x="375" y="180"/>
                    <a:pt x="375" y="180"/>
                  </a:cubicBezTo>
                  <a:cubicBezTo>
                    <a:pt x="376" y="178"/>
                    <a:pt x="374" y="176"/>
                    <a:pt x="372" y="178"/>
                  </a:cubicBezTo>
                  <a:cubicBezTo>
                    <a:pt x="364" y="187"/>
                    <a:pt x="364" y="187"/>
                    <a:pt x="364" y="187"/>
                  </a:cubicBezTo>
                  <a:cubicBezTo>
                    <a:pt x="365" y="129"/>
                    <a:pt x="316" y="66"/>
                    <a:pt x="240" y="32"/>
                  </a:cubicBezTo>
                  <a:cubicBezTo>
                    <a:pt x="166" y="0"/>
                    <a:pt x="89" y="6"/>
                    <a:pt x="46" y="44"/>
                  </a:cubicBezTo>
                  <a:cubicBezTo>
                    <a:pt x="46" y="39"/>
                    <a:pt x="46" y="39"/>
                    <a:pt x="46" y="39"/>
                  </a:cubicBezTo>
                  <a:cubicBezTo>
                    <a:pt x="46" y="35"/>
                    <a:pt x="40" y="34"/>
                    <a:pt x="38" y="38"/>
                  </a:cubicBezTo>
                  <a:cubicBezTo>
                    <a:pt x="29" y="60"/>
                    <a:pt x="29" y="60"/>
                    <a:pt x="29" y="60"/>
                  </a:cubicBezTo>
                  <a:cubicBezTo>
                    <a:pt x="0" y="125"/>
                    <a:pt x="52" y="212"/>
                    <a:pt x="144" y="252"/>
                  </a:cubicBezTo>
                  <a:cubicBezTo>
                    <a:pt x="237" y="293"/>
                    <a:pt x="335" y="272"/>
                    <a:pt x="364" y="207"/>
                  </a:cubicBezTo>
                  <a:close/>
                </a:path>
              </a:pathLst>
            </a:custGeom>
            <a:solidFill>
              <a:srgbClr val="E89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6">
              <a:extLst>
                <a:ext uri="{FF2B5EF4-FFF2-40B4-BE49-F238E27FC236}">
                  <a16:creationId xmlns:a16="http://schemas.microsoft.com/office/drawing/2014/main" id="{85521FFF-735C-4B88-A1A6-8B14D29AA79A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7863" y="5359400"/>
              <a:ext cx="846138" cy="669925"/>
            </a:xfrm>
            <a:custGeom>
              <a:avLst/>
              <a:gdLst>
                <a:gd name="T0" fmla="*/ 145 w 390"/>
                <a:gd name="T1" fmla="*/ 269 h 309"/>
                <a:gd name="T2" fmla="*/ 363 w 390"/>
                <a:gd name="T3" fmla="*/ 228 h 309"/>
                <a:gd name="T4" fmla="*/ 245 w 390"/>
                <a:gd name="T5" fmla="*/ 40 h 309"/>
                <a:gd name="T6" fmla="*/ 27 w 390"/>
                <a:gd name="T7" fmla="*/ 81 h 309"/>
                <a:gd name="T8" fmla="*/ 145 w 390"/>
                <a:gd name="T9" fmla="*/ 269 h 30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90" h="309">
                  <a:moveTo>
                    <a:pt x="145" y="269"/>
                  </a:moveTo>
                  <a:cubicBezTo>
                    <a:pt x="237" y="309"/>
                    <a:pt x="335" y="291"/>
                    <a:pt x="363" y="228"/>
                  </a:cubicBezTo>
                  <a:cubicBezTo>
                    <a:pt x="390" y="165"/>
                    <a:pt x="338" y="81"/>
                    <a:pt x="245" y="40"/>
                  </a:cubicBezTo>
                  <a:cubicBezTo>
                    <a:pt x="152" y="0"/>
                    <a:pt x="55" y="18"/>
                    <a:pt x="27" y="81"/>
                  </a:cubicBezTo>
                  <a:cubicBezTo>
                    <a:pt x="0" y="144"/>
                    <a:pt x="52" y="228"/>
                    <a:pt x="145" y="269"/>
                  </a:cubicBezTo>
                  <a:close/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7">
              <a:extLst>
                <a:ext uri="{FF2B5EF4-FFF2-40B4-BE49-F238E27FC236}">
                  <a16:creationId xmlns:a16="http://schemas.microsoft.com/office/drawing/2014/main" id="{8F37E798-4781-4602-91E3-D637850195B9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6763" y="5435600"/>
              <a:ext cx="674688" cy="506413"/>
            </a:xfrm>
            <a:custGeom>
              <a:avLst/>
              <a:gdLst>
                <a:gd name="T0" fmla="*/ 118 w 311"/>
                <a:gd name="T1" fmla="*/ 201 h 234"/>
                <a:gd name="T2" fmla="*/ 290 w 311"/>
                <a:gd name="T3" fmla="*/ 176 h 234"/>
                <a:gd name="T4" fmla="*/ 192 w 311"/>
                <a:gd name="T5" fmla="*/ 32 h 234"/>
                <a:gd name="T6" fmla="*/ 20 w 311"/>
                <a:gd name="T7" fmla="*/ 57 h 234"/>
                <a:gd name="T8" fmla="*/ 118 w 311"/>
                <a:gd name="T9" fmla="*/ 201 h 2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1" h="234">
                  <a:moveTo>
                    <a:pt x="118" y="201"/>
                  </a:moveTo>
                  <a:cubicBezTo>
                    <a:pt x="193" y="234"/>
                    <a:pt x="270" y="223"/>
                    <a:pt x="290" y="176"/>
                  </a:cubicBezTo>
                  <a:cubicBezTo>
                    <a:pt x="311" y="129"/>
                    <a:pt x="267" y="65"/>
                    <a:pt x="192" y="32"/>
                  </a:cubicBezTo>
                  <a:cubicBezTo>
                    <a:pt x="117" y="0"/>
                    <a:pt x="40" y="11"/>
                    <a:pt x="20" y="57"/>
                  </a:cubicBezTo>
                  <a:cubicBezTo>
                    <a:pt x="0" y="104"/>
                    <a:pt x="44" y="168"/>
                    <a:pt x="118" y="201"/>
                  </a:cubicBezTo>
                  <a:close/>
                </a:path>
              </a:pathLst>
            </a:custGeom>
            <a:solidFill>
              <a:srgbClr val="E8981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9" name="Freeform 18">
              <a:extLst>
                <a:ext uri="{FF2B5EF4-FFF2-40B4-BE49-F238E27FC236}">
                  <a16:creationId xmlns:a16="http://schemas.microsoft.com/office/drawing/2014/main" id="{838DA499-BCDF-4DAD-A6AE-C9F049BFD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43588" y="5448300"/>
              <a:ext cx="673100" cy="493713"/>
            </a:xfrm>
            <a:custGeom>
              <a:avLst/>
              <a:gdLst>
                <a:gd name="T0" fmla="*/ 119 w 310"/>
                <a:gd name="T1" fmla="*/ 195 h 228"/>
                <a:gd name="T2" fmla="*/ 290 w 310"/>
                <a:gd name="T3" fmla="*/ 173 h 228"/>
                <a:gd name="T4" fmla="*/ 190 w 310"/>
                <a:gd name="T5" fmla="*/ 33 h 228"/>
                <a:gd name="T6" fmla="*/ 19 w 310"/>
                <a:gd name="T7" fmla="*/ 55 h 228"/>
                <a:gd name="T8" fmla="*/ 119 w 310"/>
                <a:gd name="T9" fmla="*/ 195 h 2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10" h="228">
                  <a:moveTo>
                    <a:pt x="119" y="195"/>
                  </a:moveTo>
                  <a:cubicBezTo>
                    <a:pt x="194" y="228"/>
                    <a:pt x="270" y="218"/>
                    <a:pt x="290" y="173"/>
                  </a:cubicBezTo>
                  <a:cubicBezTo>
                    <a:pt x="310" y="129"/>
                    <a:pt x="265" y="66"/>
                    <a:pt x="190" y="33"/>
                  </a:cubicBezTo>
                  <a:cubicBezTo>
                    <a:pt x="115" y="0"/>
                    <a:pt x="39" y="10"/>
                    <a:pt x="19" y="55"/>
                  </a:cubicBezTo>
                  <a:cubicBezTo>
                    <a:pt x="0" y="100"/>
                    <a:pt x="45" y="162"/>
                    <a:pt x="119" y="195"/>
                  </a:cubicBezTo>
                  <a:close/>
                </a:path>
              </a:pathLst>
            </a:custGeom>
            <a:solidFill>
              <a:srgbClr val="FFBB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9">
              <a:extLst>
                <a:ext uri="{FF2B5EF4-FFF2-40B4-BE49-F238E27FC236}">
                  <a16:creationId xmlns:a16="http://schemas.microsoft.com/office/drawing/2014/main" id="{74060425-36D4-4886-99C7-773D5F3B31C1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9313" y="5545138"/>
              <a:ext cx="508000" cy="269875"/>
            </a:xfrm>
            <a:custGeom>
              <a:avLst/>
              <a:gdLst>
                <a:gd name="T0" fmla="*/ 166 w 234"/>
                <a:gd name="T1" fmla="*/ 124 h 124"/>
                <a:gd name="T2" fmla="*/ 151 w 234"/>
                <a:gd name="T3" fmla="*/ 101 h 124"/>
                <a:gd name="T4" fmla="*/ 175 w 234"/>
                <a:gd name="T5" fmla="*/ 88 h 124"/>
                <a:gd name="T6" fmla="*/ 174 w 234"/>
                <a:gd name="T7" fmla="*/ 77 h 124"/>
                <a:gd name="T8" fmla="*/ 165 w 234"/>
                <a:gd name="T9" fmla="*/ 69 h 124"/>
                <a:gd name="T10" fmla="*/ 154 w 234"/>
                <a:gd name="T11" fmla="*/ 68 h 124"/>
                <a:gd name="T12" fmla="*/ 138 w 234"/>
                <a:gd name="T13" fmla="*/ 75 h 124"/>
                <a:gd name="T14" fmla="*/ 111 w 234"/>
                <a:gd name="T15" fmla="*/ 90 h 124"/>
                <a:gd name="T16" fmla="*/ 90 w 234"/>
                <a:gd name="T17" fmla="*/ 92 h 124"/>
                <a:gd name="T18" fmla="*/ 66 w 234"/>
                <a:gd name="T19" fmla="*/ 85 h 124"/>
                <a:gd name="T20" fmla="*/ 44 w 234"/>
                <a:gd name="T21" fmla="*/ 72 h 124"/>
                <a:gd name="T22" fmla="*/ 32 w 234"/>
                <a:gd name="T23" fmla="*/ 56 h 124"/>
                <a:gd name="T24" fmla="*/ 29 w 234"/>
                <a:gd name="T25" fmla="*/ 36 h 124"/>
                <a:gd name="T26" fmla="*/ 0 w 234"/>
                <a:gd name="T27" fmla="*/ 23 h 124"/>
                <a:gd name="T28" fmla="*/ 6 w 234"/>
                <a:gd name="T29" fmla="*/ 9 h 124"/>
                <a:gd name="T30" fmla="*/ 34 w 234"/>
                <a:gd name="T31" fmla="*/ 22 h 124"/>
                <a:gd name="T32" fmla="*/ 49 w 234"/>
                <a:gd name="T33" fmla="*/ 8 h 124"/>
                <a:gd name="T34" fmla="*/ 77 w 234"/>
                <a:gd name="T35" fmla="*/ 0 h 124"/>
                <a:gd name="T36" fmla="*/ 92 w 234"/>
                <a:gd name="T37" fmla="*/ 24 h 124"/>
                <a:gd name="T38" fmla="*/ 59 w 234"/>
                <a:gd name="T39" fmla="*/ 40 h 124"/>
                <a:gd name="T40" fmla="*/ 61 w 234"/>
                <a:gd name="T41" fmla="*/ 54 h 124"/>
                <a:gd name="T42" fmla="*/ 75 w 234"/>
                <a:gd name="T43" fmla="*/ 66 h 124"/>
                <a:gd name="T44" fmla="*/ 90 w 234"/>
                <a:gd name="T45" fmla="*/ 69 h 124"/>
                <a:gd name="T46" fmla="*/ 106 w 234"/>
                <a:gd name="T47" fmla="*/ 62 h 124"/>
                <a:gd name="T48" fmla="*/ 136 w 234"/>
                <a:gd name="T49" fmla="*/ 47 h 124"/>
                <a:gd name="T50" fmla="*/ 156 w 234"/>
                <a:gd name="T51" fmla="*/ 45 h 124"/>
                <a:gd name="T52" fmla="*/ 176 w 234"/>
                <a:gd name="T53" fmla="*/ 50 h 124"/>
                <a:gd name="T54" fmla="*/ 201 w 234"/>
                <a:gd name="T55" fmla="*/ 70 h 124"/>
                <a:gd name="T56" fmla="*/ 205 w 234"/>
                <a:gd name="T57" fmla="*/ 96 h 124"/>
                <a:gd name="T58" fmla="*/ 234 w 234"/>
                <a:gd name="T59" fmla="*/ 109 h 124"/>
                <a:gd name="T60" fmla="*/ 228 w 234"/>
                <a:gd name="T61" fmla="*/ 123 h 124"/>
                <a:gd name="T62" fmla="*/ 198 w 234"/>
                <a:gd name="T63" fmla="*/ 110 h 124"/>
                <a:gd name="T64" fmla="*/ 185 w 234"/>
                <a:gd name="T65" fmla="*/ 119 h 124"/>
                <a:gd name="T66" fmla="*/ 166 w 234"/>
                <a:gd name="T67" fmla="*/ 124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234" h="124">
                  <a:moveTo>
                    <a:pt x="166" y="124"/>
                  </a:moveTo>
                  <a:cubicBezTo>
                    <a:pt x="151" y="101"/>
                    <a:pt x="151" y="101"/>
                    <a:pt x="151" y="101"/>
                  </a:cubicBezTo>
                  <a:cubicBezTo>
                    <a:pt x="164" y="99"/>
                    <a:pt x="172" y="95"/>
                    <a:pt x="175" y="88"/>
                  </a:cubicBezTo>
                  <a:cubicBezTo>
                    <a:pt x="176" y="84"/>
                    <a:pt x="176" y="81"/>
                    <a:pt x="174" y="77"/>
                  </a:cubicBezTo>
                  <a:cubicBezTo>
                    <a:pt x="172" y="73"/>
                    <a:pt x="169" y="71"/>
                    <a:pt x="165" y="69"/>
                  </a:cubicBezTo>
                  <a:cubicBezTo>
                    <a:pt x="162" y="68"/>
                    <a:pt x="158" y="67"/>
                    <a:pt x="154" y="68"/>
                  </a:cubicBezTo>
                  <a:cubicBezTo>
                    <a:pt x="150" y="68"/>
                    <a:pt x="145" y="71"/>
                    <a:pt x="138" y="75"/>
                  </a:cubicBezTo>
                  <a:cubicBezTo>
                    <a:pt x="127" y="83"/>
                    <a:pt x="118" y="88"/>
                    <a:pt x="111" y="90"/>
                  </a:cubicBezTo>
                  <a:cubicBezTo>
                    <a:pt x="105" y="92"/>
                    <a:pt x="97" y="93"/>
                    <a:pt x="90" y="92"/>
                  </a:cubicBezTo>
                  <a:cubicBezTo>
                    <a:pt x="82" y="91"/>
                    <a:pt x="74" y="89"/>
                    <a:pt x="66" y="85"/>
                  </a:cubicBezTo>
                  <a:cubicBezTo>
                    <a:pt x="58" y="82"/>
                    <a:pt x="50" y="77"/>
                    <a:pt x="44" y="72"/>
                  </a:cubicBezTo>
                  <a:cubicBezTo>
                    <a:pt x="38" y="66"/>
                    <a:pt x="34" y="61"/>
                    <a:pt x="32" y="56"/>
                  </a:cubicBezTo>
                  <a:cubicBezTo>
                    <a:pt x="29" y="50"/>
                    <a:pt x="28" y="44"/>
                    <a:pt x="29" y="36"/>
                  </a:cubicBezTo>
                  <a:cubicBezTo>
                    <a:pt x="0" y="23"/>
                    <a:pt x="0" y="23"/>
                    <a:pt x="0" y="23"/>
                  </a:cubicBezTo>
                  <a:cubicBezTo>
                    <a:pt x="6" y="9"/>
                    <a:pt x="6" y="9"/>
                    <a:pt x="6" y="9"/>
                  </a:cubicBezTo>
                  <a:cubicBezTo>
                    <a:pt x="34" y="22"/>
                    <a:pt x="34" y="22"/>
                    <a:pt x="34" y="22"/>
                  </a:cubicBezTo>
                  <a:cubicBezTo>
                    <a:pt x="38" y="16"/>
                    <a:pt x="43" y="11"/>
                    <a:pt x="49" y="8"/>
                  </a:cubicBezTo>
                  <a:cubicBezTo>
                    <a:pt x="57" y="4"/>
                    <a:pt x="66" y="2"/>
                    <a:pt x="77" y="0"/>
                  </a:cubicBezTo>
                  <a:cubicBezTo>
                    <a:pt x="92" y="24"/>
                    <a:pt x="92" y="24"/>
                    <a:pt x="92" y="24"/>
                  </a:cubicBezTo>
                  <a:cubicBezTo>
                    <a:pt x="74" y="26"/>
                    <a:pt x="63" y="32"/>
                    <a:pt x="59" y="40"/>
                  </a:cubicBezTo>
                  <a:cubicBezTo>
                    <a:pt x="58" y="45"/>
                    <a:pt x="58" y="49"/>
                    <a:pt x="61" y="54"/>
                  </a:cubicBezTo>
                  <a:cubicBezTo>
                    <a:pt x="64" y="59"/>
                    <a:pt x="69" y="63"/>
                    <a:pt x="75" y="66"/>
                  </a:cubicBezTo>
                  <a:cubicBezTo>
                    <a:pt x="80" y="68"/>
                    <a:pt x="85" y="69"/>
                    <a:pt x="90" y="69"/>
                  </a:cubicBezTo>
                  <a:cubicBezTo>
                    <a:pt x="94" y="68"/>
                    <a:pt x="100" y="66"/>
                    <a:pt x="106" y="62"/>
                  </a:cubicBezTo>
                  <a:cubicBezTo>
                    <a:pt x="120" y="54"/>
                    <a:pt x="130" y="49"/>
                    <a:pt x="136" y="47"/>
                  </a:cubicBezTo>
                  <a:cubicBezTo>
                    <a:pt x="143" y="45"/>
                    <a:pt x="149" y="44"/>
                    <a:pt x="156" y="45"/>
                  </a:cubicBezTo>
                  <a:cubicBezTo>
                    <a:pt x="163" y="45"/>
                    <a:pt x="170" y="47"/>
                    <a:pt x="176" y="50"/>
                  </a:cubicBezTo>
                  <a:cubicBezTo>
                    <a:pt x="187" y="55"/>
                    <a:pt x="196" y="61"/>
                    <a:pt x="201" y="70"/>
                  </a:cubicBezTo>
                  <a:cubicBezTo>
                    <a:pt x="207" y="79"/>
                    <a:pt x="208" y="88"/>
                    <a:pt x="205" y="96"/>
                  </a:cubicBezTo>
                  <a:cubicBezTo>
                    <a:pt x="234" y="109"/>
                    <a:pt x="234" y="109"/>
                    <a:pt x="234" y="109"/>
                  </a:cubicBezTo>
                  <a:cubicBezTo>
                    <a:pt x="228" y="123"/>
                    <a:pt x="228" y="123"/>
                    <a:pt x="228" y="123"/>
                  </a:cubicBezTo>
                  <a:cubicBezTo>
                    <a:pt x="198" y="110"/>
                    <a:pt x="198" y="110"/>
                    <a:pt x="198" y="110"/>
                  </a:cubicBezTo>
                  <a:cubicBezTo>
                    <a:pt x="194" y="114"/>
                    <a:pt x="190" y="117"/>
                    <a:pt x="185" y="119"/>
                  </a:cubicBezTo>
                  <a:cubicBezTo>
                    <a:pt x="181" y="121"/>
                    <a:pt x="175" y="123"/>
                    <a:pt x="166" y="124"/>
                  </a:cubicBezTo>
                  <a:close/>
                </a:path>
              </a:pathLst>
            </a:custGeom>
            <a:solidFill>
              <a:srgbClr val="FFD9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" name="Freeform 20">
              <a:extLst>
                <a:ext uri="{FF2B5EF4-FFF2-40B4-BE49-F238E27FC236}">
                  <a16:creationId xmlns:a16="http://schemas.microsoft.com/office/drawing/2014/main" id="{F2A727D7-5DD7-4239-9642-6E5E4FB553C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7350" y="4554538"/>
              <a:ext cx="1260475" cy="681038"/>
            </a:xfrm>
            <a:custGeom>
              <a:avLst/>
              <a:gdLst>
                <a:gd name="T0" fmla="*/ 572 w 581"/>
                <a:gd name="T1" fmla="*/ 101 h 314"/>
                <a:gd name="T2" fmla="*/ 290 w 581"/>
                <a:gd name="T3" fmla="*/ 0 h 314"/>
                <a:gd name="T4" fmla="*/ 9 w 581"/>
                <a:gd name="T5" fmla="*/ 101 h 314"/>
                <a:gd name="T6" fmla="*/ 0 w 581"/>
                <a:gd name="T7" fmla="*/ 90 h 314"/>
                <a:gd name="T8" fmla="*/ 0 w 581"/>
                <a:gd name="T9" fmla="*/ 171 h 314"/>
                <a:gd name="T10" fmla="*/ 290 w 581"/>
                <a:gd name="T11" fmla="*/ 314 h 314"/>
                <a:gd name="T12" fmla="*/ 581 w 581"/>
                <a:gd name="T13" fmla="*/ 171 h 314"/>
                <a:gd name="T14" fmla="*/ 581 w 581"/>
                <a:gd name="T15" fmla="*/ 90 h 314"/>
                <a:gd name="T16" fmla="*/ 572 w 581"/>
                <a:gd name="T17" fmla="*/ 101 h 314"/>
                <a:gd name="T18" fmla="*/ 290 w 581"/>
                <a:gd name="T19" fmla="*/ 194 h 314"/>
                <a:gd name="T20" fmla="*/ 139 w 581"/>
                <a:gd name="T21" fmla="*/ 138 h 314"/>
                <a:gd name="T22" fmla="*/ 290 w 581"/>
                <a:gd name="T23" fmla="*/ 82 h 314"/>
                <a:gd name="T24" fmla="*/ 441 w 581"/>
                <a:gd name="T25" fmla="*/ 138 h 314"/>
                <a:gd name="T26" fmla="*/ 290 w 581"/>
                <a:gd name="T27" fmla="*/ 194 h 3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581" h="314">
                  <a:moveTo>
                    <a:pt x="572" y="101"/>
                  </a:moveTo>
                  <a:cubicBezTo>
                    <a:pt x="540" y="43"/>
                    <a:pt x="426" y="0"/>
                    <a:pt x="290" y="0"/>
                  </a:cubicBezTo>
                  <a:cubicBezTo>
                    <a:pt x="155" y="0"/>
                    <a:pt x="41" y="43"/>
                    <a:pt x="9" y="101"/>
                  </a:cubicBezTo>
                  <a:cubicBezTo>
                    <a:pt x="0" y="90"/>
                    <a:pt x="0" y="90"/>
                    <a:pt x="0" y="90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245"/>
                    <a:pt x="130" y="314"/>
                    <a:pt x="290" y="314"/>
                  </a:cubicBezTo>
                  <a:cubicBezTo>
                    <a:pt x="451" y="314"/>
                    <a:pt x="581" y="245"/>
                    <a:pt x="581" y="171"/>
                  </a:cubicBezTo>
                  <a:cubicBezTo>
                    <a:pt x="581" y="90"/>
                    <a:pt x="581" y="90"/>
                    <a:pt x="581" y="90"/>
                  </a:cubicBezTo>
                  <a:lnTo>
                    <a:pt x="572" y="101"/>
                  </a:lnTo>
                  <a:close/>
                  <a:moveTo>
                    <a:pt x="290" y="194"/>
                  </a:moveTo>
                  <a:cubicBezTo>
                    <a:pt x="212" y="194"/>
                    <a:pt x="148" y="169"/>
                    <a:pt x="139" y="138"/>
                  </a:cubicBezTo>
                  <a:cubicBezTo>
                    <a:pt x="148" y="106"/>
                    <a:pt x="212" y="82"/>
                    <a:pt x="290" y="82"/>
                  </a:cubicBezTo>
                  <a:cubicBezTo>
                    <a:pt x="368" y="82"/>
                    <a:pt x="432" y="106"/>
                    <a:pt x="441" y="138"/>
                  </a:cubicBezTo>
                  <a:cubicBezTo>
                    <a:pt x="432" y="169"/>
                    <a:pt x="368" y="194"/>
                    <a:pt x="290" y="194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2" name="Freeform 21">
              <a:extLst>
                <a:ext uri="{FF2B5EF4-FFF2-40B4-BE49-F238E27FC236}">
                  <a16:creationId xmlns:a16="http://schemas.microsoft.com/office/drawing/2014/main" id="{19FA83F9-2CE7-4E1C-8EB3-E67BA4A0265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467350" y="4456113"/>
              <a:ext cx="1260475" cy="584200"/>
            </a:xfrm>
            <a:custGeom>
              <a:avLst/>
              <a:gdLst>
                <a:gd name="T0" fmla="*/ 290 w 581"/>
                <a:gd name="T1" fmla="*/ 0 h 269"/>
                <a:gd name="T2" fmla="*/ 0 w 581"/>
                <a:gd name="T3" fmla="*/ 135 h 269"/>
                <a:gd name="T4" fmla="*/ 290 w 581"/>
                <a:gd name="T5" fmla="*/ 269 h 269"/>
                <a:gd name="T6" fmla="*/ 581 w 581"/>
                <a:gd name="T7" fmla="*/ 135 h 269"/>
                <a:gd name="T8" fmla="*/ 290 w 581"/>
                <a:gd name="T9" fmla="*/ 0 h 269"/>
                <a:gd name="T10" fmla="*/ 290 w 581"/>
                <a:gd name="T11" fmla="*/ 191 h 269"/>
                <a:gd name="T12" fmla="*/ 124 w 581"/>
                <a:gd name="T13" fmla="*/ 127 h 269"/>
                <a:gd name="T14" fmla="*/ 290 w 581"/>
                <a:gd name="T15" fmla="*/ 63 h 269"/>
                <a:gd name="T16" fmla="*/ 457 w 581"/>
                <a:gd name="T17" fmla="*/ 127 h 269"/>
                <a:gd name="T18" fmla="*/ 290 w 581"/>
                <a:gd name="T19" fmla="*/ 191 h 2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81" h="269">
                  <a:moveTo>
                    <a:pt x="290" y="0"/>
                  </a:moveTo>
                  <a:cubicBezTo>
                    <a:pt x="130" y="0"/>
                    <a:pt x="0" y="61"/>
                    <a:pt x="0" y="135"/>
                  </a:cubicBezTo>
                  <a:cubicBezTo>
                    <a:pt x="0" y="209"/>
                    <a:pt x="130" y="269"/>
                    <a:pt x="290" y="269"/>
                  </a:cubicBezTo>
                  <a:cubicBezTo>
                    <a:pt x="451" y="269"/>
                    <a:pt x="581" y="209"/>
                    <a:pt x="581" y="135"/>
                  </a:cubicBezTo>
                  <a:cubicBezTo>
                    <a:pt x="581" y="61"/>
                    <a:pt x="451" y="0"/>
                    <a:pt x="290" y="0"/>
                  </a:cubicBezTo>
                  <a:close/>
                  <a:moveTo>
                    <a:pt x="290" y="191"/>
                  </a:moveTo>
                  <a:cubicBezTo>
                    <a:pt x="198" y="191"/>
                    <a:pt x="124" y="163"/>
                    <a:pt x="124" y="127"/>
                  </a:cubicBezTo>
                  <a:cubicBezTo>
                    <a:pt x="124" y="92"/>
                    <a:pt x="198" y="63"/>
                    <a:pt x="290" y="63"/>
                  </a:cubicBezTo>
                  <a:cubicBezTo>
                    <a:pt x="382" y="63"/>
                    <a:pt x="457" y="92"/>
                    <a:pt x="457" y="127"/>
                  </a:cubicBezTo>
                  <a:cubicBezTo>
                    <a:pt x="457" y="163"/>
                    <a:pt x="382" y="191"/>
                    <a:pt x="290" y="191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3" name="Freeform 22">
              <a:extLst>
                <a:ext uri="{FF2B5EF4-FFF2-40B4-BE49-F238E27FC236}">
                  <a16:creationId xmlns:a16="http://schemas.microsoft.com/office/drawing/2014/main" id="{01E69EA0-84F1-4CF3-9EF9-13E399C1D1F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6038" y="3703638"/>
              <a:ext cx="1943100" cy="930275"/>
            </a:xfrm>
            <a:custGeom>
              <a:avLst/>
              <a:gdLst>
                <a:gd name="T0" fmla="*/ 881 w 895"/>
                <a:gd name="T1" fmla="*/ 141 h 429"/>
                <a:gd name="T2" fmla="*/ 447 w 895"/>
                <a:gd name="T3" fmla="*/ 0 h 429"/>
                <a:gd name="T4" fmla="*/ 13 w 895"/>
                <a:gd name="T5" fmla="*/ 141 h 429"/>
                <a:gd name="T6" fmla="*/ 0 w 895"/>
                <a:gd name="T7" fmla="*/ 141 h 429"/>
                <a:gd name="T8" fmla="*/ 0 w 895"/>
                <a:gd name="T9" fmla="*/ 229 h 429"/>
                <a:gd name="T10" fmla="*/ 447 w 895"/>
                <a:gd name="T11" fmla="*/ 429 h 429"/>
                <a:gd name="T12" fmla="*/ 895 w 895"/>
                <a:gd name="T13" fmla="*/ 229 h 429"/>
                <a:gd name="T14" fmla="*/ 895 w 895"/>
                <a:gd name="T15" fmla="*/ 141 h 429"/>
                <a:gd name="T16" fmla="*/ 881 w 895"/>
                <a:gd name="T17" fmla="*/ 141 h 429"/>
                <a:gd name="T18" fmla="*/ 447 w 895"/>
                <a:gd name="T19" fmla="*/ 292 h 429"/>
                <a:gd name="T20" fmla="*/ 145 w 895"/>
                <a:gd name="T21" fmla="*/ 191 h 429"/>
                <a:gd name="T22" fmla="*/ 447 w 895"/>
                <a:gd name="T23" fmla="*/ 90 h 429"/>
                <a:gd name="T24" fmla="*/ 749 w 895"/>
                <a:gd name="T25" fmla="*/ 191 h 429"/>
                <a:gd name="T26" fmla="*/ 447 w 895"/>
                <a:gd name="T27" fmla="*/ 292 h 4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95" h="429">
                  <a:moveTo>
                    <a:pt x="881" y="141"/>
                  </a:moveTo>
                  <a:cubicBezTo>
                    <a:pt x="832" y="60"/>
                    <a:pt x="656" y="0"/>
                    <a:pt x="447" y="0"/>
                  </a:cubicBezTo>
                  <a:cubicBezTo>
                    <a:pt x="238" y="0"/>
                    <a:pt x="63" y="60"/>
                    <a:pt x="13" y="141"/>
                  </a:cubicBezTo>
                  <a:cubicBezTo>
                    <a:pt x="0" y="141"/>
                    <a:pt x="0" y="141"/>
                    <a:pt x="0" y="141"/>
                  </a:cubicBezTo>
                  <a:cubicBezTo>
                    <a:pt x="0" y="229"/>
                    <a:pt x="0" y="229"/>
                    <a:pt x="0" y="229"/>
                  </a:cubicBezTo>
                  <a:cubicBezTo>
                    <a:pt x="0" y="332"/>
                    <a:pt x="200" y="429"/>
                    <a:pt x="447" y="429"/>
                  </a:cubicBezTo>
                  <a:cubicBezTo>
                    <a:pt x="695" y="429"/>
                    <a:pt x="895" y="332"/>
                    <a:pt x="895" y="229"/>
                  </a:cubicBezTo>
                  <a:cubicBezTo>
                    <a:pt x="895" y="141"/>
                    <a:pt x="895" y="141"/>
                    <a:pt x="895" y="141"/>
                  </a:cubicBezTo>
                  <a:lnTo>
                    <a:pt x="881" y="141"/>
                  </a:lnTo>
                  <a:close/>
                  <a:moveTo>
                    <a:pt x="447" y="292"/>
                  </a:moveTo>
                  <a:cubicBezTo>
                    <a:pt x="292" y="292"/>
                    <a:pt x="163" y="248"/>
                    <a:pt x="145" y="191"/>
                  </a:cubicBezTo>
                  <a:cubicBezTo>
                    <a:pt x="163" y="134"/>
                    <a:pt x="292" y="90"/>
                    <a:pt x="447" y="90"/>
                  </a:cubicBezTo>
                  <a:cubicBezTo>
                    <a:pt x="603" y="90"/>
                    <a:pt x="732" y="134"/>
                    <a:pt x="749" y="191"/>
                  </a:cubicBezTo>
                  <a:cubicBezTo>
                    <a:pt x="732" y="248"/>
                    <a:pt x="603" y="292"/>
                    <a:pt x="447" y="29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4" name="Freeform 23">
              <a:extLst>
                <a:ext uri="{FF2B5EF4-FFF2-40B4-BE49-F238E27FC236}">
                  <a16:creationId xmlns:a16="http://schemas.microsoft.com/office/drawing/2014/main" id="{5B4329FE-5C64-4D78-89B7-753504DFAD9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5126038" y="3603625"/>
              <a:ext cx="1943100" cy="809625"/>
            </a:xfrm>
            <a:custGeom>
              <a:avLst/>
              <a:gdLst>
                <a:gd name="T0" fmla="*/ 447 w 895"/>
                <a:gd name="T1" fmla="*/ 0 h 373"/>
                <a:gd name="T2" fmla="*/ 0 w 895"/>
                <a:gd name="T3" fmla="*/ 187 h 373"/>
                <a:gd name="T4" fmla="*/ 447 w 895"/>
                <a:gd name="T5" fmla="*/ 373 h 373"/>
                <a:gd name="T6" fmla="*/ 895 w 895"/>
                <a:gd name="T7" fmla="*/ 187 h 373"/>
                <a:gd name="T8" fmla="*/ 447 w 895"/>
                <a:gd name="T9" fmla="*/ 0 h 373"/>
                <a:gd name="T10" fmla="*/ 447 w 895"/>
                <a:gd name="T11" fmla="*/ 285 h 373"/>
                <a:gd name="T12" fmla="*/ 157 w 895"/>
                <a:gd name="T13" fmla="*/ 176 h 373"/>
                <a:gd name="T14" fmla="*/ 447 w 895"/>
                <a:gd name="T15" fmla="*/ 67 h 373"/>
                <a:gd name="T16" fmla="*/ 738 w 895"/>
                <a:gd name="T17" fmla="*/ 176 h 373"/>
                <a:gd name="T18" fmla="*/ 447 w 895"/>
                <a:gd name="T19" fmla="*/ 285 h 3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95" h="373">
                  <a:moveTo>
                    <a:pt x="447" y="0"/>
                  </a:moveTo>
                  <a:cubicBezTo>
                    <a:pt x="200" y="0"/>
                    <a:pt x="0" y="83"/>
                    <a:pt x="0" y="187"/>
                  </a:cubicBezTo>
                  <a:cubicBezTo>
                    <a:pt x="0" y="290"/>
                    <a:pt x="200" y="373"/>
                    <a:pt x="447" y="373"/>
                  </a:cubicBezTo>
                  <a:cubicBezTo>
                    <a:pt x="695" y="373"/>
                    <a:pt x="895" y="290"/>
                    <a:pt x="895" y="187"/>
                  </a:cubicBezTo>
                  <a:cubicBezTo>
                    <a:pt x="895" y="83"/>
                    <a:pt x="695" y="0"/>
                    <a:pt x="447" y="0"/>
                  </a:cubicBezTo>
                  <a:close/>
                  <a:moveTo>
                    <a:pt x="447" y="285"/>
                  </a:moveTo>
                  <a:cubicBezTo>
                    <a:pt x="287" y="285"/>
                    <a:pt x="157" y="236"/>
                    <a:pt x="157" y="176"/>
                  </a:cubicBezTo>
                  <a:cubicBezTo>
                    <a:pt x="157" y="116"/>
                    <a:pt x="287" y="67"/>
                    <a:pt x="447" y="67"/>
                  </a:cubicBezTo>
                  <a:cubicBezTo>
                    <a:pt x="608" y="67"/>
                    <a:pt x="738" y="116"/>
                    <a:pt x="738" y="176"/>
                  </a:cubicBezTo>
                  <a:cubicBezTo>
                    <a:pt x="738" y="236"/>
                    <a:pt x="608" y="285"/>
                    <a:pt x="447" y="28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5" name="Freeform 24">
              <a:extLst>
                <a:ext uri="{FF2B5EF4-FFF2-40B4-BE49-F238E27FC236}">
                  <a16:creationId xmlns:a16="http://schemas.microsoft.com/office/drawing/2014/main" id="{2F5D69BF-9E3C-4645-8683-ED8791DA6A0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41850" y="2733675"/>
              <a:ext cx="2908300" cy="1254125"/>
            </a:xfrm>
            <a:custGeom>
              <a:avLst/>
              <a:gdLst>
                <a:gd name="T0" fmla="*/ 1320 w 1340"/>
                <a:gd name="T1" fmla="*/ 195 h 578"/>
                <a:gd name="T2" fmla="*/ 670 w 1340"/>
                <a:gd name="T3" fmla="*/ 0 h 578"/>
                <a:gd name="T4" fmla="*/ 21 w 1340"/>
                <a:gd name="T5" fmla="*/ 195 h 578"/>
                <a:gd name="T6" fmla="*/ 0 w 1340"/>
                <a:gd name="T7" fmla="*/ 195 h 578"/>
                <a:gd name="T8" fmla="*/ 0 w 1340"/>
                <a:gd name="T9" fmla="*/ 301 h 578"/>
                <a:gd name="T10" fmla="*/ 670 w 1340"/>
                <a:gd name="T11" fmla="*/ 578 h 578"/>
                <a:gd name="T12" fmla="*/ 1340 w 1340"/>
                <a:gd name="T13" fmla="*/ 301 h 578"/>
                <a:gd name="T14" fmla="*/ 1340 w 1340"/>
                <a:gd name="T15" fmla="*/ 195 h 578"/>
                <a:gd name="T16" fmla="*/ 1320 w 1340"/>
                <a:gd name="T17" fmla="*/ 195 h 578"/>
                <a:gd name="T18" fmla="*/ 670 w 1340"/>
                <a:gd name="T19" fmla="*/ 414 h 578"/>
                <a:gd name="T20" fmla="*/ 187 w 1340"/>
                <a:gd name="T21" fmla="*/ 265 h 578"/>
                <a:gd name="T22" fmla="*/ 670 w 1340"/>
                <a:gd name="T23" fmla="*/ 116 h 578"/>
                <a:gd name="T24" fmla="*/ 1153 w 1340"/>
                <a:gd name="T25" fmla="*/ 265 h 578"/>
                <a:gd name="T26" fmla="*/ 670 w 1340"/>
                <a:gd name="T27" fmla="*/ 414 h 5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340" h="578">
                  <a:moveTo>
                    <a:pt x="1320" y="195"/>
                  </a:moveTo>
                  <a:cubicBezTo>
                    <a:pt x="1246" y="83"/>
                    <a:pt x="983" y="0"/>
                    <a:pt x="670" y="0"/>
                  </a:cubicBezTo>
                  <a:cubicBezTo>
                    <a:pt x="357" y="0"/>
                    <a:pt x="95" y="83"/>
                    <a:pt x="21" y="195"/>
                  </a:cubicBezTo>
                  <a:cubicBezTo>
                    <a:pt x="0" y="195"/>
                    <a:pt x="0" y="195"/>
                    <a:pt x="0" y="195"/>
                  </a:cubicBezTo>
                  <a:cubicBezTo>
                    <a:pt x="0" y="301"/>
                    <a:pt x="0" y="301"/>
                    <a:pt x="0" y="301"/>
                  </a:cubicBezTo>
                  <a:cubicBezTo>
                    <a:pt x="0" y="444"/>
                    <a:pt x="300" y="578"/>
                    <a:pt x="670" y="578"/>
                  </a:cubicBezTo>
                  <a:cubicBezTo>
                    <a:pt x="1040" y="578"/>
                    <a:pt x="1340" y="444"/>
                    <a:pt x="1340" y="301"/>
                  </a:cubicBezTo>
                  <a:cubicBezTo>
                    <a:pt x="1340" y="195"/>
                    <a:pt x="1340" y="195"/>
                    <a:pt x="1340" y="195"/>
                  </a:cubicBezTo>
                  <a:lnTo>
                    <a:pt x="1320" y="195"/>
                  </a:lnTo>
                  <a:close/>
                  <a:moveTo>
                    <a:pt x="670" y="414"/>
                  </a:moveTo>
                  <a:cubicBezTo>
                    <a:pt x="421" y="414"/>
                    <a:pt x="216" y="349"/>
                    <a:pt x="187" y="265"/>
                  </a:cubicBezTo>
                  <a:cubicBezTo>
                    <a:pt x="216" y="181"/>
                    <a:pt x="421" y="116"/>
                    <a:pt x="670" y="116"/>
                  </a:cubicBezTo>
                  <a:cubicBezTo>
                    <a:pt x="920" y="116"/>
                    <a:pt x="1125" y="181"/>
                    <a:pt x="1153" y="265"/>
                  </a:cubicBezTo>
                  <a:cubicBezTo>
                    <a:pt x="1125" y="349"/>
                    <a:pt x="920" y="414"/>
                    <a:pt x="670" y="414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" name="Freeform 25">
              <a:extLst>
                <a:ext uri="{FF2B5EF4-FFF2-40B4-BE49-F238E27FC236}">
                  <a16:creationId xmlns:a16="http://schemas.microsoft.com/office/drawing/2014/main" id="{6901C991-DFCC-4A55-BD04-57A1D63E8B8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641850" y="2597150"/>
              <a:ext cx="2908300" cy="1122363"/>
            </a:xfrm>
            <a:custGeom>
              <a:avLst/>
              <a:gdLst>
                <a:gd name="T0" fmla="*/ 670 w 1340"/>
                <a:gd name="T1" fmla="*/ 0 h 517"/>
                <a:gd name="T2" fmla="*/ 0 w 1340"/>
                <a:gd name="T3" fmla="*/ 258 h 517"/>
                <a:gd name="T4" fmla="*/ 670 w 1340"/>
                <a:gd name="T5" fmla="*/ 517 h 517"/>
                <a:gd name="T6" fmla="*/ 1340 w 1340"/>
                <a:gd name="T7" fmla="*/ 258 h 517"/>
                <a:gd name="T8" fmla="*/ 670 w 1340"/>
                <a:gd name="T9" fmla="*/ 0 h 517"/>
                <a:gd name="T10" fmla="*/ 670 w 1340"/>
                <a:gd name="T11" fmla="*/ 405 h 517"/>
                <a:gd name="T12" fmla="*/ 187 w 1340"/>
                <a:gd name="T13" fmla="*/ 243 h 517"/>
                <a:gd name="T14" fmla="*/ 670 w 1340"/>
                <a:gd name="T15" fmla="*/ 81 h 517"/>
                <a:gd name="T16" fmla="*/ 1153 w 1340"/>
                <a:gd name="T17" fmla="*/ 243 h 517"/>
                <a:gd name="T18" fmla="*/ 670 w 1340"/>
                <a:gd name="T19" fmla="*/ 405 h 5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40" h="517">
                  <a:moveTo>
                    <a:pt x="670" y="0"/>
                  </a:moveTo>
                  <a:cubicBezTo>
                    <a:pt x="300" y="0"/>
                    <a:pt x="0" y="115"/>
                    <a:pt x="0" y="258"/>
                  </a:cubicBezTo>
                  <a:cubicBezTo>
                    <a:pt x="0" y="401"/>
                    <a:pt x="300" y="517"/>
                    <a:pt x="670" y="517"/>
                  </a:cubicBezTo>
                  <a:cubicBezTo>
                    <a:pt x="1040" y="517"/>
                    <a:pt x="1340" y="401"/>
                    <a:pt x="1340" y="258"/>
                  </a:cubicBezTo>
                  <a:cubicBezTo>
                    <a:pt x="1340" y="115"/>
                    <a:pt x="1040" y="0"/>
                    <a:pt x="670" y="0"/>
                  </a:cubicBezTo>
                  <a:close/>
                  <a:moveTo>
                    <a:pt x="670" y="405"/>
                  </a:moveTo>
                  <a:cubicBezTo>
                    <a:pt x="404" y="405"/>
                    <a:pt x="187" y="333"/>
                    <a:pt x="187" y="243"/>
                  </a:cubicBezTo>
                  <a:cubicBezTo>
                    <a:pt x="187" y="154"/>
                    <a:pt x="404" y="81"/>
                    <a:pt x="670" y="81"/>
                  </a:cubicBezTo>
                  <a:cubicBezTo>
                    <a:pt x="937" y="81"/>
                    <a:pt x="1153" y="154"/>
                    <a:pt x="1153" y="243"/>
                  </a:cubicBezTo>
                  <a:cubicBezTo>
                    <a:pt x="1153" y="347"/>
                    <a:pt x="937" y="405"/>
                    <a:pt x="670" y="40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" name="Freeform 26">
              <a:extLst>
                <a:ext uri="{FF2B5EF4-FFF2-40B4-BE49-F238E27FC236}">
                  <a16:creationId xmlns:a16="http://schemas.microsoft.com/office/drawing/2014/main" id="{9472FF47-C363-46D6-BA13-BFC37190624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3063" y="1562100"/>
              <a:ext cx="3827463" cy="1557338"/>
            </a:xfrm>
            <a:custGeom>
              <a:avLst/>
              <a:gdLst>
                <a:gd name="T0" fmla="*/ 1736 w 1763"/>
                <a:gd name="T1" fmla="*/ 242 h 718"/>
                <a:gd name="T2" fmla="*/ 881 w 1763"/>
                <a:gd name="T3" fmla="*/ 0 h 718"/>
                <a:gd name="T4" fmla="*/ 27 w 1763"/>
                <a:gd name="T5" fmla="*/ 242 h 718"/>
                <a:gd name="T6" fmla="*/ 0 w 1763"/>
                <a:gd name="T7" fmla="*/ 242 h 718"/>
                <a:gd name="T8" fmla="*/ 0 w 1763"/>
                <a:gd name="T9" fmla="*/ 374 h 718"/>
                <a:gd name="T10" fmla="*/ 881 w 1763"/>
                <a:gd name="T11" fmla="*/ 718 h 718"/>
                <a:gd name="T12" fmla="*/ 1763 w 1763"/>
                <a:gd name="T13" fmla="*/ 374 h 718"/>
                <a:gd name="T14" fmla="*/ 1763 w 1763"/>
                <a:gd name="T15" fmla="*/ 242 h 718"/>
                <a:gd name="T16" fmla="*/ 1736 w 1763"/>
                <a:gd name="T17" fmla="*/ 242 h 718"/>
                <a:gd name="T18" fmla="*/ 881 w 1763"/>
                <a:gd name="T19" fmla="*/ 525 h 718"/>
                <a:gd name="T20" fmla="*/ 211 w 1763"/>
                <a:gd name="T21" fmla="*/ 330 h 718"/>
                <a:gd name="T22" fmla="*/ 881 w 1763"/>
                <a:gd name="T23" fmla="*/ 134 h 718"/>
                <a:gd name="T24" fmla="*/ 1551 w 1763"/>
                <a:gd name="T25" fmla="*/ 330 h 718"/>
                <a:gd name="T26" fmla="*/ 881 w 1763"/>
                <a:gd name="T27" fmla="*/ 525 h 7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63" h="718">
                  <a:moveTo>
                    <a:pt x="1736" y="242"/>
                  </a:moveTo>
                  <a:cubicBezTo>
                    <a:pt x="1639" y="103"/>
                    <a:pt x="1293" y="0"/>
                    <a:pt x="881" y="0"/>
                  </a:cubicBezTo>
                  <a:cubicBezTo>
                    <a:pt x="470" y="0"/>
                    <a:pt x="124" y="103"/>
                    <a:pt x="27" y="242"/>
                  </a:cubicBezTo>
                  <a:cubicBezTo>
                    <a:pt x="0" y="242"/>
                    <a:pt x="0" y="242"/>
                    <a:pt x="0" y="242"/>
                  </a:cubicBezTo>
                  <a:cubicBezTo>
                    <a:pt x="0" y="374"/>
                    <a:pt x="0" y="374"/>
                    <a:pt x="0" y="374"/>
                  </a:cubicBezTo>
                  <a:cubicBezTo>
                    <a:pt x="0" y="552"/>
                    <a:pt x="394" y="718"/>
                    <a:pt x="881" y="718"/>
                  </a:cubicBezTo>
                  <a:cubicBezTo>
                    <a:pt x="1368" y="718"/>
                    <a:pt x="1763" y="552"/>
                    <a:pt x="1763" y="374"/>
                  </a:cubicBezTo>
                  <a:cubicBezTo>
                    <a:pt x="1763" y="242"/>
                    <a:pt x="1763" y="242"/>
                    <a:pt x="1763" y="242"/>
                  </a:cubicBezTo>
                  <a:lnTo>
                    <a:pt x="1736" y="242"/>
                  </a:lnTo>
                  <a:close/>
                  <a:moveTo>
                    <a:pt x="881" y="525"/>
                  </a:moveTo>
                  <a:cubicBezTo>
                    <a:pt x="536" y="525"/>
                    <a:pt x="251" y="439"/>
                    <a:pt x="211" y="330"/>
                  </a:cubicBezTo>
                  <a:cubicBezTo>
                    <a:pt x="251" y="220"/>
                    <a:pt x="536" y="134"/>
                    <a:pt x="881" y="134"/>
                  </a:cubicBezTo>
                  <a:cubicBezTo>
                    <a:pt x="1227" y="134"/>
                    <a:pt x="1512" y="220"/>
                    <a:pt x="1551" y="330"/>
                  </a:cubicBezTo>
                  <a:cubicBezTo>
                    <a:pt x="1512" y="439"/>
                    <a:pt x="1227" y="525"/>
                    <a:pt x="881" y="525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8" name="Freeform 27">
              <a:extLst>
                <a:ext uri="{FF2B5EF4-FFF2-40B4-BE49-F238E27FC236}">
                  <a16:creationId xmlns:a16="http://schemas.microsoft.com/office/drawing/2014/main" id="{988D845F-8225-4F82-9F36-77D9B7925EF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3063" y="1390650"/>
              <a:ext cx="3827463" cy="1395413"/>
            </a:xfrm>
            <a:custGeom>
              <a:avLst/>
              <a:gdLst>
                <a:gd name="T0" fmla="*/ 881 w 1763"/>
                <a:gd name="T1" fmla="*/ 0 h 643"/>
                <a:gd name="T2" fmla="*/ 0 w 1763"/>
                <a:gd name="T3" fmla="*/ 321 h 643"/>
                <a:gd name="T4" fmla="*/ 881 w 1763"/>
                <a:gd name="T5" fmla="*/ 643 h 643"/>
                <a:gd name="T6" fmla="*/ 1763 w 1763"/>
                <a:gd name="T7" fmla="*/ 321 h 643"/>
                <a:gd name="T8" fmla="*/ 881 w 1763"/>
                <a:gd name="T9" fmla="*/ 0 h 643"/>
                <a:gd name="T10" fmla="*/ 881 w 1763"/>
                <a:gd name="T11" fmla="*/ 524 h 643"/>
                <a:gd name="T12" fmla="*/ 207 w 1763"/>
                <a:gd name="T13" fmla="*/ 303 h 643"/>
                <a:gd name="T14" fmla="*/ 881 w 1763"/>
                <a:gd name="T15" fmla="*/ 82 h 643"/>
                <a:gd name="T16" fmla="*/ 1556 w 1763"/>
                <a:gd name="T17" fmla="*/ 303 h 643"/>
                <a:gd name="T18" fmla="*/ 881 w 1763"/>
                <a:gd name="T19" fmla="*/ 524 h 6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763" h="643">
                  <a:moveTo>
                    <a:pt x="881" y="0"/>
                  </a:moveTo>
                  <a:cubicBezTo>
                    <a:pt x="394" y="0"/>
                    <a:pt x="0" y="144"/>
                    <a:pt x="0" y="321"/>
                  </a:cubicBezTo>
                  <a:cubicBezTo>
                    <a:pt x="0" y="499"/>
                    <a:pt x="394" y="643"/>
                    <a:pt x="881" y="643"/>
                  </a:cubicBezTo>
                  <a:cubicBezTo>
                    <a:pt x="1368" y="643"/>
                    <a:pt x="1763" y="499"/>
                    <a:pt x="1763" y="321"/>
                  </a:cubicBezTo>
                  <a:cubicBezTo>
                    <a:pt x="1763" y="144"/>
                    <a:pt x="1368" y="0"/>
                    <a:pt x="881" y="0"/>
                  </a:cubicBezTo>
                  <a:close/>
                  <a:moveTo>
                    <a:pt x="881" y="524"/>
                  </a:moveTo>
                  <a:cubicBezTo>
                    <a:pt x="509" y="524"/>
                    <a:pt x="207" y="425"/>
                    <a:pt x="207" y="303"/>
                  </a:cubicBezTo>
                  <a:cubicBezTo>
                    <a:pt x="207" y="181"/>
                    <a:pt x="509" y="82"/>
                    <a:pt x="881" y="82"/>
                  </a:cubicBezTo>
                  <a:cubicBezTo>
                    <a:pt x="1254" y="82"/>
                    <a:pt x="1556" y="181"/>
                    <a:pt x="1556" y="303"/>
                  </a:cubicBezTo>
                  <a:cubicBezTo>
                    <a:pt x="1556" y="425"/>
                    <a:pt x="1254" y="524"/>
                    <a:pt x="881" y="52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9" name="Freeform 28">
              <a:extLst>
                <a:ext uri="{FF2B5EF4-FFF2-40B4-BE49-F238E27FC236}">
                  <a16:creationId xmlns:a16="http://schemas.microsoft.com/office/drawing/2014/main" id="{C0CBE35D-5DAA-4F60-A679-EB305294D35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53100" y="5510213"/>
              <a:ext cx="65088" cy="146050"/>
            </a:xfrm>
            <a:custGeom>
              <a:avLst/>
              <a:gdLst>
                <a:gd name="T0" fmla="*/ 25 w 30"/>
                <a:gd name="T1" fmla="*/ 36 h 67"/>
                <a:gd name="T2" fmla="*/ 7 w 30"/>
                <a:gd name="T3" fmla="*/ 65 h 67"/>
                <a:gd name="T4" fmla="*/ 5 w 30"/>
                <a:gd name="T5" fmla="*/ 31 h 67"/>
                <a:gd name="T6" fmla="*/ 24 w 30"/>
                <a:gd name="T7" fmla="*/ 1 h 67"/>
                <a:gd name="T8" fmla="*/ 25 w 30"/>
                <a:gd name="T9" fmla="*/ 36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67">
                  <a:moveTo>
                    <a:pt x="25" y="36"/>
                  </a:moveTo>
                  <a:cubicBezTo>
                    <a:pt x="20" y="54"/>
                    <a:pt x="12" y="67"/>
                    <a:pt x="7" y="65"/>
                  </a:cubicBezTo>
                  <a:cubicBezTo>
                    <a:pt x="1" y="64"/>
                    <a:pt x="0" y="48"/>
                    <a:pt x="5" y="31"/>
                  </a:cubicBezTo>
                  <a:cubicBezTo>
                    <a:pt x="10" y="13"/>
                    <a:pt x="18" y="0"/>
                    <a:pt x="24" y="1"/>
                  </a:cubicBezTo>
                  <a:cubicBezTo>
                    <a:pt x="29" y="3"/>
                    <a:pt x="30" y="18"/>
                    <a:pt x="25" y="3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30" name="Freeform 29">
              <a:extLst>
                <a:ext uri="{FF2B5EF4-FFF2-40B4-BE49-F238E27FC236}">
                  <a16:creationId xmlns:a16="http://schemas.microsoft.com/office/drawing/2014/main" id="{41D1F14B-DCD9-490A-A890-31B4086FCFE1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5" y="5551488"/>
              <a:ext cx="134938" cy="61913"/>
            </a:xfrm>
            <a:custGeom>
              <a:avLst/>
              <a:gdLst>
                <a:gd name="T0" fmla="*/ 29 w 62"/>
                <a:gd name="T1" fmla="*/ 24 h 28"/>
                <a:gd name="T2" fmla="*/ 1 w 62"/>
                <a:gd name="T3" fmla="*/ 6 h 28"/>
                <a:gd name="T4" fmla="*/ 34 w 62"/>
                <a:gd name="T5" fmla="*/ 5 h 28"/>
                <a:gd name="T6" fmla="*/ 61 w 62"/>
                <a:gd name="T7" fmla="*/ 22 h 28"/>
                <a:gd name="T8" fmla="*/ 29 w 62"/>
                <a:gd name="T9" fmla="*/ 24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2" h="28">
                  <a:moveTo>
                    <a:pt x="29" y="24"/>
                  </a:moveTo>
                  <a:cubicBezTo>
                    <a:pt x="12" y="19"/>
                    <a:pt x="0" y="11"/>
                    <a:pt x="1" y="6"/>
                  </a:cubicBezTo>
                  <a:cubicBezTo>
                    <a:pt x="2" y="1"/>
                    <a:pt x="17" y="0"/>
                    <a:pt x="34" y="5"/>
                  </a:cubicBezTo>
                  <a:cubicBezTo>
                    <a:pt x="50" y="9"/>
                    <a:pt x="62" y="17"/>
                    <a:pt x="61" y="22"/>
                  </a:cubicBezTo>
                  <a:cubicBezTo>
                    <a:pt x="60" y="27"/>
                    <a:pt x="45" y="28"/>
                    <a:pt x="29" y="24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DFF1D98F-CB1B-4FE3-AA50-EDD11F8270DF}"/>
              </a:ext>
            </a:extLst>
          </p:cNvPr>
          <p:cNvSpPr txBox="1"/>
          <p:nvPr/>
        </p:nvSpPr>
        <p:spPr>
          <a:xfrm>
            <a:off x="9097134" y="2194800"/>
            <a:ext cx="2435064" cy="484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Nemo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ipsam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quia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odit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fugit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463838CB-9AC2-4E89-8F8F-4F4152E66719}"/>
              </a:ext>
            </a:extLst>
          </p:cNvPr>
          <p:cNvSpPr txBox="1"/>
          <p:nvPr/>
        </p:nvSpPr>
        <p:spPr>
          <a:xfrm>
            <a:off x="9097134" y="1829040"/>
            <a:ext cx="1989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ID" dirty="0">
                <a:solidFill>
                  <a:schemeClr val="accent1"/>
                </a:solidFill>
              </a:rPr>
              <a:t>Phase 01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E399EC0-3048-4695-B224-DC9A7AEAAFA3}"/>
              </a:ext>
            </a:extLst>
          </p:cNvPr>
          <p:cNvSpPr txBox="1"/>
          <p:nvPr/>
        </p:nvSpPr>
        <p:spPr>
          <a:xfrm>
            <a:off x="811407" y="3511910"/>
            <a:ext cx="2433361" cy="484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Nemo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ipsam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quia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odit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fugit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7503DE51-1098-4ABF-9CB1-3B7CAC30D77C}"/>
              </a:ext>
            </a:extLst>
          </p:cNvPr>
          <p:cNvSpPr txBox="1"/>
          <p:nvPr/>
        </p:nvSpPr>
        <p:spPr>
          <a:xfrm>
            <a:off x="1255405" y="3146150"/>
            <a:ext cx="1989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r"/>
            <a:r>
              <a:rPr lang="en-ID" dirty="0">
                <a:solidFill>
                  <a:schemeClr val="accent3"/>
                </a:solidFill>
              </a:rPr>
              <a:t>Phase 02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75C8F432-999C-4DEC-8E1E-F1A52881C190}"/>
              </a:ext>
            </a:extLst>
          </p:cNvPr>
          <p:cNvSpPr txBox="1"/>
          <p:nvPr/>
        </p:nvSpPr>
        <p:spPr>
          <a:xfrm>
            <a:off x="8602696" y="4371515"/>
            <a:ext cx="2435064" cy="484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Nemo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ipsam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quia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odit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fugit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E6B2BE11-5CC6-4674-9560-FAF7ACE350D7}"/>
              </a:ext>
            </a:extLst>
          </p:cNvPr>
          <p:cNvSpPr txBox="1"/>
          <p:nvPr/>
        </p:nvSpPr>
        <p:spPr>
          <a:xfrm>
            <a:off x="8602696" y="4005755"/>
            <a:ext cx="1989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ID" dirty="0">
                <a:solidFill>
                  <a:schemeClr val="accent2"/>
                </a:solidFill>
              </a:rPr>
              <a:t>Phase 03</a:t>
            </a: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06A7445A-EBAC-4DBD-A8BC-FA7E59332DD1}"/>
              </a:ext>
            </a:extLst>
          </p:cNvPr>
          <p:cNvSpPr txBox="1"/>
          <p:nvPr/>
        </p:nvSpPr>
        <p:spPr>
          <a:xfrm>
            <a:off x="1785768" y="5175819"/>
            <a:ext cx="2433361" cy="4842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Nemo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ipsam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voluptatem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quia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odit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aut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fugit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D1C1210-0EAE-4107-895C-4273699BBC8B}"/>
              </a:ext>
            </a:extLst>
          </p:cNvPr>
          <p:cNvSpPr txBox="1"/>
          <p:nvPr/>
        </p:nvSpPr>
        <p:spPr>
          <a:xfrm>
            <a:off x="2229766" y="4810059"/>
            <a:ext cx="1989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pPr algn="r"/>
            <a:r>
              <a:rPr lang="en-ID" dirty="0">
                <a:solidFill>
                  <a:schemeClr val="accent5"/>
                </a:solidFill>
              </a:rPr>
              <a:t>Phase 04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38E6838-BF15-D810-E244-AFE870A7A010}"/>
              </a:ext>
            </a:extLst>
          </p:cNvPr>
          <p:cNvSpPr txBox="1"/>
          <p:nvPr/>
        </p:nvSpPr>
        <p:spPr>
          <a:xfrm>
            <a:off x="762002" y="569555"/>
            <a:ext cx="106679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spc="600" dirty="0">
                <a:solidFill>
                  <a:schemeClr val="accent1"/>
                </a:solidFill>
              </a:rPr>
              <a:t>Income Management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4544DBEB-F0FC-FAB2-87A6-88C9653E44C8}"/>
              </a:ext>
            </a:extLst>
          </p:cNvPr>
          <p:cNvSpPr txBox="1"/>
          <p:nvPr/>
        </p:nvSpPr>
        <p:spPr>
          <a:xfrm>
            <a:off x="762000" y="969665"/>
            <a:ext cx="10668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Model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F79E86E-F7C8-4A27-2BFE-D959AB52E10E}"/>
              </a:ext>
            </a:extLst>
          </p:cNvPr>
          <p:cNvSpPr/>
          <p:nvPr/>
        </p:nvSpPr>
        <p:spPr>
          <a:xfrm>
            <a:off x="-977886" y="-1949896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77B56008-2317-F804-4181-CC630D4A4962}"/>
              </a:ext>
            </a:extLst>
          </p:cNvPr>
          <p:cNvSpPr/>
          <p:nvPr/>
        </p:nvSpPr>
        <p:spPr>
          <a:xfrm>
            <a:off x="12035345" y="4449714"/>
            <a:ext cx="812074" cy="81207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DC2F4EDD-CA80-D662-781F-CBE6F71ECB36}"/>
              </a:ext>
            </a:extLst>
          </p:cNvPr>
          <p:cNvSpPr/>
          <p:nvPr/>
        </p:nvSpPr>
        <p:spPr>
          <a:xfrm flipH="1">
            <a:off x="10107150" y="460740"/>
            <a:ext cx="219464" cy="219464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FF67EFD3-A45B-CC75-205F-386304EFCA2F}"/>
              </a:ext>
            </a:extLst>
          </p:cNvPr>
          <p:cNvSpPr/>
          <p:nvPr/>
        </p:nvSpPr>
        <p:spPr>
          <a:xfrm flipH="1">
            <a:off x="518835" y="4746457"/>
            <a:ext cx="183530" cy="1835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023A540F-4F59-663A-A635-C5E4C910FB38}"/>
              </a:ext>
            </a:extLst>
          </p:cNvPr>
          <p:cNvSpPr/>
          <p:nvPr/>
        </p:nvSpPr>
        <p:spPr>
          <a:xfrm flipH="1">
            <a:off x="9504613" y="6195680"/>
            <a:ext cx="185530" cy="1855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8" name="Graphic 37" descr="Questions with solid fill">
            <a:extLst>
              <a:ext uri="{FF2B5EF4-FFF2-40B4-BE49-F238E27FC236}">
                <a16:creationId xmlns:a16="http://schemas.microsoft.com/office/drawing/2014/main" id="{6FA879A2-05A2-0F34-ECAF-F93CCB503B4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525849" y="1787330"/>
            <a:ext cx="560094" cy="560094"/>
          </a:xfrm>
          <a:prstGeom prst="rect">
            <a:avLst/>
          </a:prstGeom>
        </p:spPr>
      </p:pic>
      <p:pic>
        <p:nvPicPr>
          <p:cNvPr id="40" name="Graphic 39" descr="Social network with solid fill">
            <a:extLst>
              <a:ext uri="{FF2B5EF4-FFF2-40B4-BE49-F238E27FC236}">
                <a16:creationId xmlns:a16="http://schemas.microsoft.com/office/drawing/2014/main" id="{497E4564-E888-CB4B-2A21-58D618A16F66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020008" y="3907416"/>
            <a:ext cx="560094" cy="560094"/>
          </a:xfrm>
          <a:prstGeom prst="rect">
            <a:avLst/>
          </a:prstGeom>
        </p:spPr>
      </p:pic>
      <p:pic>
        <p:nvPicPr>
          <p:cNvPr id="42" name="Graphic 41" descr="Target Audience with solid fill">
            <a:extLst>
              <a:ext uri="{FF2B5EF4-FFF2-40B4-BE49-F238E27FC236}">
                <a16:creationId xmlns:a16="http://schemas.microsoft.com/office/drawing/2014/main" id="{FA28BA03-F1CE-11BC-5F35-7F312BE8DAA6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3289673" y="3084727"/>
            <a:ext cx="500302" cy="500302"/>
          </a:xfrm>
          <a:prstGeom prst="rect">
            <a:avLst/>
          </a:prstGeom>
        </p:spPr>
      </p:pic>
      <p:pic>
        <p:nvPicPr>
          <p:cNvPr id="44" name="Graphic 43" descr="Employee badge with solid fill">
            <a:extLst>
              <a:ext uri="{FF2B5EF4-FFF2-40B4-BE49-F238E27FC236}">
                <a16:creationId xmlns:a16="http://schemas.microsoft.com/office/drawing/2014/main" id="{767C7C07-FDD8-D2A6-39DC-87A1E306D946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4299161" y="4734055"/>
            <a:ext cx="447010" cy="447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93521651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9" name="Group 28">
            <a:extLst>
              <a:ext uri="{FF2B5EF4-FFF2-40B4-BE49-F238E27FC236}">
                <a16:creationId xmlns:a16="http://schemas.microsoft.com/office/drawing/2014/main" id="{EF59B2C7-A193-4466-AB9D-26E6F1B41C74}"/>
              </a:ext>
            </a:extLst>
          </p:cNvPr>
          <p:cNvGrpSpPr/>
          <p:nvPr/>
        </p:nvGrpSpPr>
        <p:grpSpPr>
          <a:xfrm>
            <a:off x="6678386" y="2111679"/>
            <a:ext cx="4464232" cy="3776656"/>
            <a:chOff x="5938838" y="1941513"/>
            <a:chExt cx="4957762" cy="4194175"/>
          </a:xfrm>
        </p:grpSpPr>
        <p:sp>
          <p:nvSpPr>
            <p:cNvPr id="10" name="Freeform 5">
              <a:extLst>
                <a:ext uri="{FF2B5EF4-FFF2-40B4-BE49-F238E27FC236}">
                  <a16:creationId xmlns:a16="http://schemas.microsoft.com/office/drawing/2014/main" id="{B2ECD98D-7B1E-452A-8BBF-AC7E959C457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5388" y="3416300"/>
              <a:ext cx="3351212" cy="1879600"/>
            </a:xfrm>
            <a:custGeom>
              <a:avLst/>
              <a:gdLst>
                <a:gd name="T0" fmla="*/ 1666 w 2111"/>
                <a:gd name="T1" fmla="*/ 1184 h 1184"/>
                <a:gd name="T2" fmla="*/ 0 w 2111"/>
                <a:gd name="T3" fmla="*/ 256 h 1184"/>
                <a:gd name="T4" fmla="*/ 163 w 2111"/>
                <a:gd name="T5" fmla="*/ 0 h 1184"/>
                <a:gd name="T6" fmla="*/ 2111 w 2111"/>
                <a:gd name="T7" fmla="*/ 1087 h 1184"/>
                <a:gd name="T8" fmla="*/ 1666 w 2111"/>
                <a:gd name="T9" fmla="*/ 1184 h 11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1" h="1184">
                  <a:moveTo>
                    <a:pt x="1666" y="1184"/>
                  </a:moveTo>
                  <a:lnTo>
                    <a:pt x="0" y="256"/>
                  </a:lnTo>
                  <a:lnTo>
                    <a:pt x="163" y="0"/>
                  </a:lnTo>
                  <a:lnTo>
                    <a:pt x="2111" y="1087"/>
                  </a:lnTo>
                  <a:lnTo>
                    <a:pt x="1666" y="1184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1" name="Freeform 6">
              <a:extLst>
                <a:ext uri="{FF2B5EF4-FFF2-40B4-BE49-F238E27FC236}">
                  <a16:creationId xmlns:a16="http://schemas.microsoft.com/office/drawing/2014/main" id="{697E91D4-A5D2-4E73-9883-B3DDD5CC3336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7563" y="4133850"/>
              <a:ext cx="2478087" cy="1390650"/>
            </a:xfrm>
            <a:custGeom>
              <a:avLst/>
              <a:gdLst>
                <a:gd name="T0" fmla="*/ 1561 w 1561"/>
                <a:gd name="T1" fmla="*/ 806 h 876"/>
                <a:gd name="T2" fmla="*/ 115 w 1561"/>
                <a:gd name="T3" fmla="*/ 0 h 876"/>
                <a:gd name="T4" fmla="*/ 0 w 1561"/>
                <a:gd name="T5" fmla="*/ 180 h 876"/>
                <a:gd name="T6" fmla="*/ 1244 w 1561"/>
                <a:gd name="T7" fmla="*/ 876 h 876"/>
                <a:gd name="T8" fmla="*/ 1561 w 1561"/>
                <a:gd name="T9" fmla="*/ 806 h 8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61" h="876">
                  <a:moveTo>
                    <a:pt x="1561" y="806"/>
                  </a:moveTo>
                  <a:lnTo>
                    <a:pt x="115" y="0"/>
                  </a:lnTo>
                  <a:lnTo>
                    <a:pt x="0" y="180"/>
                  </a:lnTo>
                  <a:lnTo>
                    <a:pt x="1244" y="876"/>
                  </a:lnTo>
                  <a:lnTo>
                    <a:pt x="1561" y="806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2" name="Freeform 7">
              <a:extLst>
                <a:ext uri="{FF2B5EF4-FFF2-40B4-BE49-F238E27FC236}">
                  <a16:creationId xmlns:a16="http://schemas.microsoft.com/office/drawing/2014/main" id="{5774C844-2802-46AF-9631-0053FF9FA59A}"/>
                </a:ext>
              </a:extLst>
            </p:cNvPr>
            <p:cNvSpPr>
              <a:spLocks/>
            </p:cNvSpPr>
            <p:nvPr/>
          </p:nvSpPr>
          <p:spPr bwMode="auto">
            <a:xfrm>
              <a:off x="6770688" y="4741863"/>
              <a:ext cx="1809750" cy="1014412"/>
            </a:xfrm>
            <a:custGeom>
              <a:avLst/>
              <a:gdLst>
                <a:gd name="T0" fmla="*/ 1140 w 1140"/>
                <a:gd name="T1" fmla="*/ 570 h 639"/>
                <a:gd name="T2" fmla="*/ 115 w 1140"/>
                <a:gd name="T3" fmla="*/ 0 h 639"/>
                <a:gd name="T4" fmla="*/ 0 w 1140"/>
                <a:gd name="T5" fmla="*/ 181 h 639"/>
                <a:gd name="T6" fmla="*/ 824 w 1140"/>
                <a:gd name="T7" fmla="*/ 639 h 639"/>
                <a:gd name="T8" fmla="*/ 1140 w 1140"/>
                <a:gd name="T9" fmla="*/ 570 h 6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40" h="639">
                  <a:moveTo>
                    <a:pt x="1140" y="570"/>
                  </a:moveTo>
                  <a:lnTo>
                    <a:pt x="115" y="0"/>
                  </a:lnTo>
                  <a:lnTo>
                    <a:pt x="0" y="181"/>
                  </a:lnTo>
                  <a:lnTo>
                    <a:pt x="824" y="639"/>
                  </a:lnTo>
                  <a:lnTo>
                    <a:pt x="1140" y="57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3" name="Freeform 8">
              <a:extLst>
                <a:ext uri="{FF2B5EF4-FFF2-40B4-BE49-F238E27FC236}">
                  <a16:creationId xmlns:a16="http://schemas.microsoft.com/office/drawing/2014/main" id="{E5E22A96-61C4-4CEE-89A5-16F5C7A1CB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6363" y="5308600"/>
              <a:ext cx="1135062" cy="636587"/>
            </a:xfrm>
            <a:custGeom>
              <a:avLst/>
              <a:gdLst>
                <a:gd name="T0" fmla="*/ 715 w 715"/>
                <a:gd name="T1" fmla="*/ 350 h 401"/>
                <a:gd name="T2" fmla="*/ 87 w 715"/>
                <a:gd name="T3" fmla="*/ 0 h 401"/>
                <a:gd name="T4" fmla="*/ 0 w 715"/>
                <a:gd name="T5" fmla="*/ 137 h 401"/>
                <a:gd name="T6" fmla="*/ 476 w 715"/>
                <a:gd name="T7" fmla="*/ 401 h 401"/>
                <a:gd name="T8" fmla="*/ 715 w 715"/>
                <a:gd name="T9" fmla="*/ 350 h 4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15" h="401">
                  <a:moveTo>
                    <a:pt x="715" y="350"/>
                  </a:moveTo>
                  <a:lnTo>
                    <a:pt x="87" y="0"/>
                  </a:lnTo>
                  <a:lnTo>
                    <a:pt x="0" y="137"/>
                  </a:lnTo>
                  <a:lnTo>
                    <a:pt x="476" y="401"/>
                  </a:lnTo>
                  <a:lnTo>
                    <a:pt x="715" y="350"/>
                  </a:lnTo>
                  <a:close/>
                </a:path>
              </a:pathLst>
            </a:custGeom>
            <a:solidFill>
              <a:schemeClr val="bg2">
                <a:lumMod val="8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4" name="Freeform 9">
              <a:extLst>
                <a:ext uri="{FF2B5EF4-FFF2-40B4-BE49-F238E27FC236}">
                  <a16:creationId xmlns:a16="http://schemas.microsoft.com/office/drawing/2014/main" id="{192BD71E-B34A-437A-9424-3B7DBE60EEA6}"/>
                </a:ext>
              </a:extLst>
            </p:cNvPr>
            <p:cNvSpPr>
              <a:spLocks/>
            </p:cNvSpPr>
            <p:nvPr/>
          </p:nvSpPr>
          <p:spPr bwMode="auto">
            <a:xfrm>
              <a:off x="7543800" y="2754313"/>
              <a:ext cx="403225" cy="1068387"/>
            </a:xfrm>
            <a:custGeom>
              <a:avLst/>
              <a:gdLst>
                <a:gd name="T0" fmla="*/ 56 w 184"/>
                <a:gd name="T1" fmla="*/ 232 h 487"/>
                <a:gd name="T2" fmla="*/ 184 w 184"/>
                <a:gd name="T3" fmla="*/ 0 h 487"/>
                <a:gd name="T4" fmla="*/ 119 w 184"/>
                <a:gd name="T5" fmla="*/ 302 h 487"/>
                <a:gd name="T6" fmla="*/ 1 w 184"/>
                <a:gd name="T7" fmla="*/ 487 h 487"/>
                <a:gd name="T8" fmla="*/ 56 w 184"/>
                <a:gd name="T9" fmla="*/ 232 h 4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84" h="487">
                  <a:moveTo>
                    <a:pt x="56" y="232"/>
                  </a:moveTo>
                  <a:cubicBezTo>
                    <a:pt x="98" y="155"/>
                    <a:pt x="141" y="77"/>
                    <a:pt x="184" y="0"/>
                  </a:cubicBezTo>
                  <a:cubicBezTo>
                    <a:pt x="141" y="78"/>
                    <a:pt x="117" y="180"/>
                    <a:pt x="119" y="302"/>
                  </a:cubicBezTo>
                  <a:cubicBezTo>
                    <a:pt x="1" y="487"/>
                    <a:pt x="1" y="487"/>
                    <a:pt x="1" y="487"/>
                  </a:cubicBezTo>
                  <a:cubicBezTo>
                    <a:pt x="0" y="383"/>
                    <a:pt x="19" y="297"/>
                    <a:pt x="56" y="232"/>
                  </a:cubicBez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5" name="Freeform 10">
              <a:extLst>
                <a:ext uri="{FF2B5EF4-FFF2-40B4-BE49-F238E27FC236}">
                  <a16:creationId xmlns:a16="http://schemas.microsoft.com/office/drawing/2014/main" id="{5BA29BC3-758F-49FB-B7DF-94174F19ABEA}"/>
                </a:ext>
              </a:extLst>
            </p:cNvPr>
            <p:cNvSpPr>
              <a:spLocks/>
            </p:cNvSpPr>
            <p:nvPr/>
          </p:nvSpPr>
          <p:spPr bwMode="auto">
            <a:xfrm>
              <a:off x="7326313" y="2409825"/>
              <a:ext cx="2863850" cy="2886075"/>
            </a:xfrm>
            <a:custGeom>
              <a:avLst/>
              <a:gdLst>
                <a:gd name="T0" fmla="*/ 100 w 1305"/>
                <a:gd name="T1" fmla="*/ 644 h 1315"/>
                <a:gd name="T2" fmla="*/ 100 w 1305"/>
                <a:gd name="T3" fmla="*/ 644 h 1315"/>
                <a:gd name="T4" fmla="*/ 647 w 1305"/>
                <a:gd name="T5" fmla="*/ 310 h 1315"/>
                <a:gd name="T6" fmla="*/ 1209 w 1305"/>
                <a:gd name="T7" fmla="*/ 1262 h 1315"/>
                <a:gd name="T8" fmla="*/ 1305 w 1305"/>
                <a:gd name="T9" fmla="*/ 1315 h 1315"/>
                <a:gd name="T10" fmla="*/ 1305 w 1305"/>
                <a:gd name="T11" fmla="*/ 1315 h 1315"/>
                <a:gd name="T12" fmla="*/ 645 w 1305"/>
                <a:gd name="T13" fmla="*/ 200 h 1315"/>
                <a:gd name="T14" fmla="*/ 5 w 1305"/>
                <a:gd name="T15" fmla="*/ 591 h 1315"/>
                <a:gd name="T16" fmla="*/ 100 w 1305"/>
                <a:gd name="T17" fmla="*/ 644 h 13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305" h="1315">
                  <a:moveTo>
                    <a:pt x="100" y="644"/>
                  </a:moveTo>
                  <a:cubicBezTo>
                    <a:pt x="100" y="644"/>
                    <a:pt x="100" y="644"/>
                    <a:pt x="100" y="644"/>
                  </a:cubicBezTo>
                  <a:cubicBezTo>
                    <a:pt x="96" y="288"/>
                    <a:pt x="340" y="139"/>
                    <a:pt x="647" y="310"/>
                  </a:cubicBezTo>
                  <a:cubicBezTo>
                    <a:pt x="953" y="480"/>
                    <a:pt x="1205" y="907"/>
                    <a:pt x="1209" y="1262"/>
                  </a:cubicBezTo>
                  <a:cubicBezTo>
                    <a:pt x="1305" y="1315"/>
                    <a:pt x="1305" y="1315"/>
                    <a:pt x="1305" y="1315"/>
                  </a:cubicBezTo>
                  <a:cubicBezTo>
                    <a:pt x="1305" y="1315"/>
                    <a:pt x="1305" y="1315"/>
                    <a:pt x="1305" y="1315"/>
                  </a:cubicBezTo>
                  <a:cubicBezTo>
                    <a:pt x="1299" y="899"/>
                    <a:pt x="1004" y="400"/>
                    <a:pt x="645" y="200"/>
                  </a:cubicBezTo>
                  <a:cubicBezTo>
                    <a:pt x="287" y="0"/>
                    <a:pt x="0" y="175"/>
                    <a:pt x="5" y="591"/>
                  </a:cubicBezTo>
                  <a:lnTo>
                    <a:pt x="100" y="644"/>
                  </a:lnTo>
                  <a:close/>
                </a:path>
              </a:pathLst>
            </a:custGeom>
            <a:solidFill>
              <a:schemeClr val="accent1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6" name="Freeform 11">
              <a:extLst>
                <a:ext uri="{FF2B5EF4-FFF2-40B4-BE49-F238E27FC236}">
                  <a16:creationId xmlns:a16="http://schemas.microsoft.com/office/drawing/2014/main" id="{587440D9-E4D1-41EA-913C-97E76A980891}"/>
                </a:ext>
              </a:extLst>
            </p:cNvPr>
            <p:cNvSpPr>
              <a:spLocks/>
            </p:cNvSpPr>
            <p:nvPr/>
          </p:nvSpPr>
          <p:spPr bwMode="auto">
            <a:xfrm>
              <a:off x="7165975" y="3652838"/>
              <a:ext cx="287337" cy="766762"/>
            </a:xfrm>
            <a:custGeom>
              <a:avLst/>
              <a:gdLst>
                <a:gd name="T0" fmla="*/ 41 w 131"/>
                <a:gd name="T1" fmla="*/ 164 h 349"/>
                <a:gd name="T2" fmla="*/ 131 w 131"/>
                <a:gd name="T3" fmla="*/ 0 h 349"/>
                <a:gd name="T4" fmla="*/ 84 w 131"/>
                <a:gd name="T5" fmla="*/ 219 h 349"/>
                <a:gd name="T6" fmla="*/ 1 w 131"/>
                <a:gd name="T7" fmla="*/ 349 h 349"/>
                <a:gd name="T8" fmla="*/ 41 w 131"/>
                <a:gd name="T9" fmla="*/ 164 h 3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1" h="349">
                  <a:moveTo>
                    <a:pt x="41" y="164"/>
                  </a:moveTo>
                  <a:cubicBezTo>
                    <a:pt x="71" y="109"/>
                    <a:pt x="101" y="55"/>
                    <a:pt x="131" y="0"/>
                  </a:cubicBezTo>
                  <a:cubicBezTo>
                    <a:pt x="100" y="56"/>
                    <a:pt x="83" y="130"/>
                    <a:pt x="84" y="219"/>
                  </a:cubicBezTo>
                  <a:cubicBezTo>
                    <a:pt x="1" y="349"/>
                    <a:pt x="1" y="349"/>
                    <a:pt x="1" y="349"/>
                  </a:cubicBezTo>
                  <a:cubicBezTo>
                    <a:pt x="0" y="274"/>
                    <a:pt x="15" y="212"/>
                    <a:pt x="41" y="164"/>
                  </a:cubicBez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7" name="Freeform 12">
              <a:extLst>
                <a:ext uri="{FF2B5EF4-FFF2-40B4-BE49-F238E27FC236}">
                  <a16:creationId xmlns:a16="http://schemas.microsoft.com/office/drawing/2014/main" id="{BBD9EBA2-B050-41F5-AEBE-B9C789A657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953250" y="3313113"/>
              <a:ext cx="2189162" cy="2211387"/>
            </a:xfrm>
            <a:custGeom>
              <a:avLst/>
              <a:gdLst>
                <a:gd name="T0" fmla="*/ 98 w 998"/>
                <a:gd name="T1" fmla="*/ 504 h 1007"/>
                <a:gd name="T2" fmla="*/ 98 w 998"/>
                <a:gd name="T3" fmla="*/ 504 h 1007"/>
                <a:gd name="T4" fmla="*/ 495 w 998"/>
                <a:gd name="T5" fmla="*/ 261 h 1007"/>
                <a:gd name="T6" fmla="*/ 904 w 998"/>
                <a:gd name="T7" fmla="*/ 953 h 1007"/>
                <a:gd name="T8" fmla="*/ 998 w 998"/>
                <a:gd name="T9" fmla="*/ 1007 h 1007"/>
                <a:gd name="T10" fmla="*/ 998 w 998"/>
                <a:gd name="T11" fmla="*/ 1006 h 1007"/>
                <a:gd name="T12" fmla="*/ 494 w 998"/>
                <a:gd name="T13" fmla="*/ 153 h 1007"/>
                <a:gd name="T14" fmla="*/ 4 w 998"/>
                <a:gd name="T15" fmla="*/ 452 h 1007"/>
                <a:gd name="T16" fmla="*/ 98 w 998"/>
                <a:gd name="T17" fmla="*/ 504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98" h="1007">
                  <a:moveTo>
                    <a:pt x="98" y="504"/>
                  </a:moveTo>
                  <a:cubicBezTo>
                    <a:pt x="98" y="504"/>
                    <a:pt x="98" y="504"/>
                    <a:pt x="98" y="504"/>
                  </a:cubicBezTo>
                  <a:cubicBezTo>
                    <a:pt x="95" y="246"/>
                    <a:pt x="273" y="137"/>
                    <a:pt x="495" y="261"/>
                  </a:cubicBezTo>
                  <a:cubicBezTo>
                    <a:pt x="718" y="386"/>
                    <a:pt x="901" y="695"/>
                    <a:pt x="904" y="953"/>
                  </a:cubicBezTo>
                  <a:cubicBezTo>
                    <a:pt x="998" y="1007"/>
                    <a:pt x="998" y="1007"/>
                    <a:pt x="998" y="1007"/>
                  </a:cubicBezTo>
                  <a:cubicBezTo>
                    <a:pt x="998" y="1007"/>
                    <a:pt x="998" y="1006"/>
                    <a:pt x="998" y="1006"/>
                  </a:cubicBezTo>
                  <a:cubicBezTo>
                    <a:pt x="994" y="688"/>
                    <a:pt x="769" y="306"/>
                    <a:pt x="494" y="153"/>
                  </a:cubicBezTo>
                  <a:cubicBezTo>
                    <a:pt x="220" y="0"/>
                    <a:pt x="0" y="134"/>
                    <a:pt x="4" y="452"/>
                  </a:cubicBezTo>
                  <a:lnTo>
                    <a:pt x="98" y="504"/>
                  </a:lnTo>
                  <a:close/>
                </a:path>
              </a:pathLst>
            </a:custGeom>
            <a:solidFill>
              <a:schemeClr val="accent3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8" name="Freeform 13">
              <a:extLst>
                <a:ext uri="{FF2B5EF4-FFF2-40B4-BE49-F238E27FC236}">
                  <a16:creationId xmlns:a16="http://schemas.microsoft.com/office/drawing/2014/main" id="{E9171D0F-337A-45BD-AB41-191C191466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9100" y="4418013"/>
              <a:ext cx="254000" cy="611187"/>
            </a:xfrm>
            <a:custGeom>
              <a:avLst/>
              <a:gdLst>
                <a:gd name="T0" fmla="*/ 26 w 116"/>
                <a:gd name="T1" fmla="*/ 163 h 279"/>
                <a:gd name="T2" fmla="*/ 116 w 116"/>
                <a:gd name="T3" fmla="*/ 0 h 279"/>
                <a:gd name="T4" fmla="*/ 84 w 116"/>
                <a:gd name="T5" fmla="*/ 148 h 279"/>
                <a:gd name="T6" fmla="*/ 1 w 116"/>
                <a:gd name="T7" fmla="*/ 279 h 279"/>
                <a:gd name="T8" fmla="*/ 26 w 116"/>
                <a:gd name="T9" fmla="*/ 163 h 2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6" h="279">
                  <a:moveTo>
                    <a:pt x="26" y="163"/>
                  </a:moveTo>
                  <a:cubicBezTo>
                    <a:pt x="56" y="109"/>
                    <a:pt x="86" y="54"/>
                    <a:pt x="116" y="0"/>
                  </a:cubicBezTo>
                  <a:cubicBezTo>
                    <a:pt x="95" y="38"/>
                    <a:pt x="84" y="88"/>
                    <a:pt x="84" y="148"/>
                  </a:cubicBezTo>
                  <a:cubicBezTo>
                    <a:pt x="1" y="279"/>
                    <a:pt x="1" y="279"/>
                    <a:pt x="1" y="279"/>
                  </a:cubicBezTo>
                  <a:cubicBezTo>
                    <a:pt x="0" y="232"/>
                    <a:pt x="9" y="193"/>
                    <a:pt x="26" y="163"/>
                  </a:cubicBez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19" name="Freeform 14">
              <a:extLst>
                <a:ext uri="{FF2B5EF4-FFF2-40B4-BE49-F238E27FC236}">
                  <a16:creationId xmlns:a16="http://schemas.microsoft.com/office/drawing/2014/main" id="{4DFF6C48-6110-4EF2-82B8-7E73A0608F41}"/>
                </a:ext>
              </a:extLst>
            </p:cNvPr>
            <p:cNvSpPr>
              <a:spLocks/>
            </p:cNvSpPr>
            <p:nvPr/>
          </p:nvSpPr>
          <p:spPr bwMode="auto">
            <a:xfrm>
              <a:off x="6559550" y="4229100"/>
              <a:ext cx="1519237" cy="1527175"/>
            </a:xfrm>
            <a:custGeom>
              <a:avLst/>
              <a:gdLst>
                <a:gd name="T0" fmla="*/ 96 w 692"/>
                <a:gd name="T1" fmla="*/ 365 h 696"/>
                <a:gd name="T2" fmla="*/ 344 w 692"/>
                <a:gd name="T3" fmla="*/ 214 h 696"/>
                <a:gd name="T4" fmla="*/ 599 w 692"/>
                <a:gd name="T5" fmla="*/ 645 h 696"/>
                <a:gd name="T6" fmla="*/ 692 w 692"/>
                <a:gd name="T7" fmla="*/ 696 h 696"/>
                <a:gd name="T8" fmla="*/ 343 w 692"/>
                <a:gd name="T9" fmla="*/ 106 h 696"/>
                <a:gd name="T10" fmla="*/ 3 w 692"/>
                <a:gd name="T11" fmla="*/ 313 h 696"/>
                <a:gd name="T12" fmla="*/ 96 w 692"/>
                <a:gd name="T13" fmla="*/ 365 h 6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92" h="696">
                  <a:moveTo>
                    <a:pt x="96" y="365"/>
                  </a:moveTo>
                  <a:cubicBezTo>
                    <a:pt x="94" y="204"/>
                    <a:pt x="205" y="136"/>
                    <a:pt x="344" y="214"/>
                  </a:cubicBezTo>
                  <a:cubicBezTo>
                    <a:pt x="483" y="291"/>
                    <a:pt x="597" y="484"/>
                    <a:pt x="599" y="645"/>
                  </a:cubicBezTo>
                  <a:cubicBezTo>
                    <a:pt x="692" y="696"/>
                    <a:pt x="692" y="696"/>
                    <a:pt x="692" y="696"/>
                  </a:cubicBezTo>
                  <a:cubicBezTo>
                    <a:pt x="689" y="476"/>
                    <a:pt x="533" y="212"/>
                    <a:pt x="343" y="106"/>
                  </a:cubicBezTo>
                  <a:cubicBezTo>
                    <a:pt x="152" y="0"/>
                    <a:pt x="0" y="93"/>
                    <a:pt x="3" y="313"/>
                  </a:cubicBezTo>
                  <a:lnTo>
                    <a:pt x="96" y="365"/>
                  </a:lnTo>
                  <a:close/>
                </a:path>
              </a:pathLst>
            </a:custGeom>
            <a:solidFill>
              <a:schemeClr val="accent2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5">
              <a:extLst>
                <a:ext uri="{FF2B5EF4-FFF2-40B4-BE49-F238E27FC236}">
                  <a16:creationId xmlns:a16="http://schemas.microsoft.com/office/drawing/2014/main" id="{538A0F6E-F18F-4693-9F5C-DE9C31EF3EE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56363" y="5126038"/>
              <a:ext cx="177800" cy="400050"/>
            </a:xfrm>
            <a:custGeom>
              <a:avLst/>
              <a:gdLst>
                <a:gd name="T0" fmla="*/ 81 w 81"/>
                <a:gd name="T1" fmla="*/ 0 h 182"/>
                <a:gd name="T2" fmla="*/ 13 w 81"/>
                <a:gd name="T3" fmla="*/ 124 h 182"/>
                <a:gd name="T4" fmla="*/ 0 w 81"/>
                <a:gd name="T5" fmla="*/ 182 h 182"/>
                <a:gd name="T6" fmla="*/ 63 w 81"/>
                <a:gd name="T7" fmla="*/ 83 h 182"/>
                <a:gd name="T8" fmla="*/ 81 w 81"/>
                <a:gd name="T9" fmla="*/ 0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1" h="182">
                  <a:moveTo>
                    <a:pt x="81" y="0"/>
                  </a:moveTo>
                  <a:cubicBezTo>
                    <a:pt x="58" y="42"/>
                    <a:pt x="35" y="83"/>
                    <a:pt x="13" y="124"/>
                  </a:cubicBezTo>
                  <a:cubicBezTo>
                    <a:pt x="4" y="139"/>
                    <a:pt x="0" y="158"/>
                    <a:pt x="0" y="182"/>
                  </a:cubicBezTo>
                  <a:cubicBezTo>
                    <a:pt x="63" y="83"/>
                    <a:pt x="63" y="83"/>
                    <a:pt x="63" y="83"/>
                  </a:cubicBezTo>
                  <a:cubicBezTo>
                    <a:pt x="63" y="50"/>
                    <a:pt x="69" y="22"/>
                    <a:pt x="81" y="0"/>
                  </a:cubicBez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1" name="Freeform 16">
              <a:extLst>
                <a:ext uri="{FF2B5EF4-FFF2-40B4-BE49-F238E27FC236}">
                  <a16:creationId xmlns:a16="http://schemas.microsoft.com/office/drawing/2014/main" id="{4707794E-8B60-4385-9AE5-8D7860A07F2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49988" y="4976813"/>
              <a:ext cx="962025" cy="968375"/>
            </a:xfrm>
            <a:custGeom>
              <a:avLst/>
              <a:gdLst>
                <a:gd name="T0" fmla="*/ 94 w 438"/>
                <a:gd name="T1" fmla="*/ 250 h 441"/>
                <a:gd name="T2" fmla="*/ 218 w 438"/>
                <a:gd name="T3" fmla="*/ 174 h 441"/>
                <a:gd name="T4" fmla="*/ 346 w 438"/>
                <a:gd name="T5" fmla="*/ 390 h 441"/>
                <a:gd name="T6" fmla="*/ 438 w 438"/>
                <a:gd name="T7" fmla="*/ 441 h 441"/>
                <a:gd name="T8" fmla="*/ 217 w 438"/>
                <a:gd name="T9" fmla="*/ 67 h 441"/>
                <a:gd name="T10" fmla="*/ 2 w 438"/>
                <a:gd name="T11" fmla="*/ 199 h 441"/>
                <a:gd name="T12" fmla="*/ 94 w 438"/>
                <a:gd name="T13" fmla="*/ 250 h 4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8" h="441">
                  <a:moveTo>
                    <a:pt x="94" y="250"/>
                  </a:moveTo>
                  <a:cubicBezTo>
                    <a:pt x="93" y="169"/>
                    <a:pt x="149" y="135"/>
                    <a:pt x="218" y="174"/>
                  </a:cubicBezTo>
                  <a:cubicBezTo>
                    <a:pt x="288" y="213"/>
                    <a:pt x="345" y="310"/>
                    <a:pt x="346" y="390"/>
                  </a:cubicBezTo>
                  <a:cubicBezTo>
                    <a:pt x="438" y="441"/>
                    <a:pt x="438" y="441"/>
                    <a:pt x="438" y="441"/>
                  </a:cubicBezTo>
                  <a:cubicBezTo>
                    <a:pt x="436" y="302"/>
                    <a:pt x="337" y="135"/>
                    <a:pt x="217" y="67"/>
                  </a:cubicBezTo>
                  <a:cubicBezTo>
                    <a:pt x="97" y="0"/>
                    <a:pt x="0" y="59"/>
                    <a:pt x="2" y="199"/>
                  </a:cubicBezTo>
                  <a:lnTo>
                    <a:pt x="94" y="250"/>
                  </a:lnTo>
                  <a:close/>
                </a:path>
              </a:pathLst>
            </a:custGeom>
            <a:solidFill>
              <a:schemeClr val="accent4">
                <a:lumMod val="5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2" name="Freeform 17">
              <a:extLst>
                <a:ext uri="{FF2B5EF4-FFF2-40B4-BE49-F238E27FC236}">
                  <a16:creationId xmlns:a16="http://schemas.microsoft.com/office/drawing/2014/main" id="{B846AA55-442F-4855-8580-7D04ECC8F48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38838" y="5730875"/>
              <a:ext cx="401637" cy="404812"/>
            </a:xfrm>
            <a:custGeom>
              <a:avLst/>
              <a:gdLst>
                <a:gd name="T0" fmla="*/ 90 w 183"/>
                <a:gd name="T1" fmla="*/ 28 h 185"/>
                <a:gd name="T2" fmla="*/ 0 w 183"/>
                <a:gd name="T3" fmla="*/ 83 h 185"/>
                <a:gd name="T4" fmla="*/ 183 w 183"/>
                <a:gd name="T5" fmla="*/ 185 h 185"/>
                <a:gd name="T6" fmla="*/ 90 w 183"/>
                <a:gd name="T7" fmla="*/ 28 h 1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3" h="185">
                  <a:moveTo>
                    <a:pt x="90" y="28"/>
                  </a:moveTo>
                  <a:cubicBezTo>
                    <a:pt x="40" y="0"/>
                    <a:pt x="0" y="25"/>
                    <a:pt x="0" y="83"/>
                  </a:cubicBezTo>
                  <a:cubicBezTo>
                    <a:pt x="183" y="185"/>
                    <a:pt x="183" y="185"/>
                    <a:pt x="183" y="185"/>
                  </a:cubicBezTo>
                  <a:cubicBezTo>
                    <a:pt x="182" y="127"/>
                    <a:pt x="141" y="57"/>
                    <a:pt x="90" y="28"/>
                  </a:cubicBezTo>
                  <a:close/>
                </a:path>
              </a:pathLst>
            </a:custGeom>
            <a:solidFill>
              <a:schemeClr val="accent5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3" name="Freeform 18">
              <a:extLst>
                <a:ext uri="{FF2B5EF4-FFF2-40B4-BE49-F238E27FC236}">
                  <a16:creationId xmlns:a16="http://schemas.microsoft.com/office/drawing/2014/main" id="{9C2817FC-A5F6-44FA-BC83-14174DC53E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5538" y="1941513"/>
              <a:ext cx="3421062" cy="3354387"/>
            </a:xfrm>
            <a:custGeom>
              <a:avLst/>
              <a:gdLst>
                <a:gd name="T0" fmla="*/ 1108 w 1559"/>
                <a:gd name="T1" fmla="*/ 1019 h 1528"/>
                <a:gd name="T2" fmla="*/ 1100 w 1559"/>
                <a:gd name="T3" fmla="*/ 1002 h 1528"/>
                <a:gd name="T4" fmla="*/ 1092 w 1559"/>
                <a:gd name="T5" fmla="*/ 985 h 1528"/>
                <a:gd name="T6" fmla="*/ 1083 w 1559"/>
                <a:gd name="T7" fmla="*/ 968 h 1528"/>
                <a:gd name="T8" fmla="*/ 1074 w 1559"/>
                <a:gd name="T9" fmla="*/ 951 h 1528"/>
                <a:gd name="T10" fmla="*/ 1065 w 1559"/>
                <a:gd name="T11" fmla="*/ 934 h 1528"/>
                <a:gd name="T12" fmla="*/ 1056 w 1559"/>
                <a:gd name="T13" fmla="*/ 917 h 1528"/>
                <a:gd name="T14" fmla="*/ 1046 w 1559"/>
                <a:gd name="T15" fmla="*/ 900 h 1528"/>
                <a:gd name="T16" fmla="*/ 1036 w 1559"/>
                <a:gd name="T17" fmla="*/ 883 h 1528"/>
                <a:gd name="T18" fmla="*/ 1026 w 1559"/>
                <a:gd name="T19" fmla="*/ 866 h 1528"/>
                <a:gd name="T20" fmla="*/ 1015 w 1559"/>
                <a:gd name="T21" fmla="*/ 849 h 1528"/>
                <a:gd name="T22" fmla="*/ 962 w 1559"/>
                <a:gd name="T23" fmla="*/ 770 h 1528"/>
                <a:gd name="T24" fmla="*/ 947 w 1559"/>
                <a:gd name="T25" fmla="*/ 750 h 1528"/>
                <a:gd name="T26" fmla="*/ 932 w 1559"/>
                <a:gd name="T27" fmla="*/ 730 h 1528"/>
                <a:gd name="T28" fmla="*/ 916 w 1559"/>
                <a:gd name="T29" fmla="*/ 710 h 1528"/>
                <a:gd name="T30" fmla="*/ 900 w 1559"/>
                <a:gd name="T31" fmla="*/ 690 h 1528"/>
                <a:gd name="T32" fmla="*/ 883 w 1559"/>
                <a:gd name="T33" fmla="*/ 670 h 1528"/>
                <a:gd name="T34" fmla="*/ 866 w 1559"/>
                <a:gd name="T35" fmla="*/ 650 h 1528"/>
                <a:gd name="T36" fmla="*/ 849 w 1559"/>
                <a:gd name="T37" fmla="*/ 631 h 1528"/>
                <a:gd name="T38" fmla="*/ 831 w 1559"/>
                <a:gd name="T39" fmla="*/ 612 h 1528"/>
                <a:gd name="T40" fmla="*/ 812 w 1559"/>
                <a:gd name="T41" fmla="*/ 593 h 1528"/>
                <a:gd name="T42" fmla="*/ 793 w 1559"/>
                <a:gd name="T43" fmla="*/ 575 h 1528"/>
                <a:gd name="T44" fmla="*/ 126 w 1559"/>
                <a:gd name="T45" fmla="*/ 275 h 1528"/>
                <a:gd name="T46" fmla="*/ 1057 w 1559"/>
                <a:gd name="T47" fmla="*/ 364 h 1528"/>
                <a:gd name="T48" fmla="*/ 1078 w 1559"/>
                <a:gd name="T49" fmla="*/ 386 h 1528"/>
                <a:gd name="T50" fmla="*/ 1099 w 1559"/>
                <a:gd name="T51" fmla="*/ 407 h 1528"/>
                <a:gd name="T52" fmla="*/ 1120 w 1559"/>
                <a:gd name="T53" fmla="*/ 429 h 1528"/>
                <a:gd name="T54" fmla="*/ 1139 w 1559"/>
                <a:gd name="T55" fmla="*/ 451 h 1528"/>
                <a:gd name="T56" fmla="*/ 1159 w 1559"/>
                <a:gd name="T57" fmla="*/ 474 h 1528"/>
                <a:gd name="T58" fmla="*/ 1178 w 1559"/>
                <a:gd name="T59" fmla="*/ 497 h 1528"/>
                <a:gd name="T60" fmla="*/ 1196 w 1559"/>
                <a:gd name="T61" fmla="*/ 520 h 1528"/>
                <a:gd name="T62" fmla="*/ 1214 w 1559"/>
                <a:gd name="T63" fmla="*/ 543 h 1528"/>
                <a:gd name="T64" fmla="*/ 1231 w 1559"/>
                <a:gd name="T65" fmla="*/ 566 h 1528"/>
                <a:gd name="T66" fmla="*/ 1248 w 1559"/>
                <a:gd name="T67" fmla="*/ 589 h 1528"/>
                <a:gd name="T68" fmla="*/ 1306 w 1559"/>
                <a:gd name="T69" fmla="*/ 677 h 1528"/>
                <a:gd name="T70" fmla="*/ 1318 w 1559"/>
                <a:gd name="T71" fmla="*/ 696 h 1528"/>
                <a:gd name="T72" fmla="*/ 1330 w 1559"/>
                <a:gd name="T73" fmla="*/ 715 h 1528"/>
                <a:gd name="T74" fmla="*/ 1341 w 1559"/>
                <a:gd name="T75" fmla="*/ 735 h 1528"/>
                <a:gd name="T76" fmla="*/ 1352 w 1559"/>
                <a:gd name="T77" fmla="*/ 754 h 1528"/>
                <a:gd name="T78" fmla="*/ 1363 w 1559"/>
                <a:gd name="T79" fmla="*/ 774 h 1528"/>
                <a:gd name="T80" fmla="*/ 1374 w 1559"/>
                <a:gd name="T81" fmla="*/ 793 h 1528"/>
                <a:gd name="T82" fmla="*/ 1384 w 1559"/>
                <a:gd name="T83" fmla="*/ 812 h 1528"/>
                <a:gd name="T84" fmla="*/ 1393 w 1559"/>
                <a:gd name="T85" fmla="*/ 832 h 1528"/>
                <a:gd name="T86" fmla="*/ 1403 w 1559"/>
                <a:gd name="T87" fmla="*/ 851 h 1528"/>
                <a:gd name="T88" fmla="*/ 1559 w 1559"/>
                <a:gd name="T89" fmla="*/ 1458 h 15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1559" h="1528">
                  <a:moveTo>
                    <a:pt x="1237" y="1528"/>
                  </a:moveTo>
                  <a:cubicBezTo>
                    <a:pt x="1237" y="1528"/>
                    <a:pt x="1237" y="1528"/>
                    <a:pt x="1237" y="1528"/>
                  </a:cubicBezTo>
                  <a:cubicBezTo>
                    <a:pt x="1234" y="1363"/>
                    <a:pt x="1187" y="1186"/>
                    <a:pt x="1108" y="1019"/>
                  </a:cubicBezTo>
                  <a:cubicBezTo>
                    <a:pt x="1107" y="1017"/>
                    <a:pt x="1107" y="1015"/>
                    <a:pt x="1106" y="1013"/>
                  </a:cubicBezTo>
                  <a:cubicBezTo>
                    <a:pt x="1105" y="1011"/>
                    <a:pt x="1104" y="1009"/>
                    <a:pt x="1103" y="1008"/>
                  </a:cubicBezTo>
                  <a:cubicBezTo>
                    <a:pt x="1102" y="1006"/>
                    <a:pt x="1101" y="1004"/>
                    <a:pt x="1100" y="1002"/>
                  </a:cubicBezTo>
                  <a:cubicBezTo>
                    <a:pt x="1099" y="1000"/>
                    <a:pt x="1098" y="998"/>
                    <a:pt x="1097" y="996"/>
                  </a:cubicBezTo>
                  <a:cubicBezTo>
                    <a:pt x="1097" y="994"/>
                    <a:pt x="1096" y="992"/>
                    <a:pt x="1095" y="991"/>
                  </a:cubicBezTo>
                  <a:cubicBezTo>
                    <a:pt x="1094" y="989"/>
                    <a:pt x="1093" y="987"/>
                    <a:pt x="1092" y="985"/>
                  </a:cubicBezTo>
                  <a:cubicBezTo>
                    <a:pt x="1091" y="983"/>
                    <a:pt x="1090" y="981"/>
                    <a:pt x="1089" y="979"/>
                  </a:cubicBezTo>
                  <a:cubicBezTo>
                    <a:pt x="1088" y="977"/>
                    <a:pt x="1087" y="976"/>
                    <a:pt x="1086" y="974"/>
                  </a:cubicBezTo>
                  <a:cubicBezTo>
                    <a:pt x="1085" y="972"/>
                    <a:pt x="1084" y="970"/>
                    <a:pt x="1083" y="968"/>
                  </a:cubicBezTo>
                  <a:cubicBezTo>
                    <a:pt x="1082" y="966"/>
                    <a:pt x="1081" y="964"/>
                    <a:pt x="1080" y="962"/>
                  </a:cubicBezTo>
                  <a:cubicBezTo>
                    <a:pt x="1079" y="960"/>
                    <a:pt x="1078" y="959"/>
                    <a:pt x="1077" y="957"/>
                  </a:cubicBezTo>
                  <a:cubicBezTo>
                    <a:pt x="1076" y="955"/>
                    <a:pt x="1075" y="953"/>
                    <a:pt x="1074" y="951"/>
                  </a:cubicBezTo>
                  <a:cubicBezTo>
                    <a:pt x="1073" y="949"/>
                    <a:pt x="1072" y="947"/>
                    <a:pt x="1071" y="945"/>
                  </a:cubicBezTo>
                  <a:cubicBezTo>
                    <a:pt x="1070" y="943"/>
                    <a:pt x="1069" y="942"/>
                    <a:pt x="1068" y="940"/>
                  </a:cubicBezTo>
                  <a:cubicBezTo>
                    <a:pt x="1067" y="938"/>
                    <a:pt x="1066" y="936"/>
                    <a:pt x="1065" y="934"/>
                  </a:cubicBezTo>
                  <a:cubicBezTo>
                    <a:pt x="1064" y="932"/>
                    <a:pt x="1063" y="930"/>
                    <a:pt x="1062" y="928"/>
                  </a:cubicBezTo>
                  <a:cubicBezTo>
                    <a:pt x="1061" y="926"/>
                    <a:pt x="1060" y="925"/>
                    <a:pt x="1059" y="923"/>
                  </a:cubicBezTo>
                  <a:cubicBezTo>
                    <a:pt x="1058" y="921"/>
                    <a:pt x="1057" y="919"/>
                    <a:pt x="1056" y="917"/>
                  </a:cubicBezTo>
                  <a:cubicBezTo>
                    <a:pt x="1055" y="915"/>
                    <a:pt x="1054" y="913"/>
                    <a:pt x="1053" y="911"/>
                  </a:cubicBezTo>
                  <a:cubicBezTo>
                    <a:pt x="1051" y="910"/>
                    <a:pt x="1050" y="908"/>
                    <a:pt x="1049" y="906"/>
                  </a:cubicBezTo>
                  <a:cubicBezTo>
                    <a:pt x="1048" y="904"/>
                    <a:pt x="1047" y="902"/>
                    <a:pt x="1046" y="900"/>
                  </a:cubicBezTo>
                  <a:cubicBezTo>
                    <a:pt x="1045" y="898"/>
                    <a:pt x="1044" y="896"/>
                    <a:pt x="1043" y="895"/>
                  </a:cubicBezTo>
                  <a:cubicBezTo>
                    <a:pt x="1042" y="893"/>
                    <a:pt x="1041" y="891"/>
                    <a:pt x="1039" y="889"/>
                  </a:cubicBezTo>
                  <a:cubicBezTo>
                    <a:pt x="1038" y="887"/>
                    <a:pt x="1037" y="885"/>
                    <a:pt x="1036" y="883"/>
                  </a:cubicBezTo>
                  <a:cubicBezTo>
                    <a:pt x="1035" y="881"/>
                    <a:pt x="1034" y="879"/>
                    <a:pt x="1033" y="878"/>
                  </a:cubicBezTo>
                  <a:cubicBezTo>
                    <a:pt x="1032" y="876"/>
                    <a:pt x="1030" y="874"/>
                    <a:pt x="1029" y="872"/>
                  </a:cubicBezTo>
                  <a:cubicBezTo>
                    <a:pt x="1028" y="870"/>
                    <a:pt x="1027" y="868"/>
                    <a:pt x="1026" y="866"/>
                  </a:cubicBezTo>
                  <a:cubicBezTo>
                    <a:pt x="1025" y="864"/>
                    <a:pt x="1024" y="863"/>
                    <a:pt x="1022" y="861"/>
                  </a:cubicBezTo>
                  <a:cubicBezTo>
                    <a:pt x="1021" y="859"/>
                    <a:pt x="1020" y="857"/>
                    <a:pt x="1019" y="855"/>
                  </a:cubicBezTo>
                  <a:cubicBezTo>
                    <a:pt x="1018" y="853"/>
                    <a:pt x="1017" y="851"/>
                    <a:pt x="1015" y="849"/>
                  </a:cubicBezTo>
                  <a:cubicBezTo>
                    <a:pt x="1014" y="848"/>
                    <a:pt x="1013" y="846"/>
                    <a:pt x="1012" y="844"/>
                  </a:cubicBezTo>
                  <a:cubicBezTo>
                    <a:pt x="997" y="821"/>
                    <a:pt x="982" y="799"/>
                    <a:pt x="967" y="777"/>
                  </a:cubicBezTo>
                  <a:cubicBezTo>
                    <a:pt x="965" y="775"/>
                    <a:pt x="964" y="773"/>
                    <a:pt x="962" y="770"/>
                  </a:cubicBezTo>
                  <a:cubicBezTo>
                    <a:pt x="960" y="768"/>
                    <a:pt x="959" y="766"/>
                    <a:pt x="957" y="763"/>
                  </a:cubicBezTo>
                  <a:cubicBezTo>
                    <a:pt x="955" y="761"/>
                    <a:pt x="954" y="759"/>
                    <a:pt x="952" y="757"/>
                  </a:cubicBezTo>
                  <a:cubicBezTo>
                    <a:pt x="950" y="754"/>
                    <a:pt x="949" y="752"/>
                    <a:pt x="947" y="750"/>
                  </a:cubicBezTo>
                  <a:cubicBezTo>
                    <a:pt x="945" y="748"/>
                    <a:pt x="944" y="745"/>
                    <a:pt x="942" y="743"/>
                  </a:cubicBezTo>
                  <a:cubicBezTo>
                    <a:pt x="940" y="741"/>
                    <a:pt x="939" y="739"/>
                    <a:pt x="937" y="736"/>
                  </a:cubicBezTo>
                  <a:cubicBezTo>
                    <a:pt x="935" y="734"/>
                    <a:pt x="933" y="732"/>
                    <a:pt x="932" y="730"/>
                  </a:cubicBezTo>
                  <a:cubicBezTo>
                    <a:pt x="930" y="727"/>
                    <a:pt x="928" y="725"/>
                    <a:pt x="926" y="723"/>
                  </a:cubicBezTo>
                  <a:cubicBezTo>
                    <a:pt x="925" y="721"/>
                    <a:pt x="923" y="718"/>
                    <a:pt x="921" y="716"/>
                  </a:cubicBezTo>
                  <a:cubicBezTo>
                    <a:pt x="919" y="714"/>
                    <a:pt x="918" y="712"/>
                    <a:pt x="916" y="710"/>
                  </a:cubicBezTo>
                  <a:cubicBezTo>
                    <a:pt x="914" y="707"/>
                    <a:pt x="912" y="705"/>
                    <a:pt x="911" y="703"/>
                  </a:cubicBezTo>
                  <a:cubicBezTo>
                    <a:pt x="909" y="701"/>
                    <a:pt x="907" y="698"/>
                    <a:pt x="905" y="696"/>
                  </a:cubicBezTo>
                  <a:cubicBezTo>
                    <a:pt x="903" y="694"/>
                    <a:pt x="902" y="692"/>
                    <a:pt x="900" y="690"/>
                  </a:cubicBezTo>
                  <a:cubicBezTo>
                    <a:pt x="898" y="687"/>
                    <a:pt x="896" y="685"/>
                    <a:pt x="894" y="683"/>
                  </a:cubicBezTo>
                  <a:cubicBezTo>
                    <a:pt x="892" y="681"/>
                    <a:pt x="891" y="679"/>
                    <a:pt x="889" y="677"/>
                  </a:cubicBezTo>
                  <a:cubicBezTo>
                    <a:pt x="887" y="674"/>
                    <a:pt x="885" y="672"/>
                    <a:pt x="883" y="670"/>
                  </a:cubicBezTo>
                  <a:cubicBezTo>
                    <a:pt x="881" y="668"/>
                    <a:pt x="879" y="666"/>
                    <a:pt x="877" y="663"/>
                  </a:cubicBezTo>
                  <a:cubicBezTo>
                    <a:pt x="876" y="661"/>
                    <a:pt x="874" y="659"/>
                    <a:pt x="872" y="657"/>
                  </a:cubicBezTo>
                  <a:cubicBezTo>
                    <a:pt x="870" y="655"/>
                    <a:pt x="868" y="653"/>
                    <a:pt x="866" y="650"/>
                  </a:cubicBezTo>
                  <a:cubicBezTo>
                    <a:pt x="864" y="648"/>
                    <a:pt x="862" y="646"/>
                    <a:pt x="860" y="644"/>
                  </a:cubicBezTo>
                  <a:cubicBezTo>
                    <a:pt x="858" y="642"/>
                    <a:pt x="856" y="640"/>
                    <a:pt x="854" y="638"/>
                  </a:cubicBezTo>
                  <a:cubicBezTo>
                    <a:pt x="852" y="635"/>
                    <a:pt x="850" y="633"/>
                    <a:pt x="849" y="631"/>
                  </a:cubicBezTo>
                  <a:cubicBezTo>
                    <a:pt x="847" y="629"/>
                    <a:pt x="845" y="627"/>
                    <a:pt x="843" y="625"/>
                  </a:cubicBezTo>
                  <a:cubicBezTo>
                    <a:pt x="841" y="623"/>
                    <a:pt x="839" y="621"/>
                    <a:pt x="837" y="618"/>
                  </a:cubicBezTo>
                  <a:cubicBezTo>
                    <a:pt x="835" y="616"/>
                    <a:pt x="833" y="614"/>
                    <a:pt x="831" y="612"/>
                  </a:cubicBezTo>
                  <a:cubicBezTo>
                    <a:pt x="829" y="610"/>
                    <a:pt x="827" y="608"/>
                    <a:pt x="825" y="606"/>
                  </a:cubicBezTo>
                  <a:cubicBezTo>
                    <a:pt x="822" y="604"/>
                    <a:pt x="820" y="602"/>
                    <a:pt x="818" y="600"/>
                  </a:cubicBezTo>
                  <a:cubicBezTo>
                    <a:pt x="816" y="598"/>
                    <a:pt x="814" y="595"/>
                    <a:pt x="812" y="593"/>
                  </a:cubicBezTo>
                  <a:cubicBezTo>
                    <a:pt x="810" y="591"/>
                    <a:pt x="808" y="589"/>
                    <a:pt x="806" y="587"/>
                  </a:cubicBezTo>
                  <a:cubicBezTo>
                    <a:pt x="804" y="585"/>
                    <a:pt x="802" y="583"/>
                    <a:pt x="800" y="581"/>
                  </a:cubicBezTo>
                  <a:cubicBezTo>
                    <a:pt x="798" y="579"/>
                    <a:pt x="795" y="577"/>
                    <a:pt x="793" y="575"/>
                  </a:cubicBezTo>
                  <a:cubicBezTo>
                    <a:pt x="726" y="510"/>
                    <a:pt x="653" y="455"/>
                    <a:pt x="577" y="413"/>
                  </a:cubicBezTo>
                  <a:cubicBezTo>
                    <a:pt x="322" y="270"/>
                    <a:pt x="103" y="318"/>
                    <a:pt x="0" y="508"/>
                  </a:cubicBezTo>
                  <a:cubicBezTo>
                    <a:pt x="42" y="430"/>
                    <a:pt x="84" y="353"/>
                    <a:pt x="126" y="275"/>
                  </a:cubicBezTo>
                  <a:cubicBezTo>
                    <a:pt x="245" y="55"/>
                    <a:pt x="499" y="0"/>
                    <a:pt x="796" y="165"/>
                  </a:cubicBezTo>
                  <a:cubicBezTo>
                    <a:pt x="885" y="215"/>
                    <a:pt x="970" y="280"/>
                    <a:pt x="1050" y="357"/>
                  </a:cubicBezTo>
                  <a:cubicBezTo>
                    <a:pt x="1052" y="359"/>
                    <a:pt x="1055" y="362"/>
                    <a:pt x="1057" y="364"/>
                  </a:cubicBezTo>
                  <a:cubicBezTo>
                    <a:pt x="1059" y="367"/>
                    <a:pt x="1062" y="369"/>
                    <a:pt x="1064" y="371"/>
                  </a:cubicBezTo>
                  <a:cubicBezTo>
                    <a:pt x="1067" y="374"/>
                    <a:pt x="1069" y="376"/>
                    <a:pt x="1071" y="378"/>
                  </a:cubicBezTo>
                  <a:cubicBezTo>
                    <a:pt x="1074" y="381"/>
                    <a:pt x="1076" y="383"/>
                    <a:pt x="1078" y="386"/>
                  </a:cubicBezTo>
                  <a:cubicBezTo>
                    <a:pt x="1081" y="388"/>
                    <a:pt x="1083" y="390"/>
                    <a:pt x="1085" y="393"/>
                  </a:cubicBezTo>
                  <a:cubicBezTo>
                    <a:pt x="1088" y="395"/>
                    <a:pt x="1090" y="398"/>
                    <a:pt x="1092" y="400"/>
                  </a:cubicBezTo>
                  <a:cubicBezTo>
                    <a:pt x="1095" y="402"/>
                    <a:pt x="1097" y="405"/>
                    <a:pt x="1099" y="407"/>
                  </a:cubicBezTo>
                  <a:cubicBezTo>
                    <a:pt x="1102" y="410"/>
                    <a:pt x="1104" y="412"/>
                    <a:pt x="1106" y="415"/>
                  </a:cubicBezTo>
                  <a:cubicBezTo>
                    <a:pt x="1108" y="417"/>
                    <a:pt x="1111" y="419"/>
                    <a:pt x="1113" y="422"/>
                  </a:cubicBezTo>
                  <a:cubicBezTo>
                    <a:pt x="1115" y="424"/>
                    <a:pt x="1117" y="427"/>
                    <a:pt x="1120" y="429"/>
                  </a:cubicBezTo>
                  <a:cubicBezTo>
                    <a:pt x="1122" y="432"/>
                    <a:pt x="1124" y="434"/>
                    <a:pt x="1126" y="437"/>
                  </a:cubicBezTo>
                  <a:cubicBezTo>
                    <a:pt x="1128" y="439"/>
                    <a:pt x="1131" y="442"/>
                    <a:pt x="1133" y="444"/>
                  </a:cubicBezTo>
                  <a:cubicBezTo>
                    <a:pt x="1135" y="446"/>
                    <a:pt x="1137" y="449"/>
                    <a:pt x="1139" y="451"/>
                  </a:cubicBezTo>
                  <a:cubicBezTo>
                    <a:pt x="1142" y="454"/>
                    <a:pt x="1144" y="456"/>
                    <a:pt x="1146" y="459"/>
                  </a:cubicBezTo>
                  <a:cubicBezTo>
                    <a:pt x="1148" y="461"/>
                    <a:pt x="1150" y="464"/>
                    <a:pt x="1152" y="466"/>
                  </a:cubicBezTo>
                  <a:cubicBezTo>
                    <a:pt x="1154" y="469"/>
                    <a:pt x="1157" y="471"/>
                    <a:pt x="1159" y="474"/>
                  </a:cubicBezTo>
                  <a:cubicBezTo>
                    <a:pt x="1161" y="476"/>
                    <a:pt x="1163" y="479"/>
                    <a:pt x="1165" y="482"/>
                  </a:cubicBezTo>
                  <a:cubicBezTo>
                    <a:pt x="1167" y="484"/>
                    <a:pt x="1169" y="487"/>
                    <a:pt x="1171" y="489"/>
                  </a:cubicBezTo>
                  <a:cubicBezTo>
                    <a:pt x="1173" y="492"/>
                    <a:pt x="1176" y="494"/>
                    <a:pt x="1178" y="497"/>
                  </a:cubicBezTo>
                  <a:cubicBezTo>
                    <a:pt x="1180" y="499"/>
                    <a:pt x="1182" y="502"/>
                    <a:pt x="1184" y="504"/>
                  </a:cubicBezTo>
                  <a:cubicBezTo>
                    <a:pt x="1186" y="507"/>
                    <a:pt x="1188" y="509"/>
                    <a:pt x="1190" y="512"/>
                  </a:cubicBezTo>
                  <a:cubicBezTo>
                    <a:pt x="1192" y="514"/>
                    <a:pt x="1194" y="517"/>
                    <a:pt x="1196" y="520"/>
                  </a:cubicBezTo>
                  <a:cubicBezTo>
                    <a:pt x="1198" y="522"/>
                    <a:pt x="1200" y="525"/>
                    <a:pt x="1202" y="527"/>
                  </a:cubicBezTo>
                  <a:cubicBezTo>
                    <a:pt x="1204" y="530"/>
                    <a:pt x="1206" y="532"/>
                    <a:pt x="1208" y="535"/>
                  </a:cubicBezTo>
                  <a:cubicBezTo>
                    <a:pt x="1210" y="538"/>
                    <a:pt x="1212" y="540"/>
                    <a:pt x="1214" y="543"/>
                  </a:cubicBezTo>
                  <a:cubicBezTo>
                    <a:pt x="1216" y="545"/>
                    <a:pt x="1218" y="548"/>
                    <a:pt x="1220" y="550"/>
                  </a:cubicBezTo>
                  <a:cubicBezTo>
                    <a:pt x="1222" y="553"/>
                    <a:pt x="1224" y="556"/>
                    <a:pt x="1225" y="558"/>
                  </a:cubicBezTo>
                  <a:cubicBezTo>
                    <a:pt x="1227" y="561"/>
                    <a:pt x="1229" y="563"/>
                    <a:pt x="1231" y="566"/>
                  </a:cubicBezTo>
                  <a:cubicBezTo>
                    <a:pt x="1233" y="569"/>
                    <a:pt x="1235" y="571"/>
                    <a:pt x="1237" y="574"/>
                  </a:cubicBezTo>
                  <a:cubicBezTo>
                    <a:pt x="1239" y="576"/>
                    <a:pt x="1241" y="579"/>
                    <a:pt x="1243" y="582"/>
                  </a:cubicBezTo>
                  <a:cubicBezTo>
                    <a:pt x="1244" y="584"/>
                    <a:pt x="1246" y="587"/>
                    <a:pt x="1248" y="589"/>
                  </a:cubicBezTo>
                  <a:cubicBezTo>
                    <a:pt x="1265" y="614"/>
                    <a:pt x="1282" y="639"/>
                    <a:pt x="1298" y="664"/>
                  </a:cubicBezTo>
                  <a:cubicBezTo>
                    <a:pt x="1300" y="666"/>
                    <a:pt x="1301" y="668"/>
                    <a:pt x="1302" y="670"/>
                  </a:cubicBezTo>
                  <a:cubicBezTo>
                    <a:pt x="1304" y="672"/>
                    <a:pt x="1305" y="675"/>
                    <a:pt x="1306" y="677"/>
                  </a:cubicBezTo>
                  <a:cubicBezTo>
                    <a:pt x="1308" y="679"/>
                    <a:pt x="1309" y="681"/>
                    <a:pt x="1310" y="683"/>
                  </a:cubicBezTo>
                  <a:cubicBezTo>
                    <a:pt x="1312" y="685"/>
                    <a:pt x="1313" y="688"/>
                    <a:pt x="1314" y="690"/>
                  </a:cubicBezTo>
                  <a:cubicBezTo>
                    <a:pt x="1316" y="692"/>
                    <a:pt x="1317" y="694"/>
                    <a:pt x="1318" y="696"/>
                  </a:cubicBezTo>
                  <a:cubicBezTo>
                    <a:pt x="1320" y="698"/>
                    <a:pt x="1321" y="700"/>
                    <a:pt x="1322" y="703"/>
                  </a:cubicBezTo>
                  <a:cubicBezTo>
                    <a:pt x="1324" y="705"/>
                    <a:pt x="1325" y="707"/>
                    <a:pt x="1326" y="709"/>
                  </a:cubicBezTo>
                  <a:cubicBezTo>
                    <a:pt x="1327" y="711"/>
                    <a:pt x="1329" y="713"/>
                    <a:pt x="1330" y="715"/>
                  </a:cubicBezTo>
                  <a:cubicBezTo>
                    <a:pt x="1331" y="718"/>
                    <a:pt x="1333" y="720"/>
                    <a:pt x="1334" y="722"/>
                  </a:cubicBezTo>
                  <a:cubicBezTo>
                    <a:pt x="1335" y="724"/>
                    <a:pt x="1336" y="726"/>
                    <a:pt x="1338" y="728"/>
                  </a:cubicBezTo>
                  <a:cubicBezTo>
                    <a:pt x="1339" y="731"/>
                    <a:pt x="1340" y="733"/>
                    <a:pt x="1341" y="735"/>
                  </a:cubicBezTo>
                  <a:cubicBezTo>
                    <a:pt x="1343" y="737"/>
                    <a:pt x="1344" y="739"/>
                    <a:pt x="1345" y="741"/>
                  </a:cubicBezTo>
                  <a:cubicBezTo>
                    <a:pt x="1346" y="743"/>
                    <a:pt x="1348" y="746"/>
                    <a:pt x="1349" y="748"/>
                  </a:cubicBezTo>
                  <a:cubicBezTo>
                    <a:pt x="1350" y="750"/>
                    <a:pt x="1351" y="752"/>
                    <a:pt x="1352" y="754"/>
                  </a:cubicBezTo>
                  <a:cubicBezTo>
                    <a:pt x="1354" y="756"/>
                    <a:pt x="1355" y="759"/>
                    <a:pt x="1356" y="761"/>
                  </a:cubicBezTo>
                  <a:cubicBezTo>
                    <a:pt x="1357" y="763"/>
                    <a:pt x="1358" y="765"/>
                    <a:pt x="1360" y="767"/>
                  </a:cubicBezTo>
                  <a:cubicBezTo>
                    <a:pt x="1361" y="769"/>
                    <a:pt x="1362" y="771"/>
                    <a:pt x="1363" y="774"/>
                  </a:cubicBezTo>
                  <a:cubicBezTo>
                    <a:pt x="1364" y="776"/>
                    <a:pt x="1365" y="778"/>
                    <a:pt x="1367" y="780"/>
                  </a:cubicBezTo>
                  <a:cubicBezTo>
                    <a:pt x="1368" y="782"/>
                    <a:pt x="1369" y="784"/>
                    <a:pt x="1370" y="787"/>
                  </a:cubicBezTo>
                  <a:cubicBezTo>
                    <a:pt x="1371" y="789"/>
                    <a:pt x="1372" y="791"/>
                    <a:pt x="1374" y="793"/>
                  </a:cubicBezTo>
                  <a:cubicBezTo>
                    <a:pt x="1375" y="795"/>
                    <a:pt x="1376" y="797"/>
                    <a:pt x="1377" y="800"/>
                  </a:cubicBezTo>
                  <a:cubicBezTo>
                    <a:pt x="1378" y="802"/>
                    <a:pt x="1379" y="804"/>
                    <a:pt x="1380" y="806"/>
                  </a:cubicBezTo>
                  <a:cubicBezTo>
                    <a:pt x="1381" y="808"/>
                    <a:pt x="1383" y="810"/>
                    <a:pt x="1384" y="812"/>
                  </a:cubicBezTo>
                  <a:cubicBezTo>
                    <a:pt x="1385" y="815"/>
                    <a:pt x="1386" y="817"/>
                    <a:pt x="1387" y="819"/>
                  </a:cubicBezTo>
                  <a:cubicBezTo>
                    <a:pt x="1388" y="821"/>
                    <a:pt x="1389" y="823"/>
                    <a:pt x="1390" y="825"/>
                  </a:cubicBezTo>
                  <a:cubicBezTo>
                    <a:pt x="1391" y="828"/>
                    <a:pt x="1392" y="830"/>
                    <a:pt x="1393" y="832"/>
                  </a:cubicBezTo>
                  <a:cubicBezTo>
                    <a:pt x="1395" y="834"/>
                    <a:pt x="1396" y="836"/>
                    <a:pt x="1397" y="838"/>
                  </a:cubicBezTo>
                  <a:cubicBezTo>
                    <a:pt x="1398" y="841"/>
                    <a:pt x="1399" y="843"/>
                    <a:pt x="1400" y="845"/>
                  </a:cubicBezTo>
                  <a:cubicBezTo>
                    <a:pt x="1401" y="847"/>
                    <a:pt x="1402" y="849"/>
                    <a:pt x="1403" y="851"/>
                  </a:cubicBezTo>
                  <a:cubicBezTo>
                    <a:pt x="1404" y="853"/>
                    <a:pt x="1405" y="856"/>
                    <a:pt x="1406" y="858"/>
                  </a:cubicBezTo>
                  <a:cubicBezTo>
                    <a:pt x="1407" y="860"/>
                    <a:pt x="1408" y="862"/>
                    <a:pt x="1409" y="864"/>
                  </a:cubicBezTo>
                  <a:cubicBezTo>
                    <a:pt x="1502" y="1059"/>
                    <a:pt x="1557" y="1266"/>
                    <a:pt x="1559" y="1458"/>
                  </a:cubicBezTo>
                  <a:lnTo>
                    <a:pt x="1237" y="152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4" name="Freeform 19">
              <a:extLst>
                <a:ext uri="{FF2B5EF4-FFF2-40B4-BE49-F238E27FC236}">
                  <a16:creationId xmlns:a16="http://schemas.microsoft.com/office/drawing/2014/main" id="{406F006C-CAF0-47AD-9535-2CF18501A053}"/>
                </a:ext>
              </a:extLst>
            </p:cNvPr>
            <p:cNvSpPr>
              <a:spLocks/>
            </p:cNvSpPr>
            <p:nvPr/>
          </p:nvSpPr>
          <p:spPr bwMode="auto">
            <a:xfrm>
              <a:off x="7067550" y="2989263"/>
              <a:ext cx="2578100" cy="2535237"/>
            </a:xfrm>
            <a:custGeom>
              <a:avLst/>
              <a:gdLst>
                <a:gd name="T0" fmla="*/ 946 w 1175"/>
                <a:gd name="T1" fmla="*/ 1155 h 1155"/>
                <a:gd name="T2" fmla="*/ 849 w 1175"/>
                <a:gd name="T3" fmla="*/ 765 h 1155"/>
                <a:gd name="T4" fmla="*/ 842 w 1175"/>
                <a:gd name="T5" fmla="*/ 752 h 1155"/>
                <a:gd name="T6" fmla="*/ 836 w 1175"/>
                <a:gd name="T7" fmla="*/ 739 h 1155"/>
                <a:gd name="T8" fmla="*/ 831 w 1175"/>
                <a:gd name="T9" fmla="*/ 730 h 1155"/>
                <a:gd name="T10" fmla="*/ 824 w 1175"/>
                <a:gd name="T11" fmla="*/ 716 h 1155"/>
                <a:gd name="T12" fmla="*/ 817 w 1175"/>
                <a:gd name="T13" fmla="*/ 703 h 1155"/>
                <a:gd name="T14" fmla="*/ 810 w 1175"/>
                <a:gd name="T15" fmla="*/ 690 h 1155"/>
                <a:gd name="T16" fmla="*/ 802 w 1175"/>
                <a:gd name="T17" fmla="*/ 676 h 1155"/>
                <a:gd name="T18" fmla="*/ 794 w 1175"/>
                <a:gd name="T19" fmla="*/ 663 h 1155"/>
                <a:gd name="T20" fmla="*/ 786 w 1175"/>
                <a:gd name="T21" fmla="*/ 650 h 1155"/>
                <a:gd name="T22" fmla="*/ 778 w 1175"/>
                <a:gd name="T23" fmla="*/ 637 h 1155"/>
                <a:gd name="T24" fmla="*/ 738 w 1175"/>
                <a:gd name="T25" fmla="*/ 577 h 1155"/>
                <a:gd name="T26" fmla="*/ 726 w 1175"/>
                <a:gd name="T27" fmla="*/ 561 h 1155"/>
                <a:gd name="T28" fmla="*/ 718 w 1175"/>
                <a:gd name="T29" fmla="*/ 550 h 1155"/>
                <a:gd name="T30" fmla="*/ 710 w 1175"/>
                <a:gd name="T31" fmla="*/ 540 h 1155"/>
                <a:gd name="T32" fmla="*/ 698 w 1175"/>
                <a:gd name="T33" fmla="*/ 524 h 1155"/>
                <a:gd name="T34" fmla="*/ 685 w 1175"/>
                <a:gd name="T35" fmla="*/ 508 h 1155"/>
                <a:gd name="T36" fmla="*/ 672 w 1175"/>
                <a:gd name="T37" fmla="*/ 493 h 1155"/>
                <a:gd name="T38" fmla="*/ 663 w 1175"/>
                <a:gd name="T39" fmla="*/ 483 h 1155"/>
                <a:gd name="T40" fmla="*/ 649 w 1175"/>
                <a:gd name="T41" fmla="*/ 468 h 1155"/>
                <a:gd name="T42" fmla="*/ 635 w 1175"/>
                <a:gd name="T43" fmla="*/ 453 h 1155"/>
                <a:gd name="T44" fmla="*/ 621 w 1175"/>
                <a:gd name="T45" fmla="*/ 438 h 1155"/>
                <a:gd name="T46" fmla="*/ 606 w 1175"/>
                <a:gd name="T47" fmla="*/ 424 h 1155"/>
                <a:gd name="T48" fmla="*/ 0 w 1175"/>
                <a:gd name="T49" fmla="*/ 373 h 1155"/>
                <a:gd name="T50" fmla="*/ 783 w 1175"/>
                <a:gd name="T51" fmla="*/ 265 h 1155"/>
                <a:gd name="T52" fmla="*/ 800 w 1175"/>
                <a:gd name="T53" fmla="*/ 281 h 1155"/>
                <a:gd name="T54" fmla="*/ 816 w 1175"/>
                <a:gd name="T55" fmla="*/ 298 h 1155"/>
                <a:gd name="T56" fmla="*/ 832 w 1175"/>
                <a:gd name="T57" fmla="*/ 315 h 1155"/>
                <a:gd name="T58" fmla="*/ 848 w 1175"/>
                <a:gd name="T59" fmla="*/ 332 h 1155"/>
                <a:gd name="T60" fmla="*/ 863 w 1175"/>
                <a:gd name="T61" fmla="*/ 349 h 1155"/>
                <a:gd name="T62" fmla="*/ 873 w 1175"/>
                <a:gd name="T63" fmla="*/ 361 h 1155"/>
                <a:gd name="T64" fmla="*/ 887 w 1175"/>
                <a:gd name="T65" fmla="*/ 378 h 1155"/>
                <a:gd name="T66" fmla="*/ 901 w 1175"/>
                <a:gd name="T67" fmla="*/ 396 h 1155"/>
                <a:gd name="T68" fmla="*/ 915 w 1175"/>
                <a:gd name="T69" fmla="*/ 414 h 1155"/>
                <a:gd name="T70" fmla="*/ 929 w 1175"/>
                <a:gd name="T71" fmla="*/ 432 h 1155"/>
                <a:gd name="T72" fmla="*/ 978 w 1175"/>
                <a:gd name="T73" fmla="*/ 505 h 1155"/>
                <a:gd name="T74" fmla="*/ 988 w 1175"/>
                <a:gd name="T75" fmla="*/ 520 h 1155"/>
                <a:gd name="T76" fmla="*/ 997 w 1175"/>
                <a:gd name="T77" fmla="*/ 535 h 1155"/>
                <a:gd name="T78" fmla="*/ 1006 w 1175"/>
                <a:gd name="T79" fmla="*/ 550 h 1155"/>
                <a:gd name="T80" fmla="*/ 1012 w 1175"/>
                <a:gd name="T81" fmla="*/ 560 h 1155"/>
                <a:gd name="T82" fmla="*/ 1020 w 1175"/>
                <a:gd name="T83" fmla="*/ 575 h 1155"/>
                <a:gd name="T84" fmla="*/ 1028 w 1175"/>
                <a:gd name="T85" fmla="*/ 590 h 1155"/>
                <a:gd name="T86" fmla="*/ 1036 w 1175"/>
                <a:gd name="T87" fmla="*/ 605 h 1155"/>
                <a:gd name="T88" fmla="*/ 1044 w 1175"/>
                <a:gd name="T89" fmla="*/ 620 h 1155"/>
                <a:gd name="T90" fmla="*/ 1052 w 1175"/>
                <a:gd name="T91" fmla="*/ 635 h 1155"/>
                <a:gd name="T92" fmla="*/ 1057 w 1175"/>
                <a:gd name="T93" fmla="*/ 645 h 1155"/>
                <a:gd name="T94" fmla="*/ 1064 w 1175"/>
                <a:gd name="T95" fmla="*/ 660 h 11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175" h="1155">
                  <a:moveTo>
                    <a:pt x="1175" y="1104"/>
                  </a:moveTo>
                  <a:cubicBezTo>
                    <a:pt x="1175" y="1105"/>
                    <a:pt x="1175" y="1105"/>
                    <a:pt x="1175" y="1105"/>
                  </a:cubicBezTo>
                  <a:cubicBezTo>
                    <a:pt x="946" y="1155"/>
                    <a:pt x="946" y="1155"/>
                    <a:pt x="946" y="1155"/>
                  </a:cubicBezTo>
                  <a:cubicBezTo>
                    <a:pt x="946" y="1154"/>
                    <a:pt x="946" y="1154"/>
                    <a:pt x="946" y="1154"/>
                  </a:cubicBezTo>
                  <a:cubicBezTo>
                    <a:pt x="945" y="1030"/>
                    <a:pt x="910" y="896"/>
                    <a:pt x="851" y="770"/>
                  </a:cubicBezTo>
                  <a:cubicBezTo>
                    <a:pt x="850" y="768"/>
                    <a:pt x="849" y="767"/>
                    <a:pt x="849" y="765"/>
                  </a:cubicBezTo>
                  <a:cubicBezTo>
                    <a:pt x="848" y="764"/>
                    <a:pt x="847" y="762"/>
                    <a:pt x="847" y="761"/>
                  </a:cubicBezTo>
                  <a:cubicBezTo>
                    <a:pt x="846" y="759"/>
                    <a:pt x="845" y="758"/>
                    <a:pt x="844" y="756"/>
                  </a:cubicBezTo>
                  <a:cubicBezTo>
                    <a:pt x="844" y="755"/>
                    <a:pt x="843" y="753"/>
                    <a:pt x="842" y="752"/>
                  </a:cubicBezTo>
                  <a:cubicBezTo>
                    <a:pt x="842" y="750"/>
                    <a:pt x="841" y="749"/>
                    <a:pt x="840" y="747"/>
                  </a:cubicBezTo>
                  <a:cubicBezTo>
                    <a:pt x="839" y="746"/>
                    <a:pt x="839" y="745"/>
                    <a:pt x="838" y="743"/>
                  </a:cubicBezTo>
                  <a:cubicBezTo>
                    <a:pt x="837" y="742"/>
                    <a:pt x="836" y="740"/>
                    <a:pt x="836" y="739"/>
                  </a:cubicBezTo>
                  <a:cubicBezTo>
                    <a:pt x="835" y="737"/>
                    <a:pt x="834" y="736"/>
                    <a:pt x="834" y="734"/>
                  </a:cubicBezTo>
                  <a:cubicBezTo>
                    <a:pt x="833" y="734"/>
                    <a:pt x="833" y="734"/>
                    <a:pt x="833" y="734"/>
                  </a:cubicBezTo>
                  <a:cubicBezTo>
                    <a:pt x="833" y="733"/>
                    <a:pt x="832" y="731"/>
                    <a:pt x="831" y="730"/>
                  </a:cubicBezTo>
                  <a:cubicBezTo>
                    <a:pt x="830" y="728"/>
                    <a:pt x="830" y="727"/>
                    <a:pt x="829" y="725"/>
                  </a:cubicBezTo>
                  <a:cubicBezTo>
                    <a:pt x="828" y="724"/>
                    <a:pt x="827" y="722"/>
                    <a:pt x="827" y="721"/>
                  </a:cubicBezTo>
                  <a:cubicBezTo>
                    <a:pt x="826" y="719"/>
                    <a:pt x="825" y="718"/>
                    <a:pt x="824" y="716"/>
                  </a:cubicBezTo>
                  <a:cubicBezTo>
                    <a:pt x="824" y="715"/>
                    <a:pt x="823" y="713"/>
                    <a:pt x="822" y="712"/>
                  </a:cubicBezTo>
                  <a:cubicBezTo>
                    <a:pt x="821" y="710"/>
                    <a:pt x="820" y="709"/>
                    <a:pt x="820" y="707"/>
                  </a:cubicBezTo>
                  <a:cubicBezTo>
                    <a:pt x="819" y="706"/>
                    <a:pt x="818" y="705"/>
                    <a:pt x="817" y="703"/>
                  </a:cubicBezTo>
                  <a:cubicBezTo>
                    <a:pt x="816" y="702"/>
                    <a:pt x="816" y="700"/>
                    <a:pt x="815" y="699"/>
                  </a:cubicBezTo>
                  <a:cubicBezTo>
                    <a:pt x="814" y="697"/>
                    <a:pt x="813" y="696"/>
                    <a:pt x="812" y="694"/>
                  </a:cubicBezTo>
                  <a:cubicBezTo>
                    <a:pt x="811" y="693"/>
                    <a:pt x="811" y="691"/>
                    <a:pt x="810" y="690"/>
                  </a:cubicBezTo>
                  <a:cubicBezTo>
                    <a:pt x="809" y="688"/>
                    <a:pt x="808" y="687"/>
                    <a:pt x="807" y="685"/>
                  </a:cubicBezTo>
                  <a:cubicBezTo>
                    <a:pt x="806" y="684"/>
                    <a:pt x="806" y="682"/>
                    <a:pt x="805" y="681"/>
                  </a:cubicBezTo>
                  <a:cubicBezTo>
                    <a:pt x="804" y="679"/>
                    <a:pt x="803" y="678"/>
                    <a:pt x="802" y="676"/>
                  </a:cubicBezTo>
                  <a:cubicBezTo>
                    <a:pt x="801" y="675"/>
                    <a:pt x="801" y="673"/>
                    <a:pt x="800" y="672"/>
                  </a:cubicBezTo>
                  <a:cubicBezTo>
                    <a:pt x="799" y="670"/>
                    <a:pt x="798" y="669"/>
                    <a:pt x="797" y="668"/>
                  </a:cubicBezTo>
                  <a:cubicBezTo>
                    <a:pt x="796" y="666"/>
                    <a:pt x="795" y="665"/>
                    <a:pt x="794" y="663"/>
                  </a:cubicBezTo>
                  <a:cubicBezTo>
                    <a:pt x="794" y="662"/>
                    <a:pt x="793" y="660"/>
                    <a:pt x="792" y="659"/>
                  </a:cubicBezTo>
                  <a:cubicBezTo>
                    <a:pt x="791" y="657"/>
                    <a:pt x="790" y="656"/>
                    <a:pt x="789" y="654"/>
                  </a:cubicBezTo>
                  <a:cubicBezTo>
                    <a:pt x="788" y="653"/>
                    <a:pt x="787" y="651"/>
                    <a:pt x="786" y="650"/>
                  </a:cubicBezTo>
                  <a:cubicBezTo>
                    <a:pt x="786" y="648"/>
                    <a:pt x="785" y="647"/>
                    <a:pt x="784" y="645"/>
                  </a:cubicBezTo>
                  <a:cubicBezTo>
                    <a:pt x="783" y="644"/>
                    <a:pt x="782" y="642"/>
                    <a:pt x="781" y="641"/>
                  </a:cubicBezTo>
                  <a:cubicBezTo>
                    <a:pt x="780" y="640"/>
                    <a:pt x="779" y="638"/>
                    <a:pt x="778" y="637"/>
                  </a:cubicBezTo>
                  <a:cubicBezTo>
                    <a:pt x="778" y="637"/>
                    <a:pt x="778" y="637"/>
                    <a:pt x="778" y="637"/>
                  </a:cubicBezTo>
                  <a:cubicBezTo>
                    <a:pt x="777" y="635"/>
                    <a:pt x="776" y="634"/>
                    <a:pt x="776" y="632"/>
                  </a:cubicBezTo>
                  <a:cubicBezTo>
                    <a:pt x="764" y="613"/>
                    <a:pt x="751" y="595"/>
                    <a:pt x="738" y="577"/>
                  </a:cubicBezTo>
                  <a:cubicBezTo>
                    <a:pt x="737" y="575"/>
                    <a:pt x="736" y="573"/>
                    <a:pt x="734" y="571"/>
                  </a:cubicBezTo>
                  <a:cubicBezTo>
                    <a:pt x="733" y="570"/>
                    <a:pt x="732" y="568"/>
                    <a:pt x="730" y="566"/>
                  </a:cubicBezTo>
                  <a:cubicBezTo>
                    <a:pt x="729" y="564"/>
                    <a:pt x="728" y="563"/>
                    <a:pt x="726" y="561"/>
                  </a:cubicBezTo>
                  <a:cubicBezTo>
                    <a:pt x="725" y="559"/>
                    <a:pt x="724" y="557"/>
                    <a:pt x="722" y="555"/>
                  </a:cubicBezTo>
                  <a:cubicBezTo>
                    <a:pt x="721" y="554"/>
                    <a:pt x="720" y="552"/>
                    <a:pt x="719" y="550"/>
                  </a:cubicBezTo>
                  <a:cubicBezTo>
                    <a:pt x="718" y="550"/>
                    <a:pt x="718" y="550"/>
                    <a:pt x="718" y="550"/>
                  </a:cubicBezTo>
                  <a:cubicBezTo>
                    <a:pt x="717" y="548"/>
                    <a:pt x="716" y="547"/>
                    <a:pt x="714" y="545"/>
                  </a:cubicBezTo>
                  <a:cubicBezTo>
                    <a:pt x="714" y="545"/>
                    <a:pt x="714" y="545"/>
                    <a:pt x="714" y="545"/>
                  </a:cubicBezTo>
                  <a:cubicBezTo>
                    <a:pt x="713" y="543"/>
                    <a:pt x="712" y="541"/>
                    <a:pt x="710" y="540"/>
                  </a:cubicBezTo>
                  <a:cubicBezTo>
                    <a:pt x="709" y="538"/>
                    <a:pt x="708" y="536"/>
                    <a:pt x="706" y="534"/>
                  </a:cubicBezTo>
                  <a:cubicBezTo>
                    <a:pt x="705" y="533"/>
                    <a:pt x="704" y="531"/>
                    <a:pt x="702" y="529"/>
                  </a:cubicBezTo>
                  <a:cubicBezTo>
                    <a:pt x="701" y="527"/>
                    <a:pt x="699" y="526"/>
                    <a:pt x="698" y="524"/>
                  </a:cubicBezTo>
                  <a:cubicBezTo>
                    <a:pt x="697" y="522"/>
                    <a:pt x="695" y="520"/>
                    <a:pt x="694" y="519"/>
                  </a:cubicBezTo>
                  <a:cubicBezTo>
                    <a:pt x="692" y="517"/>
                    <a:pt x="691" y="515"/>
                    <a:pt x="690" y="514"/>
                  </a:cubicBezTo>
                  <a:cubicBezTo>
                    <a:pt x="688" y="512"/>
                    <a:pt x="687" y="510"/>
                    <a:pt x="685" y="508"/>
                  </a:cubicBezTo>
                  <a:cubicBezTo>
                    <a:pt x="684" y="507"/>
                    <a:pt x="682" y="505"/>
                    <a:pt x="681" y="503"/>
                  </a:cubicBezTo>
                  <a:cubicBezTo>
                    <a:pt x="679" y="502"/>
                    <a:pt x="678" y="500"/>
                    <a:pt x="677" y="498"/>
                  </a:cubicBezTo>
                  <a:cubicBezTo>
                    <a:pt x="675" y="496"/>
                    <a:pt x="674" y="495"/>
                    <a:pt x="672" y="493"/>
                  </a:cubicBezTo>
                  <a:cubicBezTo>
                    <a:pt x="672" y="493"/>
                    <a:pt x="672" y="493"/>
                    <a:pt x="672" y="493"/>
                  </a:cubicBezTo>
                  <a:cubicBezTo>
                    <a:pt x="671" y="491"/>
                    <a:pt x="669" y="490"/>
                    <a:pt x="668" y="488"/>
                  </a:cubicBezTo>
                  <a:cubicBezTo>
                    <a:pt x="666" y="486"/>
                    <a:pt x="665" y="485"/>
                    <a:pt x="663" y="483"/>
                  </a:cubicBezTo>
                  <a:cubicBezTo>
                    <a:pt x="662" y="481"/>
                    <a:pt x="660" y="479"/>
                    <a:pt x="659" y="478"/>
                  </a:cubicBezTo>
                  <a:cubicBezTo>
                    <a:pt x="657" y="476"/>
                    <a:pt x="656" y="474"/>
                    <a:pt x="654" y="473"/>
                  </a:cubicBezTo>
                  <a:cubicBezTo>
                    <a:pt x="653" y="471"/>
                    <a:pt x="651" y="469"/>
                    <a:pt x="649" y="468"/>
                  </a:cubicBezTo>
                  <a:cubicBezTo>
                    <a:pt x="648" y="466"/>
                    <a:pt x="646" y="464"/>
                    <a:pt x="645" y="463"/>
                  </a:cubicBezTo>
                  <a:cubicBezTo>
                    <a:pt x="643" y="461"/>
                    <a:pt x="642" y="459"/>
                    <a:pt x="640" y="458"/>
                  </a:cubicBezTo>
                  <a:cubicBezTo>
                    <a:pt x="639" y="456"/>
                    <a:pt x="637" y="454"/>
                    <a:pt x="635" y="453"/>
                  </a:cubicBezTo>
                  <a:cubicBezTo>
                    <a:pt x="634" y="451"/>
                    <a:pt x="632" y="450"/>
                    <a:pt x="631" y="448"/>
                  </a:cubicBezTo>
                  <a:cubicBezTo>
                    <a:pt x="629" y="446"/>
                    <a:pt x="627" y="445"/>
                    <a:pt x="626" y="443"/>
                  </a:cubicBezTo>
                  <a:cubicBezTo>
                    <a:pt x="624" y="441"/>
                    <a:pt x="623" y="440"/>
                    <a:pt x="621" y="438"/>
                  </a:cubicBezTo>
                  <a:cubicBezTo>
                    <a:pt x="619" y="437"/>
                    <a:pt x="618" y="435"/>
                    <a:pt x="616" y="433"/>
                  </a:cubicBezTo>
                  <a:cubicBezTo>
                    <a:pt x="615" y="432"/>
                    <a:pt x="613" y="430"/>
                    <a:pt x="611" y="429"/>
                  </a:cubicBezTo>
                  <a:cubicBezTo>
                    <a:pt x="606" y="424"/>
                    <a:pt x="606" y="424"/>
                    <a:pt x="606" y="424"/>
                  </a:cubicBezTo>
                  <a:cubicBezTo>
                    <a:pt x="605" y="422"/>
                    <a:pt x="603" y="421"/>
                    <a:pt x="601" y="419"/>
                  </a:cubicBezTo>
                  <a:cubicBezTo>
                    <a:pt x="551" y="372"/>
                    <a:pt x="498" y="332"/>
                    <a:pt x="442" y="301"/>
                  </a:cubicBezTo>
                  <a:cubicBezTo>
                    <a:pt x="247" y="192"/>
                    <a:pt x="79" y="228"/>
                    <a:pt x="0" y="373"/>
                  </a:cubicBezTo>
                  <a:cubicBezTo>
                    <a:pt x="30" y="318"/>
                    <a:pt x="60" y="264"/>
                    <a:pt x="90" y="209"/>
                  </a:cubicBezTo>
                  <a:cubicBezTo>
                    <a:pt x="180" y="42"/>
                    <a:pt x="372" y="0"/>
                    <a:pt x="597" y="125"/>
                  </a:cubicBezTo>
                  <a:cubicBezTo>
                    <a:pt x="662" y="162"/>
                    <a:pt x="724" y="209"/>
                    <a:pt x="783" y="265"/>
                  </a:cubicBezTo>
                  <a:cubicBezTo>
                    <a:pt x="785" y="267"/>
                    <a:pt x="787" y="268"/>
                    <a:pt x="788" y="270"/>
                  </a:cubicBezTo>
                  <a:cubicBezTo>
                    <a:pt x="790" y="272"/>
                    <a:pt x="792" y="274"/>
                    <a:pt x="794" y="276"/>
                  </a:cubicBezTo>
                  <a:cubicBezTo>
                    <a:pt x="796" y="278"/>
                    <a:pt x="798" y="279"/>
                    <a:pt x="800" y="281"/>
                  </a:cubicBezTo>
                  <a:cubicBezTo>
                    <a:pt x="805" y="287"/>
                    <a:pt x="805" y="287"/>
                    <a:pt x="805" y="287"/>
                  </a:cubicBezTo>
                  <a:cubicBezTo>
                    <a:pt x="807" y="288"/>
                    <a:pt x="809" y="290"/>
                    <a:pt x="811" y="292"/>
                  </a:cubicBezTo>
                  <a:cubicBezTo>
                    <a:pt x="812" y="294"/>
                    <a:pt x="814" y="296"/>
                    <a:pt x="816" y="298"/>
                  </a:cubicBezTo>
                  <a:cubicBezTo>
                    <a:pt x="818" y="300"/>
                    <a:pt x="820" y="301"/>
                    <a:pt x="821" y="303"/>
                  </a:cubicBezTo>
                  <a:cubicBezTo>
                    <a:pt x="823" y="305"/>
                    <a:pt x="825" y="307"/>
                    <a:pt x="827" y="309"/>
                  </a:cubicBezTo>
                  <a:cubicBezTo>
                    <a:pt x="828" y="311"/>
                    <a:pt x="830" y="313"/>
                    <a:pt x="832" y="315"/>
                  </a:cubicBezTo>
                  <a:cubicBezTo>
                    <a:pt x="834" y="316"/>
                    <a:pt x="835" y="318"/>
                    <a:pt x="837" y="320"/>
                  </a:cubicBezTo>
                  <a:cubicBezTo>
                    <a:pt x="839" y="322"/>
                    <a:pt x="841" y="324"/>
                    <a:pt x="842" y="326"/>
                  </a:cubicBezTo>
                  <a:cubicBezTo>
                    <a:pt x="844" y="328"/>
                    <a:pt x="846" y="330"/>
                    <a:pt x="848" y="332"/>
                  </a:cubicBezTo>
                  <a:cubicBezTo>
                    <a:pt x="849" y="334"/>
                    <a:pt x="851" y="335"/>
                    <a:pt x="853" y="337"/>
                  </a:cubicBezTo>
                  <a:cubicBezTo>
                    <a:pt x="854" y="339"/>
                    <a:pt x="856" y="341"/>
                    <a:pt x="858" y="343"/>
                  </a:cubicBezTo>
                  <a:cubicBezTo>
                    <a:pt x="859" y="345"/>
                    <a:pt x="861" y="347"/>
                    <a:pt x="863" y="349"/>
                  </a:cubicBezTo>
                  <a:cubicBezTo>
                    <a:pt x="864" y="351"/>
                    <a:pt x="866" y="353"/>
                    <a:pt x="868" y="355"/>
                  </a:cubicBezTo>
                  <a:cubicBezTo>
                    <a:pt x="869" y="357"/>
                    <a:pt x="871" y="359"/>
                    <a:pt x="873" y="361"/>
                  </a:cubicBezTo>
                  <a:cubicBezTo>
                    <a:pt x="873" y="361"/>
                    <a:pt x="873" y="361"/>
                    <a:pt x="873" y="361"/>
                  </a:cubicBezTo>
                  <a:cubicBezTo>
                    <a:pt x="874" y="362"/>
                    <a:pt x="876" y="364"/>
                    <a:pt x="878" y="366"/>
                  </a:cubicBezTo>
                  <a:cubicBezTo>
                    <a:pt x="879" y="368"/>
                    <a:pt x="881" y="370"/>
                    <a:pt x="882" y="372"/>
                  </a:cubicBezTo>
                  <a:cubicBezTo>
                    <a:pt x="884" y="374"/>
                    <a:pt x="886" y="376"/>
                    <a:pt x="887" y="378"/>
                  </a:cubicBezTo>
                  <a:cubicBezTo>
                    <a:pt x="889" y="380"/>
                    <a:pt x="890" y="382"/>
                    <a:pt x="892" y="384"/>
                  </a:cubicBezTo>
                  <a:cubicBezTo>
                    <a:pt x="894" y="386"/>
                    <a:pt x="895" y="388"/>
                    <a:pt x="897" y="390"/>
                  </a:cubicBezTo>
                  <a:cubicBezTo>
                    <a:pt x="898" y="392"/>
                    <a:pt x="900" y="394"/>
                    <a:pt x="901" y="396"/>
                  </a:cubicBezTo>
                  <a:cubicBezTo>
                    <a:pt x="903" y="398"/>
                    <a:pt x="904" y="400"/>
                    <a:pt x="906" y="402"/>
                  </a:cubicBezTo>
                  <a:cubicBezTo>
                    <a:pt x="908" y="404"/>
                    <a:pt x="909" y="406"/>
                    <a:pt x="911" y="408"/>
                  </a:cubicBezTo>
                  <a:cubicBezTo>
                    <a:pt x="912" y="410"/>
                    <a:pt x="914" y="412"/>
                    <a:pt x="915" y="414"/>
                  </a:cubicBezTo>
                  <a:cubicBezTo>
                    <a:pt x="917" y="416"/>
                    <a:pt x="918" y="418"/>
                    <a:pt x="920" y="420"/>
                  </a:cubicBezTo>
                  <a:cubicBezTo>
                    <a:pt x="921" y="422"/>
                    <a:pt x="923" y="424"/>
                    <a:pt x="924" y="426"/>
                  </a:cubicBezTo>
                  <a:cubicBezTo>
                    <a:pt x="926" y="428"/>
                    <a:pt x="927" y="430"/>
                    <a:pt x="929" y="432"/>
                  </a:cubicBezTo>
                  <a:cubicBezTo>
                    <a:pt x="930" y="434"/>
                    <a:pt x="931" y="436"/>
                    <a:pt x="933" y="438"/>
                  </a:cubicBezTo>
                  <a:cubicBezTo>
                    <a:pt x="934" y="440"/>
                    <a:pt x="936" y="442"/>
                    <a:pt x="937" y="444"/>
                  </a:cubicBezTo>
                  <a:cubicBezTo>
                    <a:pt x="951" y="464"/>
                    <a:pt x="965" y="484"/>
                    <a:pt x="978" y="505"/>
                  </a:cubicBezTo>
                  <a:cubicBezTo>
                    <a:pt x="979" y="506"/>
                    <a:pt x="980" y="508"/>
                    <a:pt x="981" y="510"/>
                  </a:cubicBezTo>
                  <a:cubicBezTo>
                    <a:pt x="982" y="511"/>
                    <a:pt x="984" y="513"/>
                    <a:pt x="985" y="515"/>
                  </a:cubicBezTo>
                  <a:cubicBezTo>
                    <a:pt x="986" y="516"/>
                    <a:pt x="987" y="518"/>
                    <a:pt x="988" y="520"/>
                  </a:cubicBezTo>
                  <a:cubicBezTo>
                    <a:pt x="989" y="521"/>
                    <a:pt x="990" y="523"/>
                    <a:pt x="991" y="525"/>
                  </a:cubicBezTo>
                  <a:cubicBezTo>
                    <a:pt x="992" y="526"/>
                    <a:pt x="993" y="528"/>
                    <a:pt x="994" y="530"/>
                  </a:cubicBezTo>
                  <a:cubicBezTo>
                    <a:pt x="995" y="531"/>
                    <a:pt x="996" y="533"/>
                    <a:pt x="997" y="535"/>
                  </a:cubicBezTo>
                  <a:cubicBezTo>
                    <a:pt x="998" y="536"/>
                    <a:pt x="999" y="538"/>
                    <a:pt x="1000" y="540"/>
                  </a:cubicBezTo>
                  <a:cubicBezTo>
                    <a:pt x="1001" y="541"/>
                    <a:pt x="1002" y="543"/>
                    <a:pt x="1003" y="545"/>
                  </a:cubicBezTo>
                  <a:cubicBezTo>
                    <a:pt x="1004" y="546"/>
                    <a:pt x="1005" y="548"/>
                    <a:pt x="1006" y="550"/>
                  </a:cubicBezTo>
                  <a:cubicBezTo>
                    <a:pt x="1007" y="551"/>
                    <a:pt x="1008" y="553"/>
                    <a:pt x="1009" y="555"/>
                  </a:cubicBezTo>
                  <a:cubicBezTo>
                    <a:pt x="1010" y="556"/>
                    <a:pt x="1011" y="558"/>
                    <a:pt x="1012" y="560"/>
                  </a:cubicBezTo>
                  <a:cubicBezTo>
                    <a:pt x="1012" y="560"/>
                    <a:pt x="1012" y="560"/>
                    <a:pt x="1012" y="560"/>
                  </a:cubicBezTo>
                  <a:cubicBezTo>
                    <a:pt x="1012" y="561"/>
                    <a:pt x="1013" y="563"/>
                    <a:pt x="1014" y="565"/>
                  </a:cubicBezTo>
                  <a:cubicBezTo>
                    <a:pt x="1015" y="566"/>
                    <a:pt x="1016" y="568"/>
                    <a:pt x="1017" y="570"/>
                  </a:cubicBezTo>
                  <a:cubicBezTo>
                    <a:pt x="1018" y="571"/>
                    <a:pt x="1019" y="573"/>
                    <a:pt x="1020" y="575"/>
                  </a:cubicBezTo>
                  <a:cubicBezTo>
                    <a:pt x="1021" y="577"/>
                    <a:pt x="1022" y="578"/>
                    <a:pt x="1023" y="580"/>
                  </a:cubicBezTo>
                  <a:cubicBezTo>
                    <a:pt x="1024" y="582"/>
                    <a:pt x="1025" y="583"/>
                    <a:pt x="1026" y="585"/>
                  </a:cubicBezTo>
                  <a:cubicBezTo>
                    <a:pt x="1026" y="587"/>
                    <a:pt x="1027" y="588"/>
                    <a:pt x="1028" y="590"/>
                  </a:cubicBezTo>
                  <a:cubicBezTo>
                    <a:pt x="1029" y="592"/>
                    <a:pt x="1030" y="593"/>
                    <a:pt x="1031" y="595"/>
                  </a:cubicBezTo>
                  <a:cubicBezTo>
                    <a:pt x="1032" y="597"/>
                    <a:pt x="1033" y="598"/>
                    <a:pt x="1034" y="600"/>
                  </a:cubicBezTo>
                  <a:cubicBezTo>
                    <a:pt x="1035" y="602"/>
                    <a:pt x="1035" y="603"/>
                    <a:pt x="1036" y="605"/>
                  </a:cubicBezTo>
                  <a:cubicBezTo>
                    <a:pt x="1037" y="607"/>
                    <a:pt x="1038" y="608"/>
                    <a:pt x="1039" y="610"/>
                  </a:cubicBezTo>
                  <a:cubicBezTo>
                    <a:pt x="1040" y="612"/>
                    <a:pt x="1041" y="613"/>
                    <a:pt x="1042" y="615"/>
                  </a:cubicBezTo>
                  <a:cubicBezTo>
                    <a:pt x="1042" y="617"/>
                    <a:pt x="1043" y="618"/>
                    <a:pt x="1044" y="620"/>
                  </a:cubicBezTo>
                  <a:cubicBezTo>
                    <a:pt x="1045" y="622"/>
                    <a:pt x="1046" y="623"/>
                    <a:pt x="1047" y="625"/>
                  </a:cubicBezTo>
                  <a:cubicBezTo>
                    <a:pt x="1048" y="627"/>
                    <a:pt x="1048" y="628"/>
                    <a:pt x="1049" y="630"/>
                  </a:cubicBezTo>
                  <a:cubicBezTo>
                    <a:pt x="1050" y="632"/>
                    <a:pt x="1051" y="633"/>
                    <a:pt x="1052" y="635"/>
                  </a:cubicBezTo>
                  <a:cubicBezTo>
                    <a:pt x="1053" y="637"/>
                    <a:pt x="1053" y="639"/>
                    <a:pt x="1054" y="640"/>
                  </a:cubicBezTo>
                  <a:cubicBezTo>
                    <a:pt x="1055" y="642"/>
                    <a:pt x="1056" y="644"/>
                    <a:pt x="1057" y="645"/>
                  </a:cubicBezTo>
                  <a:cubicBezTo>
                    <a:pt x="1057" y="645"/>
                    <a:pt x="1057" y="645"/>
                    <a:pt x="1057" y="645"/>
                  </a:cubicBezTo>
                  <a:cubicBezTo>
                    <a:pt x="1057" y="647"/>
                    <a:pt x="1058" y="649"/>
                    <a:pt x="1059" y="650"/>
                  </a:cubicBezTo>
                  <a:cubicBezTo>
                    <a:pt x="1060" y="652"/>
                    <a:pt x="1061" y="654"/>
                    <a:pt x="1061" y="655"/>
                  </a:cubicBezTo>
                  <a:cubicBezTo>
                    <a:pt x="1062" y="657"/>
                    <a:pt x="1063" y="659"/>
                    <a:pt x="1064" y="660"/>
                  </a:cubicBezTo>
                  <a:cubicBezTo>
                    <a:pt x="1132" y="806"/>
                    <a:pt x="1173" y="961"/>
                    <a:pt x="1175" y="1104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5" name="Freeform 20">
              <a:extLst>
                <a:ext uri="{FF2B5EF4-FFF2-40B4-BE49-F238E27FC236}">
                  <a16:creationId xmlns:a16="http://schemas.microsoft.com/office/drawing/2014/main" id="{6774BCF5-D200-4EB4-A4A7-08F24543CB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925" y="3875088"/>
              <a:ext cx="1941512" cy="1881187"/>
            </a:xfrm>
            <a:custGeom>
              <a:avLst/>
              <a:gdLst>
                <a:gd name="T0" fmla="*/ 593 w 885"/>
                <a:gd name="T1" fmla="*/ 599 h 857"/>
                <a:gd name="T2" fmla="*/ 588 w 885"/>
                <a:gd name="T3" fmla="*/ 589 h 857"/>
                <a:gd name="T4" fmla="*/ 584 w 885"/>
                <a:gd name="T5" fmla="*/ 579 h 857"/>
                <a:gd name="T6" fmla="*/ 579 w 885"/>
                <a:gd name="T7" fmla="*/ 570 h 857"/>
                <a:gd name="T8" fmla="*/ 574 w 885"/>
                <a:gd name="T9" fmla="*/ 560 h 857"/>
                <a:gd name="T10" fmla="*/ 571 w 885"/>
                <a:gd name="T11" fmla="*/ 553 h 857"/>
                <a:gd name="T12" fmla="*/ 565 w 885"/>
                <a:gd name="T13" fmla="*/ 544 h 857"/>
                <a:gd name="T14" fmla="*/ 560 w 885"/>
                <a:gd name="T15" fmla="*/ 534 h 857"/>
                <a:gd name="T16" fmla="*/ 555 w 885"/>
                <a:gd name="T17" fmla="*/ 525 h 857"/>
                <a:gd name="T18" fmla="*/ 549 w 885"/>
                <a:gd name="T19" fmla="*/ 515 h 857"/>
                <a:gd name="T20" fmla="*/ 543 w 885"/>
                <a:gd name="T21" fmla="*/ 506 h 857"/>
                <a:gd name="T22" fmla="*/ 510 w 885"/>
                <a:gd name="T23" fmla="*/ 455 h 857"/>
                <a:gd name="T24" fmla="*/ 501 w 885"/>
                <a:gd name="T25" fmla="*/ 444 h 857"/>
                <a:gd name="T26" fmla="*/ 492 w 885"/>
                <a:gd name="T27" fmla="*/ 433 h 857"/>
                <a:gd name="T28" fmla="*/ 483 w 885"/>
                <a:gd name="T29" fmla="*/ 421 h 857"/>
                <a:gd name="T30" fmla="*/ 474 w 885"/>
                <a:gd name="T31" fmla="*/ 410 h 857"/>
                <a:gd name="T32" fmla="*/ 465 w 885"/>
                <a:gd name="T33" fmla="*/ 399 h 857"/>
                <a:gd name="T34" fmla="*/ 455 w 885"/>
                <a:gd name="T35" fmla="*/ 388 h 857"/>
                <a:gd name="T36" fmla="*/ 445 w 885"/>
                <a:gd name="T37" fmla="*/ 377 h 857"/>
                <a:gd name="T38" fmla="*/ 435 w 885"/>
                <a:gd name="T39" fmla="*/ 367 h 857"/>
                <a:gd name="T40" fmla="*/ 425 w 885"/>
                <a:gd name="T41" fmla="*/ 356 h 857"/>
                <a:gd name="T42" fmla="*/ 414 w 885"/>
                <a:gd name="T43" fmla="*/ 346 h 857"/>
                <a:gd name="T44" fmla="*/ 0 w 885"/>
                <a:gd name="T45" fmla="*/ 317 h 857"/>
                <a:gd name="T46" fmla="*/ 592 w 885"/>
                <a:gd name="T47" fmla="*/ 189 h 857"/>
                <a:gd name="T48" fmla="*/ 605 w 885"/>
                <a:gd name="T49" fmla="*/ 201 h 857"/>
                <a:gd name="T50" fmla="*/ 617 w 885"/>
                <a:gd name="T51" fmla="*/ 213 h 857"/>
                <a:gd name="T52" fmla="*/ 629 w 885"/>
                <a:gd name="T53" fmla="*/ 226 h 857"/>
                <a:gd name="T54" fmla="*/ 641 w 885"/>
                <a:gd name="T55" fmla="*/ 238 h 857"/>
                <a:gd name="T56" fmla="*/ 652 w 885"/>
                <a:gd name="T57" fmla="*/ 251 h 857"/>
                <a:gd name="T58" fmla="*/ 664 w 885"/>
                <a:gd name="T59" fmla="*/ 264 h 857"/>
                <a:gd name="T60" fmla="*/ 674 w 885"/>
                <a:gd name="T61" fmla="*/ 278 h 857"/>
                <a:gd name="T62" fmla="*/ 685 w 885"/>
                <a:gd name="T63" fmla="*/ 291 h 857"/>
                <a:gd name="T64" fmla="*/ 695 w 885"/>
                <a:gd name="T65" fmla="*/ 304 h 857"/>
                <a:gd name="T66" fmla="*/ 705 w 885"/>
                <a:gd name="T67" fmla="*/ 318 h 857"/>
                <a:gd name="T68" fmla="*/ 744 w 885"/>
                <a:gd name="T69" fmla="*/ 375 h 857"/>
                <a:gd name="T70" fmla="*/ 751 w 885"/>
                <a:gd name="T71" fmla="*/ 387 h 857"/>
                <a:gd name="T72" fmla="*/ 758 w 885"/>
                <a:gd name="T73" fmla="*/ 398 h 857"/>
                <a:gd name="T74" fmla="*/ 765 w 885"/>
                <a:gd name="T75" fmla="*/ 409 h 857"/>
                <a:gd name="T76" fmla="*/ 771 w 885"/>
                <a:gd name="T77" fmla="*/ 421 h 857"/>
                <a:gd name="T78" fmla="*/ 777 w 885"/>
                <a:gd name="T79" fmla="*/ 432 h 857"/>
                <a:gd name="T80" fmla="*/ 783 w 885"/>
                <a:gd name="T81" fmla="*/ 444 h 857"/>
                <a:gd name="T82" fmla="*/ 789 w 885"/>
                <a:gd name="T83" fmla="*/ 455 h 857"/>
                <a:gd name="T84" fmla="*/ 795 w 885"/>
                <a:gd name="T85" fmla="*/ 466 h 857"/>
                <a:gd name="T86" fmla="*/ 800 w 885"/>
                <a:gd name="T87" fmla="*/ 478 h 857"/>
                <a:gd name="T88" fmla="*/ 806 w 885"/>
                <a:gd name="T89" fmla="*/ 489 h 8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885" h="857">
                  <a:moveTo>
                    <a:pt x="885" y="807"/>
                  </a:moveTo>
                  <a:cubicBezTo>
                    <a:pt x="656" y="857"/>
                    <a:pt x="656" y="857"/>
                    <a:pt x="656" y="857"/>
                  </a:cubicBezTo>
                  <a:cubicBezTo>
                    <a:pt x="655" y="774"/>
                    <a:pt x="632" y="684"/>
                    <a:pt x="593" y="599"/>
                  </a:cubicBezTo>
                  <a:cubicBezTo>
                    <a:pt x="592" y="597"/>
                    <a:pt x="592" y="596"/>
                    <a:pt x="591" y="595"/>
                  </a:cubicBezTo>
                  <a:cubicBezTo>
                    <a:pt x="591" y="594"/>
                    <a:pt x="590" y="593"/>
                    <a:pt x="590" y="592"/>
                  </a:cubicBezTo>
                  <a:cubicBezTo>
                    <a:pt x="589" y="591"/>
                    <a:pt x="589" y="590"/>
                    <a:pt x="588" y="589"/>
                  </a:cubicBezTo>
                  <a:cubicBezTo>
                    <a:pt x="588" y="588"/>
                    <a:pt x="587" y="587"/>
                    <a:pt x="587" y="586"/>
                  </a:cubicBezTo>
                  <a:cubicBezTo>
                    <a:pt x="586" y="585"/>
                    <a:pt x="586" y="584"/>
                    <a:pt x="585" y="582"/>
                  </a:cubicBezTo>
                  <a:cubicBezTo>
                    <a:pt x="585" y="581"/>
                    <a:pt x="584" y="580"/>
                    <a:pt x="584" y="579"/>
                  </a:cubicBezTo>
                  <a:cubicBezTo>
                    <a:pt x="583" y="578"/>
                    <a:pt x="583" y="577"/>
                    <a:pt x="582" y="576"/>
                  </a:cubicBezTo>
                  <a:cubicBezTo>
                    <a:pt x="582" y="575"/>
                    <a:pt x="581" y="574"/>
                    <a:pt x="580" y="573"/>
                  </a:cubicBezTo>
                  <a:cubicBezTo>
                    <a:pt x="580" y="572"/>
                    <a:pt x="579" y="571"/>
                    <a:pt x="579" y="570"/>
                  </a:cubicBezTo>
                  <a:cubicBezTo>
                    <a:pt x="578" y="569"/>
                    <a:pt x="578" y="567"/>
                    <a:pt x="577" y="566"/>
                  </a:cubicBezTo>
                  <a:cubicBezTo>
                    <a:pt x="577" y="565"/>
                    <a:pt x="576" y="564"/>
                    <a:pt x="576" y="563"/>
                  </a:cubicBezTo>
                  <a:cubicBezTo>
                    <a:pt x="575" y="562"/>
                    <a:pt x="575" y="561"/>
                    <a:pt x="574" y="560"/>
                  </a:cubicBezTo>
                  <a:cubicBezTo>
                    <a:pt x="573" y="559"/>
                    <a:pt x="573" y="558"/>
                    <a:pt x="572" y="557"/>
                  </a:cubicBezTo>
                  <a:cubicBezTo>
                    <a:pt x="572" y="556"/>
                    <a:pt x="571" y="555"/>
                    <a:pt x="571" y="553"/>
                  </a:cubicBezTo>
                  <a:cubicBezTo>
                    <a:pt x="571" y="553"/>
                    <a:pt x="571" y="553"/>
                    <a:pt x="571" y="553"/>
                  </a:cubicBezTo>
                  <a:cubicBezTo>
                    <a:pt x="570" y="552"/>
                    <a:pt x="569" y="551"/>
                    <a:pt x="569" y="550"/>
                  </a:cubicBezTo>
                  <a:cubicBezTo>
                    <a:pt x="568" y="549"/>
                    <a:pt x="568" y="548"/>
                    <a:pt x="567" y="547"/>
                  </a:cubicBezTo>
                  <a:cubicBezTo>
                    <a:pt x="567" y="546"/>
                    <a:pt x="566" y="545"/>
                    <a:pt x="565" y="544"/>
                  </a:cubicBezTo>
                  <a:cubicBezTo>
                    <a:pt x="565" y="543"/>
                    <a:pt x="564" y="542"/>
                    <a:pt x="564" y="541"/>
                  </a:cubicBezTo>
                  <a:cubicBezTo>
                    <a:pt x="563" y="540"/>
                    <a:pt x="562" y="538"/>
                    <a:pt x="562" y="537"/>
                  </a:cubicBezTo>
                  <a:cubicBezTo>
                    <a:pt x="561" y="536"/>
                    <a:pt x="561" y="535"/>
                    <a:pt x="560" y="534"/>
                  </a:cubicBezTo>
                  <a:cubicBezTo>
                    <a:pt x="559" y="533"/>
                    <a:pt x="559" y="532"/>
                    <a:pt x="558" y="531"/>
                  </a:cubicBezTo>
                  <a:cubicBezTo>
                    <a:pt x="558" y="530"/>
                    <a:pt x="557" y="529"/>
                    <a:pt x="556" y="528"/>
                  </a:cubicBezTo>
                  <a:cubicBezTo>
                    <a:pt x="556" y="527"/>
                    <a:pt x="555" y="526"/>
                    <a:pt x="555" y="525"/>
                  </a:cubicBezTo>
                  <a:cubicBezTo>
                    <a:pt x="554" y="524"/>
                    <a:pt x="553" y="522"/>
                    <a:pt x="553" y="521"/>
                  </a:cubicBezTo>
                  <a:cubicBezTo>
                    <a:pt x="552" y="520"/>
                    <a:pt x="551" y="519"/>
                    <a:pt x="551" y="518"/>
                  </a:cubicBezTo>
                  <a:cubicBezTo>
                    <a:pt x="550" y="517"/>
                    <a:pt x="550" y="516"/>
                    <a:pt x="549" y="515"/>
                  </a:cubicBezTo>
                  <a:cubicBezTo>
                    <a:pt x="548" y="514"/>
                    <a:pt x="548" y="513"/>
                    <a:pt x="547" y="512"/>
                  </a:cubicBezTo>
                  <a:cubicBezTo>
                    <a:pt x="546" y="511"/>
                    <a:pt x="546" y="510"/>
                    <a:pt x="545" y="509"/>
                  </a:cubicBezTo>
                  <a:cubicBezTo>
                    <a:pt x="544" y="508"/>
                    <a:pt x="544" y="507"/>
                    <a:pt x="543" y="506"/>
                  </a:cubicBezTo>
                  <a:cubicBezTo>
                    <a:pt x="542" y="504"/>
                    <a:pt x="542" y="503"/>
                    <a:pt x="541" y="502"/>
                  </a:cubicBezTo>
                  <a:cubicBezTo>
                    <a:pt x="540" y="501"/>
                    <a:pt x="540" y="500"/>
                    <a:pt x="539" y="499"/>
                  </a:cubicBezTo>
                  <a:cubicBezTo>
                    <a:pt x="530" y="484"/>
                    <a:pt x="520" y="470"/>
                    <a:pt x="510" y="455"/>
                  </a:cubicBezTo>
                  <a:cubicBezTo>
                    <a:pt x="509" y="454"/>
                    <a:pt x="508" y="453"/>
                    <a:pt x="507" y="452"/>
                  </a:cubicBezTo>
                  <a:cubicBezTo>
                    <a:pt x="506" y="450"/>
                    <a:pt x="505" y="449"/>
                    <a:pt x="504" y="448"/>
                  </a:cubicBezTo>
                  <a:cubicBezTo>
                    <a:pt x="503" y="446"/>
                    <a:pt x="502" y="445"/>
                    <a:pt x="501" y="444"/>
                  </a:cubicBezTo>
                  <a:cubicBezTo>
                    <a:pt x="500" y="443"/>
                    <a:pt x="499" y="441"/>
                    <a:pt x="498" y="440"/>
                  </a:cubicBezTo>
                  <a:cubicBezTo>
                    <a:pt x="497" y="439"/>
                    <a:pt x="496" y="438"/>
                    <a:pt x="495" y="436"/>
                  </a:cubicBezTo>
                  <a:cubicBezTo>
                    <a:pt x="494" y="435"/>
                    <a:pt x="493" y="434"/>
                    <a:pt x="492" y="433"/>
                  </a:cubicBezTo>
                  <a:cubicBezTo>
                    <a:pt x="491" y="431"/>
                    <a:pt x="490" y="430"/>
                    <a:pt x="489" y="429"/>
                  </a:cubicBezTo>
                  <a:cubicBezTo>
                    <a:pt x="488" y="427"/>
                    <a:pt x="488" y="426"/>
                    <a:pt x="487" y="425"/>
                  </a:cubicBezTo>
                  <a:cubicBezTo>
                    <a:pt x="486" y="424"/>
                    <a:pt x="485" y="422"/>
                    <a:pt x="483" y="421"/>
                  </a:cubicBezTo>
                  <a:cubicBezTo>
                    <a:pt x="483" y="420"/>
                    <a:pt x="482" y="419"/>
                    <a:pt x="480" y="418"/>
                  </a:cubicBezTo>
                  <a:cubicBezTo>
                    <a:pt x="479" y="416"/>
                    <a:pt x="478" y="415"/>
                    <a:pt x="477" y="414"/>
                  </a:cubicBezTo>
                  <a:cubicBezTo>
                    <a:pt x="476" y="413"/>
                    <a:pt x="475" y="411"/>
                    <a:pt x="474" y="410"/>
                  </a:cubicBezTo>
                  <a:cubicBezTo>
                    <a:pt x="473" y="409"/>
                    <a:pt x="472" y="408"/>
                    <a:pt x="471" y="406"/>
                  </a:cubicBezTo>
                  <a:cubicBezTo>
                    <a:pt x="470" y="405"/>
                    <a:pt x="469" y="404"/>
                    <a:pt x="468" y="403"/>
                  </a:cubicBezTo>
                  <a:cubicBezTo>
                    <a:pt x="467" y="402"/>
                    <a:pt x="466" y="400"/>
                    <a:pt x="465" y="399"/>
                  </a:cubicBezTo>
                  <a:cubicBezTo>
                    <a:pt x="464" y="398"/>
                    <a:pt x="463" y="397"/>
                    <a:pt x="462" y="395"/>
                  </a:cubicBezTo>
                  <a:cubicBezTo>
                    <a:pt x="461" y="394"/>
                    <a:pt x="460" y="393"/>
                    <a:pt x="458" y="392"/>
                  </a:cubicBezTo>
                  <a:cubicBezTo>
                    <a:pt x="457" y="391"/>
                    <a:pt x="456" y="389"/>
                    <a:pt x="455" y="388"/>
                  </a:cubicBezTo>
                  <a:cubicBezTo>
                    <a:pt x="454" y="387"/>
                    <a:pt x="453" y="386"/>
                    <a:pt x="452" y="385"/>
                  </a:cubicBezTo>
                  <a:cubicBezTo>
                    <a:pt x="451" y="383"/>
                    <a:pt x="450" y="382"/>
                    <a:pt x="449" y="381"/>
                  </a:cubicBezTo>
                  <a:cubicBezTo>
                    <a:pt x="448" y="380"/>
                    <a:pt x="446" y="379"/>
                    <a:pt x="445" y="377"/>
                  </a:cubicBezTo>
                  <a:cubicBezTo>
                    <a:pt x="444" y="376"/>
                    <a:pt x="443" y="375"/>
                    <a:pt x="442" y="374"/>
                  </a:cubicBezTo>
                  <a:cubicBezTo>
                    <a:pt x="441" y="373"/>
                    <a:pt x="440" y="372"/>
                    <a:pt x="439" y="370"/>
                  </a:cubicBezTo>
                  <a:cubicBezTo>
                    <a:pt x="437" y="369"/>
                    <a:pt x="436" y="368"/>
                    <a:pt x="435" y="367"/>
                  </a:cubicBezTo>
                  <a:cubicBezTo>
                    <a:pt x="434" y="366"/>
                    <a:pt x="433" y="365"/>
                    <a:pt x="432" y="363"/>
                  </a:cubicBezTo>
                  <a:cubicBezTo>
                    <a:pt x="430" y="362"/>
                    <a:pt x="429" y="361"/>
                    <a:pt x="428" y="360"/>
                  </a:cubicBezTo>
                  <a:cubicBezTo>
                    <a:pt x="427" y="359"/>
                    <a:pt x="426" y="358"/>
                    <a:pt x="425" y="356"/>
                  </a:cubicBezTo>
                  <a:cubicBezTo>
                    <a:pt x="423" y="355"/>
                    <a:pt x="422" y="354"/>
                    <a:pt x="421" y="353"/>
                  </a:cubicBezTo>
                  <a:cubicBezTo>
                    <a:pt x="420" y="352"/>
                    <a:pt x="419" y="351"/>
                    <a:pt x="418" y="350"/>
                  </a:cubicBezTo>
                  <a:cubicBezTo>
                    <a:pt x="416" y="348"/>
                    <a:pt x="415" y="347"/>
                    <a:pt x="414" y="346"/>
                  </a:cubicBezTo>
                  <a:cubicBezTo>
                    <a:pt x="413" y="345"/>
                    <a:pt x="411" y="344"/>
                    <a:pt x="410" y="343"/>
                  </a:cubicBezTo>
                  <a:cubicBezTo>
                    <a:pt x="377" y="313"/>
                    <a:pt x="343" y="287"/>
                    <a:pt x="307" y="267"/>
                  </a:cubicBezTo>
                  <a:cubicBezTo>
                    <a:pt x="171" y="191"/>
                    <a:pt x="55" y="217"/>
                    <a:pt x="0" y="317"/>
                  </a:cubicBezTo>
                  <a:cubicBezTo>
                    <a:pt x="30" y="262"/>
                    <a:pt x="60" y="208"/>
                    <a:pt x="90" y="153"/>
                  </a:cubicBezTo>
                  <a:cubicBezTo>
                    <a:pt x="156" y="31"/>
                    <a:pt x="297" y="0"/>
                    <a:pt x="461" y="92"/>
                  </a:cubicBezTo>
                  <a:cubicBezTo>
                    <a:pt x="507" y="117"/>
                    <a:pt x="551" y="150"/>
                    <a:pt x="592" y="189"/>
                  </a:cubicBezTo>
                  <a:cubicBezTo>
                    <a:pt x="593" y="190"/>
                    <a:pt x="595" y="191"/>
                    <a:pt x="596" y="193"/>
                  </a:cubicBezTo>
                  <a:cubicBezTo>
                    <a:pt x="598" y="194"/>
                    <a:pt x="599" y="195"/>
                    <a:pt x="600" y="197"/>
                  </a:cubicBezTo>
                  <a:cubicBezTo>
                    <a:pt x="602" y="198"/>
                    <a:pt x="603" y="199"/>
                    <a:pt x="605" y="201"/>
                  </a:cubicBezTo>
                  <a:cubicBezTo>
                    <a:pt x="606" y="202"/>
                    <a:pt x="607" y="203"/>
                    <a:pt x="609" y="205"/>
                  </a:cubicBezTo>
                  <a:cubicBezTo>
                    <a:pt x="610" y="206"/>
                    <a:pt x="612" y="208"/>
                    <a:pt x="613" y="209"/>
                  </a:cubicBezTo>
                  <a:cubicBezTo>
                    <a:pt x="614" y="210"/>
                    <a:pt x="616" y="212"/>
                    <a:pt x="617" y="213"/>
                  </a:cubicBezTo>
                  <a:cubicBezTo>
                    <a:pt x="618" y="214"/>
                    <a:pt x="620" y="216"/>
                    <a:pt x="621" y="217"/>
                  </a:cubicBezTo>
                  <a:cubicBezTo>
                    <a:pt x="622" y="219"/>
                    <a:pt x="624" y="220"/>
                    <a:pt x="625" y="221"/>
                  </a:cubicBezTo>
                  <a:cubicBezTo>
                    <a:pt x="626" y="223"/>
                    <a:pt x="628" y="224"/>
                    <a:pt x="629" y="226"/>
                  </a:cubicBezTo>
                  <a:cubicBezTo>
                    <a:pt x="630" y="227"/>
                    <a:pt x="632" y="228"/>
                    <a:pt x="633" y="230"/>
                  </a:cubicBezTo>
                  <a:cubicBezTo>
                    <a:pt x="634" y="231"/>
                    <a:pt x="636" y="233"/>
                    <a:pt x="637" y="234"/>
                  </a:cubicBezTo>
                  <a:cubicBezTo>
                    <a:pt x="638" y="236"/>
                    <a:pt x="640" y="237"/>
                    <a:pt x="641" y="238"/>
                  </a:cubicBezTo>
                  <a:cubicBezTo>
                    <a:pt x="645" y="243"/>
                    <a:pt x="645" y="243"/>
                    <a:pt x="645" y="243"/>
                  </a:cubicBezTo>
                  <a:cubicBezTo>
                    <a:pt x="646" y="244"/>
                    <a:pt x="647" y="246"/>
                    <a:pt x="649" y="247"/>
                  </a:cubicBezTo>
                  <a:cubicBezTo>
                    <a:pt x="650" y="248"/>
                    <a:pt x="651" y="250"/>
                    <a:pt x="652" y="251"/>
                  </a:cubicBezTo>
                  <a:cubicBezTo>
                    <a:pt x="654" y="253"/>
                    <a:pt x="655" y="254"/>
                    <a:pt x="656" y="256"/>
                  </a:cubicBezTo>
                  <a:cubicBezTo>
                    <a:pt x="657" y="257"/>
                    <a:pt x="659" y="259"/>
                    <a:pt x="660" y="260"/>
                  </a:cubicBezTo>
                  <a:cubicBezTo>
                    <a:pt x="661" y="261"/>
                    <a:pt x="662" y="263"/>
                    <a:pt x="664" y="264"/>
                  </a:cubicBezTo>
                  <a:cubicBezTo>
                    <a:pt x="665" y="266"/>
                    <a:pt x="666" y="267"/>
                    <a:pt x="667" y="269"/>
                  </a:cubicBezTo>
                  <a:cubicBezTo>
                    <a:pt x="668" y="270"/>
                    <a:pt x="670" y="272"/>
                    <a:pt x="671" y="273"/>
                  </a:cubicBezTo>
                  <a:cubicBezTo>
                    <a:pt x="672" y="275"/>
                    <a:pt x="673" y="276"/>
                    <a:pt x="674" y="278"/>
                  </a:cubicBezTo>
                  <a:cubicBezTo>
                    <a:pt x="676" y="279"/>
                    <a:pt x="677" y="281"/>
                    <a:pt x="678" y="282"/>
                  </a:cubicBezTo>
                  <a:cubicBezTo>
                    <a:pt x="679" y="283"/>
                    <a:pt x="680" y="285"/>
                    <a:pt x="682" y="286"/>
                  </a:cubicBezTo>
                  <a:cubicBezTo>
                    <a:pt x="683" y="288"/>
                    <a:pt x="684" y="289"/>
                    <a:pt x="685" y="291"/>
                  </a:cubicBezTo>
                  <a:cubicBezTo>
                    <a:pt x="686" y="292"/>
                    <a:pt x="687" y="294"/>
                    <a:pt x="689" y="295"/>
                  </a:cubicBezTo>
                  <a:cubicBezTo>
                    <a:pt x="690" y="297"/>
                    <a:pt x="691" y="298"/>
                    <a:pt x="692" y="300"/>
                  </a:cubicBezTo>
                  <a:cubicBezTo>
                    <a:pt x="693" y="301"/>
                    <a:pt x="694" y="303"/>
                    <a:pt x="695" y="304"/>
                  </a:cubicBezTo>
                  <a:cubicBezTo>
                    <a:pt x="697" y="306"/>
                    <a:pt x="698" y="307"/>
                    <a:pt x="699" y="309"/>
                  </a:cubicBezTo>
                  <a:cubicBezTo>
                    <a:pt x="700" y="310"/>
                    <a:pt x="701" y="312"/>
                    <a:pt x="702" y="313"/>
                  </a:cubicBezTo>
                  <a:cubicBezTo>
                    <a:pt x="703" y="315"/>
                    <a:pt x="704" y="316"/>
                    <a:pt x="705" y="318"/>
                  </a:cubicBezTo>
                  <a:cubicBezTo>
                    <a:pt x="707" y="319"/>
                    <a:pt x="708" y="321"/>
                    <a:pt x="709" y="322"/>
                  </a:cubicBezTo>
                  <a:cubicBezTo>
                    <a:pt x="720" y="338"/>
                    <a:pt x="731" y="355"/>
                    <a:pt x="742" y="372"/>
                  </a:cubicBezTo>
                  <a:cubicBezTo>
                    <a:pt x="743" y="373"/>
                    <a:pt x="744" y="374"/>
                    <a:pt x="744" y="375"/>
                  </a:cubicBezTo>
                  <a:cubicBezTo>
                    <a:pt x="745" y="377"/>
                    <a:pt x="746" y="378"/>
                    <a:pt x="747" y="379"/>
                  </a:cubicBezTo>
                  <a:cubicBezTo>
                    <a:pt x="747" y="380"/>
                    <a:pt x="748" y="382"/>
                    <a:pt x="749" y="383"/>
                  </a:cubicBezTo>
                  <a:cubicBezTo>
                    <a:pt x="750" y="384"/>
                    <a:pt x="751" y="386"/>
                    <a:pt x="751" y="387"/>
                  </a:cubicBezTo>
                  <a:cubicBezTo>
                    <a:pt x="752" y="388"/>
                    <a:pt x="753" y="389"/>
                    <a:pt x="754" y="391"/>
                  </a:cubicBezTo>
                  <a:cubicBezTo>
                    <a:pt x="754" y="392"/>
                    <a:pt x="755" y="393"/>
                    <a:pt x="756" y="394"/>
                  </a:cubicBezTo>
                  <a:cubicBezTo>
                    <a:pt x="757" y="396"/>
                    <a:pt x="757" y="397"/>
                    <a:pt x="758" y="398"/>
                  </a:cubicBezTo>
                  <a:cubicBezTo>
                    <a:pt x="759" y="399"/>
                    <a:pt x="760" y="401"/>
                    <a:pt x="760" y="402"/>
                  </a:cubicBezTo>
                  <a:cubicBezTo>
                    <a:pt x="761" y="403"/>
                    <a:pt x="762" y="404"/>
                    <a:pt x="762" y="406"/>
                  </a:cubicBezTo>
                  <a:cubicBezTo>
                    <a:pt x="763" y="407"/>
                    <a:pt x="764" y="408"/>
                    <a:pt x="765" y="409"/>
                  </a:cubicBezTo>
                  <a:cubicBezTo>
                    <a:pt x="765" y="411"/>
                    <a:pt x="766" y="412"/>
                    <a:pt x="767" y="413"/>
                  </a:cubicBezTo>
                  <a:cubicBezTo>
                    <a:pt x="768" y="414"/>
                    <a:pt x="768" y="416"/>
                    <a:pt x="769" y="417"/>
                  </a:cubicBezTo>
                  <a:cubicBezTo>
                    <a:pt x="770" y="418"/>
                    <a:pt x="770" y="419"/>
                    <a:pt x="771" y="421"/>
                  </a:cubicBezTo>
                  <a:cubicBezTo>
                    <a:pt x="772" y="422"/>
                    <a:pt x="773" y="423"/>
                    <a:pt x="773" y="425"/>
                  </a:cubicBezTo>
                  <a:cubicBezTo>
                    <a:pt x="774" y="426"/>
                    <a:pt x="775" y="427"/>
                    <a:pt x="775" y="428"/>
                  </a:cubicBezTo>
                  <a:cubicBezTo>
                    <a:pt x="776" y="430"/>
                    <a:pt x="777" y="431"/>
                    <a:pt x="777" y="432"/>
                  </a:cubicBezTo>
                  <a:cubicBezTo>
                    <a:pt x="778" y="433"/>
                    <a:pt x="779" y="435"/>
                    <a:pt x="779" y="436"/>
                  </a:cubicBezTo>
                  <a:cubicBezTo>
                    <a:pt x="780" y="437"/>
                    <a:pt x="781" y="438"/>
                    <a:pt x="781" y="440"/>
                  </a:cubicBezTo>
                  <a:cubicBezTo>
                    <a:pt x="782" y="441"/>
                    <a:pt x="783" y="442"/>
                    <a:pt x="783" y="444"/>
                  </a:cubicBezTo>
                  <a:cubicBezTo>
                    <a:pt x="784" y="445"/>
                    <a:pt x="785" y="446"/>
                    <a:pt x="785" y="447"/>
                  </a:cubicBezTo>
                  <a:cubicBezTo>
                    <a:pt x="786" y="449"/>
                    <a:pt x="787" y="450"/>
                    <a:pt x="787" y="451"/>
                  </a:cubicBezTo>
                  <a:cubicBezTo>
                    <a:pt x="788" y="452"/>
                    <a:pt x="789" y="454"/>
                    <a:pt x="789" y="455"/>
                  </a:cubicBezTo>
                  <a:cubicBezTo>
                    <a:pt x="790" y="456"/>
                    <a:pt x="791" y="457"/>
                    <a:pt x="791" y="459"/>
                  </a:cubicBezTo>
                  <a:cubicBezTo>
                    <a:pt x="792" y="460"/>
                    <a:pt x="792" y="461"/>
                    <a:pt x="793" y="462"/>
                  </a:cubicBezTo>
                  <a:cubicBezTo>
                    <a:pt x="794" y="464"/>
                    <a:pt x="794" y="465"/>
                    <a:pt x="795" y="466"/>
                  </a:cubicBezTo>
                  <a:cubicBezTo>
                    <a:pt x="796" y="468"/>
                    <a:pt x="796" y="469"/>
                    <a:pt x="797" y="470"/>
                  </a:cubicBezTo>
                  <a:cubicBezTo>
                    <a:pt x="797" y="471"/>
                    <a:pt x="798" y="473"/>
                    <a:pt x="799" y="474"/>
                  </a:cubicBezTo>
                  <a:cubicBezTo>
                    <a:pt x="799" y="475"/>
                    <a:pt x="800" y="476"/>
                    <a:pt x="800" y="478"/>
                  </a:cubicBezTo>
                  <a:cubicBezTo>
                    <a:pt x="801" y="479"/>
                    <a:pt x="802" y="480"/>
                    <a:pt x="802" y="481"/>
                  </a:cubicBezTo>
                  <a:cubicBezTo>
                    <a:pt x="803" y="483"/>
                    <a:pt x="803" y="484"/>
                    <a:pt x="804" y="485"/>
                  </a:cubicBezTo>
                  <a:cubicBezTo>
                    <a:pt x="805" y="486"/>
                    <a:pt x="805" y="488"/>
                    <a:pt x="806" y="489"/>
                  </a:cubicBezTo>
                  <a:cubicBezTo>
                    <a:pt x="854" y="594"/>
                    <a:pt x="883" y="704"/>
                    <a:pt x="885" y="80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" name="Freeform 21">
              <a:extLst>
                <a:ext uri="{FF2B5EF4-FFF2-40B4-BE49-F238E27FC236}">
                  <a16:creationId xmlns:a16="http://schemas.microsoft.com/office/drawing/2014/main" id="{3C83A1AA-E023-4E09-ACF6-3CFE75AF3D4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0788" y="4702175"/>
              <a:ext cx="1290637" cy="1243012"/>
            </a:xfrm>
            <a:custGeom>
              <a:avLst/>
              <a:gdLst>
                <a:gd name="T0" fmla="*/ 379 w 588"/>
                <a:gd name="T1" fmla="*/ 411 h 566"/>
                <a:gd name="T2" fmla="*/ 376 w 588"/>
                <a:gd name="T3" fmla="*/ 404 h 566"/>
                <a:gd name="T4" fmla="*/ 373 w 588"/>
                <a:gd name="T5" fmla="*/ 397 h 566"/>
                <a:gd name="T6" fmla="*/ 370 w 588"/>
                <a:gd name="T7" fmla="*/ 391 h 566"/>
                <a:gd name="T8" fmla="*/ 366 w 588"/>
                <a:gd name="T9" fmla="*/ 384 h 566"/>
                <a:gd name="T10" fmla="*/ 363 w 588"/>
                <a:gd name="T11" fmla="*/ 377 h 566"/>
                <a:gd name="T12" fmla="*/ 359 w 588"/>
                <a:gd name="T13" fmla="*/ 371 h 566"/>
                <a:gd name="T14" fmla="*/ 356 w 588"/>
                <a:gd name="T15" fmla="*/ 364 h 566"/>
                <a:gd name="T16" fmla="*/ 352 w 588"/>
                <a:gd name="T17" fmla="*/ 357 h 566"/>
                <a:gd name="T18" fmla="*/ 348 w 588"/>
                <a:gd name="T19" fmla="*/ 351 h 566"/>
                <a:gd name="T20" fmla="*/ 344 w 588"/>
                <a:gd name="T21" fmla="*/ 344 h 566"/>
                <a:gd name="T22" fmla="*/ 318 w 588"/>
                <a:gd name="T23" fmla="*/ 305 h 566"/>
                <a:gd name="T24" fmla="*/ 312 w 588"/>
                <a:gd name="T25" fmla="*/ 297 h 566"/>
                <a:gd name="T26" fmla="*/ 306 w 588"/>
                <a:gd name="T27" fmla="*/ 290 h 566"/>
                <a:gd name="T28" fmla="*/ 299 w 588"/>
                <a:gd name="T29" fmla="*/ 282 h 566"/>
                <a:gd name="T30" fmla="*/ 293 w 588"/>
                <a:gd name="T31" fmla="*/ 275 h 566"/>
                <a:gd name="T32" fmla="*/ 286 w 588"/>
                <a:gd name="T33" fmla="*/ 267 h 566"/>
                <a:gd name="T34" fmla="*/ 280 w 588"/>
                <a:gd name="T35" fmla="*/ 260 h 566"/>
                <a:gd name="T36" fmla="*/ 273 w 588"/>
                <a:gd name="T37" fmla="*/ 253 h 566"/>
                <a:gd name="T38" fmla="*/ 265 w 588"/>
                <a:gd name="T39" fmla="*/ 246 h 566"/>
                <a:gd name="T40" fmla="*/ 258 w 588"/>
                <a:gd name="T41" fmla="*/ 239 h 566"/>
                <a:gd name="T42" fmla="*/ 250 w 588"/>
                <a:gd name="T43" fmla="*/ 232 h 566"/>
                <a:gd name="T44" fmla="*/ 68 w 588"/>
                <a:gd name="T45" fmla="*/ 100 h 566"/>
                <a:gd name="T46" fmla="*/ 391 w 588"/>
                <a:gd name="T47" fmla="*/ 119 h 566"/>
                <a:gd name="T48" fmla="*/ 400 w 588"/>
                <a:gd name="T49" fmla="*/ 127 h 566"/>
                <a:gd name="T50" fmla="*/ 408 w 588"/>
                <a:gd name="T51" fmla="*/ 135 h 566"/>
                <a:gd name="T52" fmla="*/ 417 w 588"/>
                <a:gd name="T53" fmla="*/ 144 h 566"/>
                <a:gd name="T54" fmla="*/ 425 w 588"/>
                <a:gd name="T55" fmla="*/ 153 h 566"/>
                <a:gd name="T56" fmla="*/ 433 w 588"/>
                <a:gd name="T57" fmla="*/ 161 h 566"/>
                <a:gd name="T58" fmla="*/ 441 w 588"/>
                <a:gd name="T59" fmla="*/ 170 h 566"/>
                <a:gd name="T60" fmla="*/ 448 w 588"/>
                <a:gd name="T61" fmla="*/ 180 h 566"/>
                <a:gd name="T62" fmla="*/ 456 w 588"/>
                <a:gd name="T63" fmla="*/ 189 h 566"/>
                <a:gd name="T64" fmla="*/ 463 w 588"/>
                <a:gd name="T65" fmla="*/ 198 h 566"/>
                <a:gd name="T66" fmla="*/ 470 w 588"/>
                <a:gd name="T67" fmla="*/ 207 h 566"/>
                <a:gd name="T68" fmla="*/ 499 w 588"/>
                <a:gd name="T69" fmla="*/ 251 h 566"/>
                <a:gd name="T70" fmla="*/ 504 w 588"/>
                <a:gd name="T71" fmla="*/ 259 h 566"/>
                <a:gd name="T72" fmla="*/ 509 w 588"/>
                <a:gd name="T73" fmla="*/ 267 h 566"/>
                <a:gd name="T74" fmla="*/ 513 w 588"/>
                <a:gd name="T75" fmla="*/ 275 h 566"/>
                <a:gd name="T76" fmla="*/ 517 w 588"/>
                <a:gd name="T77" fmla="*/ 283 h 566"/>
                <a:gd name="T78" fmla="*/ 522 w 588"/>
                <a:gd name="T79" fmla="*/ 291 h 566"/>
                <a:gd name="T80" fmla="*/ 526 w 588"/>
                <a:gd name="T81" fmla="*/ 299 h 566"/>
                <a:gd name="T82" fmla="*/ 530 w 588"/>
                <a:gd name="T83" fmla="*/ 307 h 566"/>
                <a:gd name="T84" fmla="*/ 534 w 588"/>
                <a:gd name="T85" fmla="*/ 315 h 566"/>
                <a:gd name="T86" fmla="*/ 537 w 588"/>
                <a:gd name="T87" fmla="*/ 323 h 566"/>
                <a:gd name="T88" fmla="*/ 588 w 588"/>
                <a:gd name="T89" fmla="*/ 529 h 5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588" h="566">
                  <a:moveTo>
                    <a:pt x="588" y="529"/>
                  </a:moveTo>
                  <a:cubicBezTo>
                    <a:pt x="415" y="566"/>
                    <a:pt x="415" y="566"/>
                    <a:pt x="415" y="566"/>
                  </a:cubicBezTo>
                  <a:cubicBezTo>
                    <a:pt x="414" y="516"/>
                    <a:pt x="401" y="462"/>
                    <a:pt x="379" y="411"/>
                  </a:cubicBezTo>
                  <a:cubicBezTo>
                    <a:pt x="378" y="410"/>
                    <a:pt x="378" y="409"/>
                    <a:pt x="378" y="408"/>
                  </a:cubicBezTo>
                  <a:cubicBezTo>
                    <a:pt x="377" y="408"/>
                    <a:pt x="377" y="407"/>
                    <a:pt x="377" y="406"/>
                  </a:cubicBezTo>
                  <a:cubicBezTo>
                    <a:pt x="376" y="405"/>
                    <a:pt x="376" y="405"/>
                    <a:pt x="376" y="404"/>
                  </a:cubicBezTo>
                  <a:cubicBezTo>
                    <a:pt x="375" y="403"/>
                    <a:pt x="375" y="402"/>
                    <a:pt x="375" y="402"/>
                  </a:cubicBezTo>
                  <a:cubicBezTo>
                    <a:pt x="374" y="401"/>
                    <a:pt x="374" y="400"/>
                    <a:pt x="374" y="400"/>
                  </a:cubicBezTo>
                  <a:cubicBezTo>
                    <a:pt x="373" y="399"/>
                    <a:pt x="373" y="398"/>
                    <a:pt x="373" y="397"/>
                  </a:cubicBezTo>
                  <a:cubicBezTo>
                    <a:pt x="372" y="397"/>
                    <a:pt x="372" y="396"/>
                    <a:pt x="372" y="395"/>
                  </a:cubicBezTo>
                  <a:cubicBezTo>
                    <a:pt x="371" y="394"/>
                    <a:pt x="371" y="394"/>
                    <a:pt x="371" y="393"/>
                  </a:cubicBezTo>
                  <a:cubicBezTo>
                    <a:pt x="370" y="392"/>
                    <a:pt x="370" y="391"/>
                    <a:pt x="370" y="391"/>
                  </a:cubicBezTo>
                  <a:cubicBezTo>
                    <a:pt x="369" y="390"/>
                    <a:pt x="369" y="389"/>
                    <a:pt x="368" y="388"/>
                  </a:cubicBezTo>
                  <a:cubicBezTo>
                    <a:pt x="368" y="388"/>
                    <a:pt x="368" y="387"/>
                    <a:pt x="367" y="386"/>
                  </a:cubicBezTo>
                  <a:cubicBezTo>
                    <a:pt x="367" y="385"/>
                    <a:pt x="367" y="385"/>
                    <a:pt x="366" y="384"/>
                  </a:cubicBezTo>
                  <a:cubicBezTo>
                    <a:pt x="366" y="383"/>
                    <a:pt x="366" y="382"/>
                    <a:pt x="365" y="382"/>
                  </a:cubicBezTo>
                  <a:cubicBezTo>
                    <a:pt x="365" y="381"/>
                    <a:pt x="364" y="380"/>
                    <a:pt x="364" y="380"/>
                  </a:cubicBezTo>
                  <a:cubicBezTo>
                    <a:pt x="364" y="379"/>
                    <a:pt x="363" y="378"/>
                    <a:pt x="363" y="377"/>
                  </a:cubicBezTo>
                  <a:cubicBezTo>
                    <a:pt x="363" y="377"/>
                    <a:pt x="362" y="376"/>
                    <a:pt x="362" y="375"/>
                  </a:cubicBezTo>
                  <a:cubicBezTo>
                    <a:pt x="361" y="374"/>
                    <a:pt x="361" y="374"/>
                    <a:pt x="361" y="373"/>
                  </a:cubicBezTo>
                  <a:cubicBezTo>
                    <a:pt x="360" y="372"/>
                    <a:pt x="360" y="371"/>
                    <a:pt x="359" y="371"/>
                  </a:cubicBezTo>
                  <a:cubicBezTo>
                    <a:pt x="359" y="370"/>
                    <a:pt x="359" y="369"/>
                    <a:pt x="358" y="368"/>
                  </a:cubicBezTo>
                  <a:cubicBezTo>
                    <a:pt x="358" y="368"/>
                    <a:pt x="357" y="367"/>
                    <a:pt x="357" y="366"/>
                  </a:cubicBezTo>
                  <a:cubicBezTo>
                    <a:pt x="357" y="366"/>
                    <a:pt x="356" y="365"/>
                    <a:pt x="356" y="364"/>
                  </a:cubicBezTo>
                  <a:cubicBezTo>
                    <a:pt x="355" y="363"/>
                    <a:pt x="355" y="363"/>
                    <a:pt x="355" y="362"/>
                  </a:cubicBezTo>
                  <a:cubicBezTo>
                    <a:pt x="354" y="361"/>
                    <a:pt x="354" y="360"/>
                    <a:pt x="353" y="360"/>
                  </a:cubicBezTo>
                  <a:cubicBezTo>
                    <a:pt x="353" y="359"/>
                    <a:pt x="352" y="358"/>
                    <a:pt x="352" y="357"/>
                  </a:cubicBezTo>
                  <a:cubicBezTo>
                    <a:pt x="352" y="357"/>
                    <a:pt x="351" y="356"/>
                    <a:pt x="351" y="355"/>
                  </a:cubicBezTo>
                  <a:cubicBezTo>
                    <a:pt x="350" y="355"/>
                    <a:pt x="350" y="354"/>
                    <a:pt x="349" y="353"/>
                  </a:cubicBezTo>
                  <a:cubicBezTo>
                    <a:pt x="349" y="352"/>
                    <a:pt x="349" y="352"/>
                    <a:pt x="348" y="351"/>
                  </a:cubicBezTo>
                  <a:cubicBezTo>
                    <a:pt x="348" y="350"/>
                    <a:pt x="347" y="349"/>
                    <a:pt x="347" y="349"/>
                  </a:cubicBezTo>
                  <a:cubicBezTo>
                    <a:pt x="346" y="348"/>
                    <a:pt x="346" y="347"/>
                    <a:pt x="346" y="347"/>
                  </a:cubicBezTo>
                  <a:cubicBezTo>
                    <a:pt x="345" y="346"/>
                    <a:pt x="345" y="345"/>
                    <a:pt x="344" y="344"/>
                  </a:cubicBezTo>
                  <a:cubicBezTo>
                    <a:pt x="344" y="344"/>
                    <a:pt x="343" y="343"/>
                    <a:pt x="343" y="342"/>
                  </a:cubicBezTo>
                  <a:cubicBezTo>
                    <a:pt x="336" y="330"/>
                    <a:pt x="328" y="319"/>
                    <a:pt x="320" y="308"/>
                  </a:cubicBezTo>
                  <a:cubicBezTo>
                    <a:pt x="319" y="307"/>
                    <a:pt x="318" y="306"/>
                    <a:pt x="318" y="305"/>
                  </a:cubicBezTo>
                  <a:cubicBezTo>
                    <a:pt x="317" y="304"/>
                    <a:pt x="316" y="303"/>
                    <a:pt x="316" y="303"/>
                  </a:cubicBezTo>
                  <a:cubicBezTo>
                    <a:pt x="315" y="302"/>
                    <a:pt x="314" y="301"/>
                    <a:pt x="314" y="300"/>
                  </a:cubicBezTo>
                  <a:cubicBezTo>
                    <a:pt x="313" y="299"/>
                    <a:pt x="312" y="298"/>
                    <a:pt x="312" y="297"/>
                  </a:cubicBezTo>
                  <a:cubicBezTo>
                    <a:pt x="311" y="297"/>
                    <a:pt x="310" y="296"/>
                    <a:pt x="310" y="295"/>
                  </a:cubicBezTo>
                  <a:cubicBezTo>
                    <a:pt x="309" y="294"/>
                    <a:pt x="308" y="293"/>
                    <a:pt x="308" y="292"/>
                  </a:cubicBezTo>
                  <a:cubicBezTo>
                    <a:pt x="307" y="291"/>
                    <a:pt x="306" y="291"/>
                    <a:pt x="306" y="290"/>
                  </a:cubicBezTo>
                  <a:cubicBezTo>
                    <a:pt x="305" y="289"/>
                    <a:pt x="304" y="288"/>
                    <a:pt x="304" y="287"/>
                  </a:cubicBezTo>
                  <a:cubicBezTo>
                    <a:pt x="303" y="286"/>
                    <a:pt x="302" y="286"/>
                    <a:pt x="302" y="285"/>
                  </a:cubicBezTo>
                  <a:cubicBezTo>
                    <a:pt x="301" y="284"/>
                    <a:pt x="300" y="283"/>
                    <a:pt x="299" y="282"/>
                  </a:cubicBezTo>
                  <a:cubicBezTo>
                    <a:pt x="299" y="281"/>
                    <a:pt x="298" y="281"/>
                    <a:pt x="297" y="280"/>
                  </a:cubicBezTo>
                  <a:cubicBezTo>
                    <a:pt x="297" y="279"/>
                    <a:pt x="296" y="278"/>
                    <a:pt x="295" y="277"/>
                  </a:cubicBezTo>
                  <a:cubicBezTo>
                    <a:pt x="294" y="276"/>
                    <a:pt x="294" y="276"/>
                    <a:pt x="293" y="275"/>
                  </a:cubicBezTo>
                  <a:cubicBezTo>
                    <a:pt x="292" y="274"/>
                    <a:pt x="292" y="273"/>
                    <a:pt x="291" y="272"/>
                  </a:cubicBezTo>
                  <a:cubicBezTo>
                    <a:pt x="290" y="271"/>
                    <a:pt x="289" y="271"/>
                    <a:pt x="289" y="270"/>
                  </a:cubicBezTo>
                  <a:cubicBezTo>
                    <a:pt x="288" y="269"/>
                    <a:pt x="287" y="268"/>
                    <a:pt x="286" y="267"/>
                  </a:cubicBezTo>
                  <a:cubicBezTo>
                    <a:pt x="286" y="267"/>
                    <a:pt x="285" y="266"/>
                    <a:pt x="284" y="265"/>
                  </a:cubicBezTo>
                  <a:cubicBezTo>
                    <a:pt x="283" y="264"/>
                    <a:pt x="283" y="263"/>
                    <a:pt x="282" y="262"/>
                  </a:cubicBezTo>
                  <a:cubicBezTo>
                    <a:pt x="281" y="262"/>
                    <a:pt x="280" y="261"/>
                    <a:pt x="280" y="260"/>
                  </a:cubicBezTo>
                  <a:cubicBezTo>
                    <a:pt x="279" y="259"/>
                    <a:pt x="278" y="258"/>
                    <a:pt x="277" y="258"/>
                  </a:cubicBezTo>
                  <a:cubicBezTo>
                    <a:pt x="276" y="257"/>
                    <a:pt x="276" y="256"/>
                    <a:pt x="275" y="255"/>
                  </a:cubicBezTo>
                  <a:cubicBezTo>
                    <a:pt x="274" y="255"/>
                    <a:pt x="273" y="254"/>
                    <a:pt x="273" y="253"/>
                  </a:cubicBezTo>
                  <a:cubicBezTo>
                    <a:pt x="272" y="252"/>
                    <a:pt x="271" y="251"/>
                    <a:pt x="270" y="251"/>
                  </a:cubicBezTo>
                  <a:cubicBezTo>
                    <a:pt x="269" y="250"/>
                    <a:pt x="269" y="249"/>
                    <a:pt x="268" y="248"/>
                  </a:cubicBezTo>
                  <a:cubicBezTo>
                    <a:pt x="267" y="247"/>
                    <a:pt x="266" y="247"/>
                    <a:pt x="265" y="246"/>
                  </a:cubicBezTo>
                  <a:cubicBezTo>
                    <a:pt x="265" y="245"/>
                    <a:pt x="264" y="244"/>
                    <a:pt x="263" y="244"/>
                  </a:cubicBezTo>
                  <a:cubicBezTo>
                    <a:pt x="262" y="243"/>
                    <a:pt x="261" y="242"/>
                    <a:pt x="260" y="241"/>
                  </a:cubicBezTo>
                  <a:cubicBezTo>
                    <a:pt x="260" y="241"/>
                    <a:pt x="259" y="240"/>
                    <a:pt x="258" y="239"/>
                  </a:cubicBezTo>
                  <a:cubicBezTo>
                    <a:pt x="257" y="238"/>
                    <a:pt x="256" y="238"/>
                    <a:pt x="256" y="237"/>
                  </a:cubicBezTo>
                  <a:cubicBezTo>
                    <a:pt x="255" y="236"/>
                    <a:pt x="254" y="235"/>
                    <a:pt x="253" y="235"/>
                  </a:cubicBezTo>
                  <a:cubicBezTo>
                    <a:pt x="252" y="234"/>
                    <a:pt x="251" y="233"/>
                    <a:pt x="250" y="232"/>
                  </a:cubicBezTo>
                  <a:cubicBezTo>
                    <a:pt x="232" y="217"/>
                    <a:pt x="213" y="203"/>
                    <a:pt x="194" y="192"/>
                  </a:cubicBezTo>
                  <a:cubicBezTo>
                    <a:pt x="108" y="145"/>
                    <a:pt x="35" y="161"/>
                    <a:pt x="0" y="224"/>
                  </a:cubicBezTo>
                  <a:cubicBezTo>
                    <a:pt x="23" y="183"/>
                    <a:pt x="45" y="142"/>
                    <a:pt x="68" y="100"/>
                  </a:cubicBezTo>
                  <a:cubicBezTo>
                    <a:pt x="111" y="20"/>
                    <a:pt x="203" y="0"/>
                    <a:pt x="311" y="60"/>
                  </a:cubicBezTo>
                  <a:cubicBezTo>
                    <a:pt x="337" y="75"/>
                    <a:pt x="363" y="94"/>
                    <a:pt x="388" y="116"/>
                  </a:cubicBezTo>
                  <a:cubicBezTo>
                    <a:pt x="389" y="117"/>
                    <a:pt x="390" y="118"/>
                    <a:pt x="391" y="119"/>
                  </a:cubicBezTo>
                  <a:cubicBezTo>
                    <a:pt x="392" y="119"/>
                    <a:pt x="393" y="120"/>
                    <a:pt x="394" y="121"/>
                  </a:cubicBezTo>
                  <a:cubicBezTo>
                    <a:pt x="395" y="122"/>
                    <a:pt x="396" y="123"/>
                    <a:pt x="397" y="124"/>
                  </a:cubicBezTo>
                  <a:cubicBezTo>
                    <a:pt x="398" y="125"/>
                    <a:pt x="399" y="126"/>
                    <a:pt x="400" y="127"/>
                  </a:cubicBezTo>
                  <a:cubicBezTo>
                    <a:pt x="401" y="128"/>
                    <a:pt x="402" y="129"/>
                    <a:pt x="403" y="130"/>
                  </a:cubicBezTo>
                  <a:cubicBezTo>
                    <a:pt x="404" y="131"/>
                    <a:pt x="404" y="131"/>
                    <a:pt x="405" y="132"/>
                  </a:cubicBezTo>
                  <a:cubicBezTo>
                    <a:pt x="406" y="133"/>
                    <a:pt x="407" y="134"/>
                    <a:pt x="408" y="135"/>
                  </a:cubicBezTo>
                  <a:cubicBezTo>
                    <a:pt x="409" y="136"/>
                    <a:pt x="410" y="137"/>
                    <a:pt x="411" y="138"/>
                  </a:cubicBezTo>
                  <a:cubicBezTo>
                    <a:pt x="412" y="139"/>
                    <a:pt x="413" y="140"/>
                    <a:pt x="414" y="141"/>
                  </a:cubicBezTo>
                  <a:cubicBezTo>
                    <a:pt x="415" y="142"/>
                    <a:pt x="416" y="143"/>
                    <a:pt x="417" y="144"/>
                  </a:cubicBezTo>
                  <a:cubicBezTo>
                    <a:pt x="418" y="145"/>
                    <a:pt x="419" y="146"/>
                    <a:pt x="420" y="147"/>
                  </a:cubicBezTo>
                  <a:cubicBezTo>
                    <a:pt x="420" y="148"/>
                    <a:pt x="421" y="149"/>
                    <a:pt x="422" y="150"/>
                  </a:cubicBezTo>
                  <a:cubicBezTo>
                    <a:pt x="423" y="151"/>
                    <a:pt x="424" y="152"/>
                    <a:pt x="425" y="153"/>
                  </a:cubicBezTo>
                  <a:cubicBezTo>
                    <a:pt x="426" y="154"/>
                    <a:pt x="427" y="155"/>
                    <a:pt x="428" y="156"/>
                  </a:cubicBezTo>
                  <a:cubicBezTo>
                    <a:pt x="429" y="157"/>
                    <a:pt x="429" y="158"/>
                    <a:pt x="430" y="158"/>
                  </a:cubicBezTo>
                  <a:cubicBezTo>
                    <a:pt x="431" y="159"/>
                    <a:pt x="432" y="160"/>
                    <a:pt x="433" y="161"/>
                  </a:cubicBezTo>
                  <a:cubicBezTo>
                    <a:pt x="434" y="162"/>
                    <a:pt x="435" y="163"/>
                    <a:pt x="436" y="164"/>
                  </a:cubicBezTo>
                  <a:cubicBezTo>
                    <a:pt x="437" y="165"/>
                    <a:pt x="437" y="166"/>
                    <a:pt x="438" y="167"/>
                  </a:cubicBezTo>
                  <a:cubicBezTo>
                    <a:pt x="439" y="168"/>
                    <a:pt x="440" y="169"/>
                    <a:pt x="441" y="170"/>
                  </a:cubicBezTo>
                  <a:cubicBezTo>
                    <a:pt x="442" y="171"/>
                    <a:pt x="443" y="172"/>
                    <a:pt x="443" y="173"/>
                  </a:cubicBezTo>
                  <a:cubicBezTo>
                    <a:pt x="444" y="174"/>
                    <a:pt x="445" y="175"/>
                    <a:pt x="446" y="177"/>
                  </a:cubicBezTo>
                  <a:cubicBezTo>
                    <a:pt x="447" y="178"/>
                    <a:pt x="448" y="179"/>
                    <a:pt x="448" y="180"/>
                  </a:cubicBezTo>
                  <a:cubicBezTo>
                    <a:pt x="449" y="181"/>
                    <a:pt x="450" y="182"/>
                    <a:pt x="451" y="183"/>
                  </a:cubicBezTo>
                  <a:cubicBezTo>
                    <a:pt x="452" y="184"/>
                    <a:pt x="453" y="185"/>
                    <a:pt x="453" y="186"/>
                  </a:cubicBezTo>
                  <a:cubicBezTo>
                    <a:pt x="454" y="187"/>
                    <a:pt x="455" y="188"/>
                    <a:pt x="456" y="189"/>
                  </a:cubicBezTo>
                  <a:cubicBezTo>
                    <a:pt x="457" y="190"/>
                    <a:pt x="457" y="191"/>
                    <a:pt x="458" y="192"/>
                  </a:cubicBezTo>
                  <a:cubicBezTo>
                    <a:pt x="459" y="193"/>
                    <a:pt x="460" y="194"/>
                    <a:pt x="461" y="195"/>
                  </a:cubicBezTo>
                  <a:cubicBezTo>
                    <a:pt x="461" y="196"/>
                    <a:pt x="462" y="197"/>
                    <a:pt x="463" y="198"/>
                  </a:cubicBezTo>
                  <a:cubicBezTo>
                    <a:pt x="464" y="199"/>
                    <a:pt x="465" y="200"/>
                    <a:pt x="465" y="201"/>
                  </a:cubicBezTo>
                  <a:cubicBezTo>
                    <a:pt x="466" y="202"/>
                    <a:pt x="467" y="203"/>
                    <a:pt x="468" y="204"/>
                  </a:cubicBezTo>
                  <a:cubicBezTo>
                    <a:pt x="468" y="205"/>
                    <a:pt x="469" y="206"/>
                    <a:pt x="470" y="207"/>
                  </a:cubicBezTo>
                  <a:cubicBezTo>
                    <a:pt x="479" y="220"/>
                    <a:pt x="488" y="233"/>
                    <a:pt x="496" y="246"/>
                  </a:cubicBezTo>
                  <a:cubicBezTo>
                    <a:pt x="497" y="247"/>
                    <a:pt x="497" y="248"/>
                    <a:pt x="498" y="249"/>
                  </a:cubicBezTo>
                  <a:cubicBezTo>
                    <a:pt x="498" y="249"/>
                    <a:pt x="499" y="250"/>
                    <a:pt x="499" y="251"/>
                  </a:cubicBezTo>
                  <a:cubicBezTo>
                    <a:pt x="500" y="252"/>
                    <a:pt x="500" y="253"/>
                    <a:pt x="501" y="254"/>
                  </a:cubicBezTo>
                  <a:cubicBezTo>
                    <a:pt x="501" y="255"/>
                    <a:pt x="502" y="256"/>
                    <a:pt x="502" y="256"/>
                  </a:cubicBezTo>
                  <a:cubicBezTo>
                    <a:pt x="503" y="257"/>
                    <a:pt x="503" y="258"/>
                    <a:pt x="504" y="259"/>
                  </a:cubicBezTo>
                  <a:cubicBezTo>
                    <a:pt x="505" y="260"/>
                    <a:pt x="505" y="261"/>
                    <a:pt x="506" y="262"/>
                  </a:cubicBezTo>
                  <a:cubicBezTo>
                    <a:pt x="506" y="263"/>
                    <a:pt x="507" y="263"/>
                    <a:pt x="507" y="264"/>
                  </a:cubicBezTo>
                  <a:cubicBezTo>
                    <a:pt x="508" y="265"/>
                    <a:pt x="508" y="266"/>
                    <a:pt x="509" y="267"/>
                  </a:cubicBezTo>
                  <a:cubicBezTo>
                    <a:pt x="509" y="268"/>
                    <a:pt x="510" y="269"/>
                    <a:pt x="510" y="270"/>
                  </a:cubicBezTo>
                  <a:cubicBezTo>
                    <a:pt x="511" y="270"/>
                    <a:pt x="511" y="271"/>
                    <a:pt x="512" y="272"/>
                  </a:cubicBezTo>
                  <a:cubicBezTo>
                    <a:pt x="512" y="273"/>
                    <a:pt x="513" y="274"/>
                    <a:pt x="513" y="275"/>
                  </a:cubicBezTo>
                  <a:cubicBezTo>
                    <a:pt x="514" y="276"/>
                    <a:pt x="514" y="277"/>
                    <a:pt x="515" y="277"/>
                  </a:cubicBezTo>
                  <a:cubicBezTo>
                    <a:pt x="515" y="278"/>
                    <a:pt x="516" y="279"/>
                    <a:pt x="516" y="280"/>
                  </a:cubicBezTo>
                  <a:cubicBezTo>
                    <a:pt x="516" y="281"/>
                    <a:pt x="517" y="282"/>
                    <a:pt x="517" y="283"/>
                  </a:cubicBezTo>
                  <a:cubicBezTo>
                    <a:pt x="518" y="284"/>
                    <a:pt x="518" y="285"/>
                    <a:pt x="519" y="285"/>
                  </a:cubicBezTo>
                  <a:cubicBezTo>
                    <a:pt x="519" y="286"/>
                    <a:pt x="520" y="287"/>
                    <a:pt x="520" y="288"/>
                  </a:cubicBezTo>
                  <a:cubicBezTo>
                    <a:pt x="521" y="289"/>
                    <a:pt x="521" y="290"/>
                    <a:pt x="522" y="291"/>
                  </a:cubicBezTo>
                  <a:cubicBezTo>
                    <a:pt x="522" y="292"/>
                    <a:pt x="523" y="292"/>
                    <a:pt x="523" y="293"/>
                  </a:cubicBezTo>
                  <a:cubicBezTo>
                    <a:pt x="524" y="294"/>
                    <a:pt x="524" y="295"/>
                    <a:pt x="524" y="296"/>
                  </a:cubicBezTo>
                  <a:cubicBezTo>
                    <a:pt x="525" y="297"/>
                    <a:pt x="525" y="298"/>
                    <a:pt x="526" y="299"/>
                  </a:cubicBezTo>
                  <a:cubicBezTo>
                    <a:pt x="526" y="300"/>
                    <a:pt x="527" y="300"/>
                    <a:pt x="527" y="301"/>
                  </a:cubicBezTo>
                  <a:cubicBezTo>
                    <a:pt x="528" y="302"/>
                    <a:pt x="528" y="303"/>
                    <a:pt x="528" y="304"/>
                  </a:cubicBezTo>
                  <a:cubicBezTo>
                    <a:pt x="529" y="305"/>
                    <a:pt x="529" y="306"/>
                    <a:pt x="530" y="307"/>
                  </a:cubicBezTo>
                  <a:cubicBezTo>
                    <a:pt x="530" y="308"/>
                    <a:pt x="531" y="308"/>
                    <a:pt x="531" y="309"/>
                  </a:cubicBezTo>
                  <a:cubicBezTo>
                    <a:pt x="531" y="310"/>
                    <a:pt x="532" y="311"/>
                    <a:pt x="532" y="312"/>
                  </a:cubicBezTo>
                  <a:cubicBezTo>
                    <a:pt x="533" y="313"/>
                    <a:pt x="533" y="314"/>
                    <a:pt x="534" y="315"/>
                  </a:cubicBezTo>
                  <a:cubicBezTo>
                    <a:pt x="534" y="315"/>
                    <a:pt x="534" y="316"/>
                    <a:pt x="535" y="317"/>
                  </a:cubicBezTo>
                  <a:cubicBezTo>
                    <a:pt x="535" y="318"/>
                    <a:pt x="536" y="319"/>
                    <a:pt x="536" y="320"/>
                  </a:cubicBezTo>
                  <a:cubicBezTo>
                    <a:pt x="536" y="321"/>
                    <a:pt x="537" y="322"/>
                    <a:pt x="537" y="323"/>
                  </a:cubicBezTo>
                  <a:cubicBezTo>
                    <a:pt x="538" y="324"/>
                    <a:pt x="538" y="324"/>
                    <a:pt x="539" y="325"/>
                  </a:cubicBezTo>
                  <a:cubicBezTo>
                    <a:pt x="539" y="326"/>
                    <a:pt x="539" y="327"/>
                    <a:pt x="540" y="328"/>
                  </a:cubicBezTo>
                  <a:cubicBezTo>
                    <a:pt x="569" y="394"/>
                    <a:pt x="587" y="464"/>
                    <a:pt x="588" y="529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" name="Freeform 22">
              <a:extLst>
                <a:ext uri="{FF2B5EF4-FFF2-40B4-BE49-F238E27FC236}">
                  <a16:creationId xmlns:a16="http://schemas.microsoft.com/office/drawing/2014/main" id="{93600F29-9A8F-4F39-88CD-3AB4B29DEB75}"/>
                </a:ext>
              </a:extLst>
            </p:cNvPr>
            <p:cNvSpPr>
              <a:spLocks/>
            </p:cNvSpPr>
            <p:nvPr/>
          </p:nvSpPr>
          <p:spPr bwMode="auto">
            <a:xfrm>
              <a:off x="5957888" y="5430838"/>
              <a:ext cx="762000" cy="704850"/>
            </a:xfrm>
            <a:custGeom>
              <a:avLst/>
              <a:gdLst>
                <a:gd name="T0" fmla="*/ 164 w 347"/>
                <a:gd name="T1" fmla="*/ 269 h 321"/>
                <a:gd name="T2" fmla="*/ 163 w 347"/>
                <a:gd name="T3" fmla="*/ 265 h 321"/>
                <a:gd name="T4" fmla="*/ 162 w 347"/>
                <a:gd name="T5" fmla="*/ 263 h 321"/>
                <a:gd name="T6" fmla="*/ 160 w 347"/>
                <a:gd name="T7" fmla="*/ 259 h 321"/>
                <a:gd name="T8" fmla="*/ 159 w 347"/>
                <a:gd name="T9" fmla="*/ 256 h 321"/>
                <a:gd name="T10" fmla="*/ 157 w 347"/>
                <a:gd name="T11" fmla="*/ 252 h 321"/>
                <a:gd name="T12" fmla="*/ 155 w 347"/>
                <a:gd name="T13" fmla="*/ 248 h 321"/>
                <a:gd name="T14" fmla="*/ 153 w 347"/>
                <a:gd name="T15" fmla="*/ 245 h 321"/>
                <a:gd name="T16" fmla="*/ 152 w 347"/>
                <a:gd name="T17" fmla="*/ 241 h 321"/>
                <a:gd name="T18" fmla="*/ 150 w 347"/>
                <a:gd name="T19" fmla="*/ 237 h 321"/>
                <a:gd name="T20" fmla="*/ 148 w 347"/>
                <a:gd name="T21" fmla="*/ 234 h 321"/>
                <a:gd name="T22" fmla="*/ 129 w 347"/>
                <a:gd name="T23" fmla="*/ 207 h 321"/>
                <a:gd name="T24" fmla="*/ 126 w 347"/>
                <a:gd name="T25" fmla="*/ 203 h 321"/>
                <a:gd name="T26" fmla="*/ 123 w 347"/>
                <a:gd name="T27" fmla="*/ 199 h 321"/>
                <a:gd name="T28" fmla="*/ 119 w 347"/>
                <a:gd name="T29" fmla="*/ 195 h 321"/>
                <a:gd name="T30" fmla="*/ 116 w 347"/>
                <a:gd name="T31" fmla="*/ 191 h 321"/>
                <a:gd name="T32" fmla="*/ 112 w 347"/>
                <a:gd name="T33" fmla="*/ 187 h 321"/>
                <a:gd name="T34" fmla="*/ 108 w 347"/>
                <a:gd name="T35" fmla="*/ 184 h 321"/>
                <a:gd name="T36" fmla="*/ 104 w 347"/>
                <a:gd name="T37" fmla="*/ 180 h 321"/>
                <a:gd name="T38" fmla="*/ 100 w 347"/>
                <a:gd name="T39" fmla="*/ 177 h 321"/>
                <a:gd name="T40" fmla="*/ 96 w 347"/>
                <a:gd name="T41" fmla="*/ 174 h 321"/>
                <a:gd name="T42" fmla="*/ 91 w 347"/>
                <a:gd name="T43" fmla="*/ 171 h 321"/>
                <a:gd name="T44" fmla="*/ 0 w 347"/>
                <a:gd name="T45" fmla="*/ 178 h 321"/>
                <a:gd name="T46" fmla="*/ 228 w 347"/>
                <a:gd name="T47" fmla="*/ 52 h 321"/>
                <a:gd name="T48" fmla="*/ 233 w 347"/>
                <a:gd name="T49" fmla="*/ 57 h 321"/>
                <a:gd name="T50" fmla="*/ 239 w 347"/>
                <a:gd name="T51" fmla="*/ 62 h 321"/>
                <a:gd name="T52" fmla="*/ 244 w 347"/>
                <a:gd name="T53" fmla="*/ 67 h 321"/>
                <a:gd name="T54" fmla="*/ 250 w 347"/>
                <a:gd name="T55" fmla="*/ 72 h 321"/>
                <a:gd name="T56" fmla="*/ 255 w 347"/>
                <a:gd name="T57" fmla="*/ 77 h 321"/>
                <a:gd name="T58" fmla="*/ 260 w 347"/>
                <a:gd name="T59" fmla="*/ 82 h 321"/>
                <a:gd name="T60" fmla="*/ 265 w 347"/>
                <a:gd name="T61" fmla="*/ 88 h 321"/>
                <a:gd name="T62" fmla="*/ 269 w 347"/>
                <a:gd name="T63" fmla="*/ 93 h 321"/>
                <a:gd name="T64" fmla="*/ 274 w 347"/>
                <a:gd name="T65" fmla="*/ 99 h 321"/>
                <a:gd name="T66" fmla="*/ 278 w 347"/>
                <a:gd name="T67" fmla="*/ 105 h 321"/>
                <a:gd name="T68" fmla="*/ 301 w 347"/>
                <a:gd name="T69" fmla="*/ 137 h 321"/>
                <a:gd name="T70" fmla="*/ 303 w 347"/>
                <a:gd name="T71" fmla="*/ 142 h 321"/>
                <a:gd name="T72" fmla="*/ 305 w 347"/>
                <a:gd name="T73" fmla="*/ 145 h 321"/>
                <a:gd name="T74" fmla="*/ 308 w 347"/>
                <a:gd name="T75" fmla="*/ 150 h 321"/>
                <a:gd name="T76" fmla="*/ 311 w 347"/>
                <a:gd name="T77" fmla="*/ 155 h 321"/>
                <a:gd name="T78" fmla="*/ 313 w 347"/>
                <a:gd name="T79" fmla="*/ 160 h 321"/>
                <a:gd name="T80" fmla="*/ 316 w 347"/>
                <a:gd name="T81" fmla="*/ 165 h 321"/>
                <a:gd name="T82" fmla="*/ 318 w 347"/>
                <a:gd name="T83" fmla="*/ 170 h 321"/>
                <a:gd name="T84" fmla="*/ 320 w 347"/>
                <a:gd name="T85" fmla="*/ 175 h 321"/>
                <a:gd name="T86" fmla="*/ 323 w 347"/>
                <a:gd name="T87" fmla="*/ 180 h 321"/>
                <a:gd name="T88" fmla="*/ 325 w 347"/>
                <a:gd name="T89" fmla="*/ 185 h 3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347" h="321">
                  <a:moveTo>
                    <a:pt x="347" y="283"/>
                  </a:moveTo>
                  <a:cubicBezTo>
                    <a:pt x="174" y="321"/>
                    <a:pt x="174" y="321"/>
                    <a:pt x="174" y="321"/>
                  </a:cubicBezTo>
                  <a:cubicBezTo>
                    <a:pt x="174" y="304"/>
                    <a:pt x="170" y="287"/>
                    <a:pt x="164" y="269"/>
                  </a:cubicBezTo>
                  <a:cubicBezTo>
                    <a:pt x="164" y="269"/>
                    <a:pt x="164" y="268"/>
                    <a:pt x="164" y="268"/>
                  </a:cubicBezTo>
                  <a:cubicBezTo>
                    <a:pt x="163" y="268"/>
                    <a:pt x="163" y="267"/>
                    <a:pt x="163" y="267"/>
                  </a:cubicBezTo>
                  <a:cubicBezTo>
                    <a:pt x="163" y="266"/>
                    <a:pt x="163" y="266"/>
                    <a:pt x="163" y="265"/>
                  </a:cubicBezTo>
                  <a:cubicBezTo>
                    <a:pt x="163" y="265"/>
                    <a:pt x="163" y="265"/>
                    <a:pt x="163" y="265"/>
                  </a:cubicBezTo>
                  <a:cubicBezTo>
                    <a:pt x="162" y="265"/>
                    <a:pt x="162" y="265"/>
                    <a:pt x="162" y="264"/>
                  </a:cubicBezTo>
                  <a:cubicBezTo>
                    <a:pt x="162" y="264"/>
                    <a:pt x="162" y="263"/>
                    <a:pt x="162" y="263"/>
                  </a:cubicBezTo>
                  <a:cubicBezTo>
                    <a:pt x="162" y="263"/>
                    <a:pt x="161" y="262"/>
                    <a:pt x="161" y="262"/>
                  </a:cubicBezTo>
                  <a:cubicBezTo>
                    <a:pt x="161" y="261"/>
                    <a:pt x="161" y="261"/>
                    <a:pt x="161" y="261"/>
                  </a:cubicBezTo>
                  <a:cubicBezTo>
                    <a:pt x="161" y="260"/>
                    <a:pt x="160" y="260"/>
                    <a:pt x="160" y="259"/>
                  </a:cubicBezTo>
                  <a:cubicBezTo>
                    <a:pt x="160" y="258"/>
                    <a:pt x="160" y="258"/>
                    <a:pt x="160" y="258"/>
                  </a:cubicBezTo>
                  <a:cubicBezTo>
                    <a:pt x="160" y="258"/>
                    <a:pt x="159" y="257"/>
                    <a:pt x="159" y="257"/>
                  </a:cubicBezTo>
                  <a:cubicBezTo>
                    <a:pt x="159" y="256"/>
                    <a:pt x="159" y="256"/>
                    <a:pt x="159" y="256"/>
                  </a:cubicBezTo>
                  <a:cubicBezTo>
                    <a:pt x="158" y="255"/>
                    <a:pt x="158" y="255"/>
                    <a:pt x="158" y="254"/>
                  </a:cubicBezTo>
                  <a:cubicBezTo>
                    <a:pt x="158" y="254"/>
                    <a:pt x="158" y="254"/>
                    <a:pt x="158" y="253"/>
                  </a:cubicBezTo>
                  <a:cubicBezTo>
                    <a:pt x="157" y="253"/>
                    <a:pt x="157" y="252"/>
                    <a:pt x="157" y="252"/>
                  </a:cubicBezTo>
                  <a:cubicBezTo>
                    <a:pt x="157" y="252"/>
                    <a:pt x="157" y="251"/>
                    <a:pt x="156" y="251"/>
                  </a:cubicBezTo>
                  <a:cubicBezTo>
                    <a:pt x="156" y="250"/>
                    <a:pt x="156" y="250"/>
                    <a:pt x="156" y="249"/>
                  </a:cubicBezTo>
                  <a:cubicBezTo>
                    <a:pt x="156" y="249"/>
                    <a:pt x="156" y="249"/>
                    <a:pt x="155" y="248"/>
                  </a:cubicBezTo>
                  <a:cubicBezTo>
                    <a:pt x="155" y="248"/>
                    <a:pt x="155" y="247"/>
                    <a:pt x="155" y="247"/>
                  </a:cubicBezTo>
                  <a:cubicBezTo>
                    <a:pt x="155" y="247"/>
                    <a:pt x="154" y="246"/>
                    <a:pt x="154" y="246"/>
                  </a:cubicBezTo>
                  <a:cubicBezTo>
                    <a:pt x="154" y="245"/>
                    <a:pt x="154" y="245"/>
                    <a:pt x="153" y="245"/>
                  </a:cubicBezTo>
                  <a:cubicBezTo>
                    <a:pt x="153" y="244"/>
                    <a:pt x="153" y="244"/>
                    <a:pt x="153" y="243"/>
                  </a:cubicBezTo>
                  <a:cubicBezTo>
                    <a:pt x="153" y="243"/>
                    <a:pt x="153" y="243"/>
                    <a:pt x="152" y="242"/>
                  </a:cubicBezTo>
                  <a:cubicBezTo>
                    <a:pt x="152" y="242"/>
                    <a:pt x="152" y="241"/>
                    <a:pt x="152" y="241"/>
                  </a:cubicBezTo>
                  <a:cubicBezTo>
                    <a:pt x="151" y="241"/>
                    <a:pt x="151" y="240"/>
                    <a:pt x="151" y="240"/>
                  </a:cubicBezTo>
                  <a:cubicBezTo>
                    <a:pt x="151" y="239"/>
                    <a:pt x="151" y="239"/>
                    <a:pt x="150" y="239"/>
                  </a:cubicBezTo>
                  <a:cubicBezTo>
                    <a:pt x="150" y="238"/>
                    <a:pt x="150" y="238"/>
                    <a:pt x="150" y="237"/>
                  </a:cubicBezTo>
                  <a:cubicBezTo>
                    <a:pt x="150" y="237"/>
                    <a:pt x="149" y="237"/>
                    <a:pt x="149" y="236"/>
                  </a:cubicBezTo>
                  <a:cubicBezTo>
                    <a:pt x="149" y="236"/>
                    <a:pt x="149" y="236"/>
                    <a:pt x="148" y="235"/>
                  </a:cubicBezTo>
                  <a:cubicBezTo>
                    <a:pt x="148" y="235"/>
                    <a:pt x="148" y="234"/>
                    <a:pt x="148" y="234"/>
                  </a:cubicBezTo>
                  <a:cubicBezTo>
                    <a:pt x="148" y="234"/>
                    <a:pt x="147" y="233"/>
                    <a:pt x="147" y="233"/>
                  </a:cubicBezTo>
                  <a:cubicBezTo>
                    <a:pt x="147" y="232"/>
                    <a:pt x="147" y="232"/>
                    <a:pt x="146" y="232"/>
                  </a:cubicBezTo>
                  <a:cubicBezTo>
                    <a:pt x="141" y="223"/>
                    <a:pt x="136" y="215"/>
                    <a:pt x="129" y="207"/>
                  </a:cubicBezTo>
                  <a:cubicBezTo>
                    <a:pt x="129" y="206"/>
                    <a:pt x="129" y="206"/>
                    <a:pt x="128" y="205"/>
                  </a:cubicBezTo>
                  <a:cubicBezTo>
                    <a:pt x="128" y="205"/>
                    <a:pt x="128" y="205"/>
                    <a:pt x="127" y="204"/>
                  </a:cubicBezTo>
                  <a:cubicBezTo>
                    <a:pt x="127" y="204"/>
                    <a:pt x="126" y="203"/>
                    <a:pt x="126" y="203"/>
                  </a:cubicBezTo>
                  <a:cubicBezTo>
                    <a:pt x="126" y="202"/>
                    <a:pt x="125" y="202"/>
                    <a:pt x="125" y="201"/>
                  </a:cubicBezTo>
                  <a:cubicBezTo>
                    <a:pt x="125" y="201"/>
                    <a:pt x="124" y="201"/>
                    <a:pt x="124" y="200"/>
                  </a:cubicBezTo>
                  <a:cubicBezTo>
                    <a:pt x="123" y="200"/>
                    <a:pt x="123" y="199"/>
                    <a:pt x="123" y="199"/>
                  </a:cubicBezTo>
                  <a:cubicBezTo>
                    <a:pt x="122" y="198"/>
                    <a:pt x="122" y="198"/>
                    <a:pt x="122" y="197"/>
                  </a:cubicBezTo>
                  <a:cubicBezTo>
                    <a:pt x="121" y="197"/>
                    <a:pt x="121" y="197"/>
                    <a:pt x="120" y="196"/>
                  </a:cubicBezTo>
                  <a:cubicBezTo>
                    <a:pt x="120" y="196"/>
                    <a:pt x="120" y="195"/>
                    <a:pt x="119" y="195"/>
                  </a:cubicBezTo>
                  <a:cubicBezTo>
                    <a:pt x="119" y="194"/>
                    <a:pt x="118" y="194"/>
                    <a:pt x="118" y="194"/>
                  </a:cubicBezTo>
                  <a:cubicBezTo>
                    <a:pt x="118" y="193"/>
                    <a:pt x="117" y="193"/>
                    <a:pt x="117" y="192"/>
                  </a:cubicBezTo>
                  <a:cubicBezTo>
                    <a:pt x="116" y="192"/>
                    <a:pt x="116" y="192"/>
                    <a:pt x="116" y="191"/>
                  </a:cubicBezTo>
                  <a:cubicBezTo>
                    <a:pt x="115" y="191"/>
                    <a:pt x="115" y="190"/>
                    <a:pt x="114" y="190"/>
                  </a:cubicBezTo>
                  <a:cubicBezTo>
                    <a:pt x="114" y="189"/>
                    <a:pt x="113" y="189"/>
                    <a:pt x="113" y="189"/>
                  </a:cubicBezTo>
                  <a:cubicBezTo>
                    <a:pt x="113" y="188"/>
                    <a:pt x="112" y="188"/>
                    <a:pt x="112" y="187"/>
                  </a:cubicBezTo>
                  <a:cubicBezTo>
                    <a:pt x="111" y="187"/>
                    <a:pt x="111" y="187"/>
                    <a:pt x="110" y="186"/>
                  </a:cubicBezTo>
                  <a:cubicBezTo>
                    <a:pt x="110" y="186"/>
                    <a:pt x="110" y="185"/>
                    <a:pt x="109" y="185"/>
                  </a:cubicBezTo>
                  <a:cubicBezTo>
                    <a:pt x="109" y="185"/>
                    <a:pt x="108" y="184"/>
                    <a:pt x="108" y="184"/>
                  </a:cubicBezTo>
                  <a:cubicBezTo>
                    <a:pt x="107" y="183"/>
                    <a:pt x="107" y="183"/>
                    <a:pt x="107" y="183"/>
                  </a:cubicBezTo>
                  <a:cubicBezTo>
                    <a:pt x="106" y="182"/>
                    <a:pt x="106" y="182"/>
                    <a:pt x="105" y="181"/>
                  </a:cubicBezTo>
                  <a:cubicBezTo>
                    <a:pt x="105" y="181"/>
                    <a:pt x="104" y="181"/>
                    <a:pt x="104" y="180"/>
                  </a:cubicBezTo>
                  <a:cubicBezTo>
                    <a:pt x="103" y="180"/>
                    <a:pt x="103" y="179"/>
                    <a:pt x="103" y="179"/>
                  </a:cubicBezTo>
                  <a:cubicBezTo>
                    <a:pt x="102" y="179"/>
                    <a:pt x="102" y="178"/>
                    <a:pt x="101" y="178"/>
                  </a:cubicBezTo>
                  <a:cubicBezTo>
                    <a:pt x="101" y="178"/>
                    <a:pt x="100" y="177"/>
                    <a:pt x="100" y="177"/>
                  </a:cubicBezTo>
                  <a:cubicBezTo>
                    <a:pt x="99" y="177"/>
                    <a:pt x="99" y="176"/>
                    <a:pt x="98" y="176"/>
                  </a:cubicBezTo>
                  <a:cubicBezTo>
                    <a:pt x="98" y="175"/>
                    <a:pt x="97" y="175"/>
                    <a:pt x="97" y="175"/>
                  </a:cubicBezTo>
                  <a:cubicBezTo>
                    <a:pt x="96" y="174"/>
                    <a:pt x="96" y="174"/>
                    <a:pt x="96" y="174"/>
                  </a:cubicBezTo>
                  <a:cubicBezTo>
                    <a:pt x="95" y="173"/>
                    <a:pt x="95" y="173"/>
                    <a:pt x="94" y="173"/>
                  </a:cubicBezTo>
                  <a:cubicBezTo>
                    <a:pt x="94" y="172"/>
                    <a:pt x="93" y="172"/>
                    <a:pt x="93" y="172"/>
                  </a:cubicBezTo>
                  <a:cubicBezTo>
                    <a:pt x="92" y="171"/>
                    <a:pt x="92" y="171"/>
                    <a:pt x="91" y="171"/>
                  </a:cubicBezTo>
                  <a:cubicBezTo>
                    <a:pt x="91" y="170"/>
                    <a:pt x="90" y="170"/>
                    <a:pt x="90" y="170"/>
                  </a:cubicBezTo>
                  <a:cubicBezTo>
                    <a:pt x="87" y="168"/>
                    <a:pt x="84" y="166"/>
                    <a:pt x="81" y="164"/>
                  </a:cubicBezTo>
                  <a:cubicBezTo>
                    <a:pt x="45" y="145"/>
                    <a:pt x="15" y="151"/>
                    <a:pt x="0" y="178"/>
                  </a:cubicBezTo>
                  <a:cubicBezTo>
                    <a:pt x="23" y="136"/>
                    <a:pt x="45" y="95"/>
                    <a:pt x="68" y="54"/>
                  </a:cubicBezTo>
                  <a:cubicBezTo>
                    <a:pt x="91" y="11"/>
                    <a:pt x="140" y="0"/>
                    <a:pt x="198" y="32"/>
                  </a:cubicBezTo>
                  <a:cubicBezTo>
                    <a:pt x="208" y="38"/>
                    <a:pt x="218" y="45"/>
                    <a:pt x="228" y="52"/>
                  </a:cubicBezTo>
                  <a:cubicBezTo>
                    <a:pt x="228" y="53"/>
                    <a:pt x="229" y="53"/>
                    <a:pt x="230" y="54"/>
                  </a:cubicBezTo>
                  <a:cubicBezTo>
                    <a:pt x="230" y="54"/>
                    <a:pt x="231" y="55"/>
                    <a:pt x="232" y="55"/>
                  </a:cubicBezTo>
                  <a:cubicBezTo>
                    <a:pt x="232" y="56"/>
                    <a:pt x="233" y="56"/>
                    <a:pt x="233" y="57"/>
                  </a:cubicBezTo>
                  <a:cubicBezTo>
                    <a:pt x="234" y="57"/>
                    <a:pt x="235" y="58"/>
                    <a:pt x="235" y="59"/>
                  </a:cubicBezTo>
                  <a:cubicBezTo>
                    <a:pt x="236" y="59"/>
                    <a:pt x="237" y="60"/>
                    <a:pt x="237" y="60"/>
                  </a:cubicBezTo>
                  <a:cubicBezTo>
                    <a:pt x="238" y="61"/>
                    <a:pt x="238" y="61"/>
                    <a:pt x="239" y="62"/>
                  </a:cubicBezTo>
                  <a:cubicBezTo>
                    <a:pt x="240" y="62"/>
                    <a:pt x="240" y="63"/>
                    <a:pt x="241" y="63"/>
                  </a:cubicBezTo>
                  <a:cubicBezTo>
                    <a:pt x="241" y="64"/>
                    <a:pt x="242" y="64"/>
                    <a:pt x="243" y="65"/>
                  </a:cubicBezTo>
                  <a:cubicBezTo>
                    <a:pt x="243" y="66"/>
                    <a:pt x="244" y="66"/>
                    <a:pt x="244" y="67"/>
                  </a:cubicBezTo>
                  <a:cubicBezTo>
                    <a:pt x="245" y="67"/>
                    <a:pt x="246" y="68"/>
                    <a:pt x="246" y="68"/>
                  </a:cubicBezTo>
                  <a:cubicBezTo>
                    <a:pt x="247" y="69"/>
                    <a:pt x="247" y="70"/>
                    <a:pt x="248" y="70"/>
                  </a:cubicBezTo>
                  <a:cubicBezTo>
                    <a:pt x="249" y="71"/>
                    <a:pt x="249" y="71"/>
                    <a:pt x="250" y="72"/>
                  </a:cubicBezTo>
                  <a:cubicBezTo>
                    <a:pt x="250" y="72"/>
                    <a:pt x="251" y="73"/>
                    <a:pt x="251" y="74"/>
                  </a:cubicBezTo>
                  <a:cubicBezTo>
                    <a:pt x="252" y="74"/>
                    <a:pt x="253" y="75"/>
                    <a:pt x="253" y="75"/>
                  </a:cubicBezTo>
                  <a:cubicBezTo>
                    <a:pt x="254" y="76"/>
                    <a:pt x="254" y="76"/>
                    <a:pt x="255" y="77"/>
                  </a:cubicBezTo>
                  <a:cubicBezTo>
                    <a:pt x="255" y="78"/>
                    <a:pt x="256" y="78"/>
                    <a:pt x="257" y="79"/>
                  </a:cubicBezTo>
                  <a:cubicBezTo>
                    <a:pt x="257" y="79"/>
                    <a:pt x="258" y="80"/>
                    <a:pt x="258" y="81"/>
                  </a:cubicBezTo>
                  <a:cubicBezTo>
                    <a:pt x="259" y="81"/>
                    <a:pt x="259" y="82"/>
                    <a:pt x="260" y="82"/>
                  </a:cubicBezTo>
                  <a:cubicBezTo>
                    <a:pt x="260" y="83"/>
                    <a:pt x="261" y="84"/>
                    <a:pt x="262" y="84"/>
                  </a:cubicBezTo>
                  <a:cubicBezTo>
                    <a:pt x="262" y="85"/>
                    <a:pt x="263" y="85"/>
                    <a:pt x="263" y="86"/>
                  </a:cubicBezTo>
                  <a:cubicBezTo>
                    <a:pt x="264" y="87"/>
                    <a:pt x="264" y="87"/>
                    <a:pt x="265" y="88"/>
                  </a:cubicBezTo>
                  <a:cubicBezTo>
                    <a:pt x="265" y="88"/>
                    <a:pt x="266" y="89"/>
                    <a:pt x="266" y="90"/>
                  </a:cubicBezTo>
                  <a:cubicBezTo>
                    <a:pt x="267" y="90"/>
                    <a:pt x="267" y="91"/>
                    <a:pt x="268" y="91"/>
                  </a:cubicBezTo>
                  <a:cubicBezTo>
                    <a:pt x="268" y="92"/>
                    <a:pt x="269" y="93"/>
                    <a:pt x="269" y="93"/>
                  </a:cubicBezTo>
                  <a:cubicBezTo>
                    <a:pt x="270" y="94"/>
                    <a:pt x="270" y="94"/>
                    <a:pt x="271" y="95"/>
                  </a:cubicBezTo>
                  <a:cubicBezTo>
                    <a:pt x="272" y="96"/>
                    <a:pt x="272" y="96"/>
                    <a:pt x="273" y="97"/>
                  </a:cubicBezTo>
                  <a:cubicBezTo>
                    <a:pt x="273" y="98"/>
                    <a:pt x="274" y="98"/>
                    <a:pt x="274" y="99"/>
                  </a:cubicBezTo>
                  <a:cubicBezTo>
                    <a:pt x="275" y="99"/>
                    <a:pt x="275" y="100"/>
                    <a:pt x="276" y="101"/>
                  </a:cubicBezTo>
                  <a:cubicBezTo>
                    <a:pt x="276" y="101"/>
                    <a:pt x="277" y="102"/>
                    <a:pt x="277" y="103"/>
                  </a:cubicBezTo>
                  <a:cubicBezTo>
                    <a:pt x="277" y="103"/>
                    <a:pt x="278" y="104"/>
                    <a:pt x="278" y="105"/>
                  </a:cubicBezTo>
                  <a:cubicBezTo>
                    <a:pt x="279" y="105"/>
                    <a:pt x="279" y="106"/>
                    <a:pt x="280" y="106"/>
                  </a:cubicBezTo>
                  <a:cubicBezTo>
                    <a:pt x="287" y="116"/>
                    <a:pt x="294" y="125"/>
                    <a:pt x="300" y="135"/>
                  </a:cubicBezTo>
                  <a:cubicBezTo>
                    <a:pt x="300" y="136"/>
                    <a:pt x="300" y="136"/>
                    <a:pt x="301" y="137"/>
                  </a:cubicBezTo>
                  <a:cubicBezTo>
                    <a:pt x="301" y="137"/>
                    <a:pt x="301" y="138"/>
                    <a:pt x="302" y="139"/>
                  </a:cubicBezTo>
                  <a:cubicBezTo>
                    <a:pt x="302" y="139"/>
                    <a:pt x="302" y="140"/>
                    <a:pt x="302" y="140"/>
                  </a:cubicBezTo>
                  <a:cubicBezTo>
                    <a:pt x="303" y="141"/>
                    <a:pt x="303" y="141"/>
                    <a:pt x="303" y="142"/>
                  </a:cubicBezTo>
                  <a:cubicBezTo>
                    <a:pt x="304" y="142"/>
                    <a:pt x="304" y="143"/>
                    <a:pt x="304" y="143"/>
                  </a:cubicBezTo>
                  <a:cubicBezTo>
                    <a:pt x="304" y="143"/>
                    <a:pt x="304" y="143"/>
                    <a:pt x="304" y="143"/>
                  </a:cubicBezTo>
                  <a:cubicBezTo>
                    <a:pt x="305" y="144"/>
                    <a:pt x="305" y="145"/>
                    <a:pt x="305" y="145"/>
                  </a:cubicBezTo>
                  <a:cubicBezTo>
                    <a:pt x="306" y="146"/>
                    <a:pt x="306" y="146"/>
                    <a:pt x="306" y="147"/>
                  </a:cubicBezTo>
                  <a:cubicBezTo>
                    <a:pt x="307" y="147"/>
                    <a:pt x="307" y="148"/>
                    <a:pt x="307" y="148"/>
                  </a:cubicBezTo>
                  <a:cubicBezTo>
                    <a:pt x="307" y="149"/>
                    <a:pt x="308" y="149"/>
                    <a:pt x="308" y="150"/>
                  </a:cubicBezTo>
                  <a:cubicBezTo>
                    <a:pt x="308" y="150"/>
                    <a:pt x="309" y="151"/>
                    <a:pt x="309" y="152"/>
                  </a:cubicBezTo>
                  <a:cubicBezTo>
                    <a:pt x="309" y="152"/>
                    <a:pt x="310" y="153"/>
                    <a:pt x="310" y="153"/>
                  </a:cubicBezTo>
                  <a:cubicBezTo>
                    <a:pt x="310" y="154"/>
                    <a:pt x="310" y="154"/>
                    <a:pt x="311" y="155"/>
                  </a:cubicBezTo>
                  <a:cubicBezTo>
                    <a:pt x="311" y="155"/>
                    <a:pt x="311" y="156"/>
                    <a:pt x="312" y="156"/>
                  </a:cubicBezTo>
                  <a:cubicBezTo>
                    <a:pt x="312" y="157"/>
                    <a:pt x="312" y="158"/>
                    <a:pt x="312" y="158"/>
                  </a:cubicBezTo>
                  <a:cubicBezTo>
                    <a:pt x="313" y="159"/>
                    <a:pt x="313" y="159"/>
                    <a:pt x="313" y="160"/>
                  </a:cubicBezTo>
                  <a:cubicBezTo>
                    <a:pt x="313" y="160"/>
                    <a:pt x="314" y="161"/>
                    <a:pt x="314" y="161"/>
                  </a:cubicBezTo>
                  <a:cubicBezTo>
                    <a:pt x="314" y="162"/>
                    <a:pt x="315" y="162"/>
                    <a:pt x="315" y="163"/>
                  </a:cubicBezTo>
                  <a:cubicBezTo>
                    <a:pt x="315" y="164"/>
                    <a:pt x="315" y="164"/>
                    <a:pt x="316" y="165"/>
                  </a:cubicBezTo>
                  <a:cubicBezTo>
                    <a:pt x="316" y="165"/>
                    <a:pt x="316" y="166"/>
                    <a:pt x="316" y="166"/>
                  </a:cubicBezTo>
                  <a:cubicBezTo>
                    <a:pt x="317" y="167"/>
                    <a:pt x="317" y="167"/>
                    <a:pt x="317" y="168"/>
                  </a:cubicBezTo>
                  <a:cubicBezTo>
                    <a:pt x="318" y="169"/>
                    <a:pt x="318" y="169"/>
                    <a:pt x="318" y="170"/>
                  </a:cubicBezTo>
                  <a:cubicBezTo>
                    <a:pt x="318" y="170"/>
                    <a:pt x="319" y="171"/>
                    <a:pt x="319" y="171"/>
                  </a:cubicBezTo>
                  <a:cubicBezTo>
                    <a:pt x="319" y="172"/>
                    <a:pt x="319" y="172"/>
                    <a:pt x="320" y="173"/>
                  </a:cubicBezTo>
                  <a:cubicBezTo>
                    <a:pt x="320" y="174"/>
                    <a:pt x="320" y="174"/>
                    <a:pt x="320" y="175"/>
                  </a:cubicBezTo>
                  <a:cubicBezTo>
                    <a:pt x="321" y="175"/>
                    <a:pt x="321" y="176"/>
                    <a:pt x="321" y="176"/>
                  </a:cubicBezTo>
                  <a:cubicBezTo>
                    <a:pt x="321" y="177"/>
                    <a:pt x="322" y="177"/>
                    <a:pt x="322" y="178"/>
                  </a:cubicBezTo>
                  <a:cubicBezTo>
                    <a:pt x="322" y="178"/>
                    <a:pt x="322" y="179"/>
                    <a:pt x="323" y="180"/>
                  </a:cubicBezTo>
                  <a:cubicBezTo>
                    <a:pt x="323" y="180"/>
                    <a:pt x="323" y="181"/>
                    <a:pt x="323" y="181"/>
                  </a:cubicBezTo>
                  <a:cubicBezTo>
                    <a:pt x="323" y="182"/>
                    <a:pt x="324" y="182"/>
                    <a:pt x="324" y="183"/>
                  </a:cubicBezTo>
                  <a:cubicBezTo>
                    <a:pt x="324" y="183"/>
                    <a:pt x="324" y="184"/>
                    <a:pt x="325" y="185"/>
                  </a:cubicBezTo>
                  <a:cubicBezTo>
                    <a:pt x="325" y="185"/>
                    <a:pt x="325" y="186"/>
                    <a:pt x="325" y="186"/>
                  </a:cubicBezTo>
                  <a:cubicBezTo>
                    <a:pt x="338" y="219"/>
                    <a:pt x="346" y="252"/>
                    <a:pt x="347" y="283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8" name="TextBox 7">
            <a:extLst>
              <a:ext uri="{FF2B5EF4-FFF2-40B4-BE49-F238E27FC236}">
                <a16:creationId xmlns:a16="http://schemas.microsoft.com/office/drawing/2014/main" id="{3B72780E-D5AD-00F4-C704-2D462B93739B}"/>
              </a:ext>
            </a:extLst>
          </p:cNvPr>
          <p:cNvSpPr txBox="1"/>
          <p:nvPr/>
        </p:nvSpPr>
        <p:spPr>
          <a:xfrm>
            <a:off x="762002" y="569555"/>
            <a:ext cx="106679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spc="600" dirty="0">
                <a:solidFill>
                  <a:schemeClr val="accent1"/>
                </a:solidFill>
              </a:rPr>
              <a:t>Income Management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ADA50B34-237F-8BFE-F3F6-6E82319EA7EE}"/>
              </a:ext>
            </a:extLst>
          </p:cNvPr>
          <p:cNvSpPr txBox="1"/>
          <p:nvPr/>
        </p:nvSpPr>
        <p:spPr>
          <a:xfrm>
            <a:off x="762000" y="969665"/>
            <a:ext cx="10668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Business Model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775D97ED-F573-4D6B-3244-F5D99BBFAD9A}"/>
              </a:ext>
            </a:extLst>
          </p:cNvPr>
          <p:cNvSpPr txBox="1"/>
          <p:nvPr/>
        </p:nvSpPr>
        <p:spPr>
          <a:xfrm>
            <a:off x="1324455" y="2522074"/>
            <a:ext cx="2236326" cy="48423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ID" dirty="0"/>
              <a:t>Nemo </a:t>
            </a:r>
            <a:r>
              <a:rPr lang="en-ID" dirty="0" err="1"/>
              <a:t>enim</a:t>
            </a:r>
            <a:r>
              <a:rPr lang="en-ID" dirty="0"/>
              <a:t> ipsam </a:t>
            </a:r>
            <a:r>
              <a:rPr lang="en-ID" dirty="0" err="1"/>
              <a:t>voluptatem</a:t>
            </a:r>
            <a:r>
              <a:rPr lang="en-ID" dirty="0"/>
              <a:t> </a:t>
            </a:r>
            <a:r>
              <a:rPr lang="en-ID" dirty="0" err="1"/>
              <a:t>quia</a:t>
            </a:r>
            <a:r>
              <a:rPr lang="en-ID" dirty="0"/>
              <a:t> </a:t>
            </a:r>
            <a:r>
              <a:rPr lang="en-ID" dirty="0" err="1"/>
              <a:t>odit</a:t>
            </a:r>
            <a:r>
              <a:rPr lang="en-ID" dirty="0"/>
              <a:t> </a:t>
            </a:r>
            <a:r>
              <a:rPr lang="en-ID" dirty="0" err="1"/>
              <a:t>aut</a:t>
            </a:r>
            <a:r>
              <a:rPr lang="en-ID" dirty="0"/>
              <a:t> fugit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8B26561E-F749-8AE4-1F60-7E69AB72D028}"/>
              </a:ext>
            </a:extLst>
          </p:cNvPr>
          <p:cNvSpPr txBox="1"/>
          <p:nvPr/>
        </p:nvSpPr>
        <p:spPr>
          <a:xfrm>
            <a:off x="1324455" y="2156314"/>
            <a:ext cx="1989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ID" dirty="0">
                <a:solidFill>
                  <a:schemeClr val="accent1"/>
                </a:solidFill>
              </a:rPr>
              <a:t>Phase 01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0D25C302-6EB6-C558-472F-F344E0F2A21E}"/>
              </a:ext>
            </a:extLst>
          </p:cNvPr>
          <p:cNvSpPr txBox="1"/>
          <p:nvPr/>
        </p:nvSpPr>
        <p:spPr>
          <a:xfrm>
            <a:off x="4563704" y="2522074"/>
            <a:ext cx="2236326" cy="48423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ID" dirty="0"/>
              <a:t>Nemo </a:t>
            </a:r>
            <a:r>
              <a:rPr lang="en-ID" dirty="0" err="1"/>
              <a:t>enim</a:t>
            </a:r>
            <a:r>
              <a:rPr lang="en-ID" dirty="0"/>
              <a:t> ipsam </a:t>
            </a:r>
            <a:r>
              <a:rPr lang="en-ID" dirty="0" err="1"/>
              <a:t>voluptatem</a:t>
            </a:r>
            <a:r>
              <a:rPr lang="en-ID" dirty="0"/>
              <a:t> </a:t>
            </a:r>
            <a:r>
              <a:rPr lang="en-ID" dirty="0" err="1"/>
              <a:t>quia</a:t>
            </a:r>
            <a:r>
              <a:rPr lang="en-ID" dirty="0"/>
              <a:t> </a:t>
            </a:r>
            <a:r>
              <a:rPr lang="en-ID" dirty="0" err="1"/>
              <a:t>odit</a:t>
            </a:r>
            <a:r>
              <a:rPr lang="en-ID" dirty="0"/>
              <a:t> </a:t>
            </a:r>
            <a:r>
              <a:rPr lang="en-ID" dirty="0" err="1"/>
              <a:t>aut</a:t>
            </a:r>
            <a:r>
              <a:rPr lang="en-ID" dirty="0"/>
              <a:t> fugit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01C4239-3994-8479-1A23-4E45B77CF510}"/>
              </a:ext>
            </a:extLst>
          </p:cNvPr>
          <p:cNvSpPr txBox="1"/>
          <p:nvPr/>
        </p:nvSpPr>
        <p:spPr>
          <a:xfrm>
            <a:off x="4563704" y="2156314"/>
            <a:ext cx="1989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ID" dirty="0">
                <a:solidFill>
                  <a:schemeClr val="accent4"/>
                </a:solidFill>
              </a:rPr>
              <a:t>Phase 04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5789F9A8-ABD2-5339-A458-91AD8993B650}"/>
              </a:ext>
            </a:extLst>
          </p:cNvPr>
          <p:cNvSpPr txBox="1"/>
          <p:nvPr/>
        </p:nvSpPr>
        <p:spPr>
          <a:xfrm>
            <a:off x="1324455" y="3808766"/>
            <a:ext cx="2236326" cy="48423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ID" dirty="0"/>
              <a:t>Nemo </a:t>
            </a:r>
            <a:r>
              <a:rPr lang="en-ID" dirty="0" err="1"/>
              <a:t>enim</a:t>
            </a:r>
            <a:r>
              <a:rPr lang="en-ID" dirty="0"/>
              <a:t> ipsam </a:t>
            </a:r>
            <a:r>
              <a:rPr lang="en-ID" dirty="0" err="1"/>
              <a:t>voluptatem</a:t>
            </a:r>
            <a:r>
              <a:rPr lang="en-ID" dirty="0"/>
              <a:t> </a:t>
            </a:r>
            <a:r>
              <a:rPr lang="en-ID" dirty="0" err="1"/>
              <a:t>quia</a:t>
            </a:r>
            <a:r>
              <a:rPr lang="en-ID" dirty="0"/>
              <a:t> </a:t>
            </a:r>
            <a:r>
              <a:rPr lang="en-ID" dirty="0" err="1"/>
              <a:t>odit</a:t>
            </a:r>
            <a:r>
              <a:rPr lang="en-ID" dirty="0"/>
              <a:t> </a:t>
            </a:r>
            <a:r>
              <a:rPr lang="en-ID" dirty="0" err="1"/>
              <a:t>aut</a:t>
            </a:r>
            <a:r>
              <a:rPr lang="en-ID" dirty="0"/>
              <a:t> fugit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250EF2AA-2EB9-7E5D-10BB-115AF45467EF}"/>
              </a:ext>
            </a:extLst>
          </p:cNvPr>
          <p:cNvSpPr txBox="1"/>
          <p:nvPr/>
        </p:nvSpPr>
        <p:spPr>
          <a:xfrm>
            <a:off x="1324455" y="3443006"/>
            <a:ext cx="1989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ID" dirty="0">
                <a:solidFill>
                  <a:schemeClr val="accent3"/>
                </a:solidFill>
              </a:rPr>
              <a:t>Phase 02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10C7DF9-20C4-F08B-AE72-E0476E3A472C}"/>
              </a:ext>
            </a:extLst>
          </p:cNvPr>
          <p:cNvSpPr txBox="1"/>
          <p:nvPr/>
        </p:nvSpPr>
        <p:spPr>
          <a:xfrm>
            <a:off x="4563704" y="3808766"/>
            <a:ext cx="2236326" cy="48423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ID" dirty="0"/>
              <a:t>Nemo </a:t>
            </a:r>
            <a:r>
              <a:rPr lang="en-ID" dirty="0" err="1"/>
              <a:t>enim</a:t>
            </a:r>
            <a:r>
              <a:rPr lang="en-ID" dirty="0"/>
              <a:t> ipsam </a:t>
            </a:r>
            <a:r>
              <a:rPr lang="en-ID" dirty="0" err="1"/>
              <a:t>voluptatem</a:t>
            </a:r>
            <a:r>
              <a:rPr lang="en-ID" dirty="0"/>
              <a:t> </a:t>
            </a:r>
            <a:r>
              <a:rPr lang="en-ID" dirty="0" err="1"/>
              <a:t>quia</a:t>
            </a:r>
            <a:r>
              <a:rPr lang="en-ID" dirty="0"/>
              <a:t> </a:t>
            </a:r>
            <a:r>
              <a:rPr lang="en-ID" dirty="0" err="1"/>
              <a:t>odit</a:t>
            </a:r>
            <a:r>
              <a:rPr lang="en-ID" dirty="0"/>
              <a:t> </a:t>
            </a:r>
            <a:r>
              <a:rPr lang="en-ID" dirty="0" err="1"/>
              <a:t>aut</a:t>
            </a:r>
            <a:r>
              <a:rPr lang="en-ID" dirty="0"/>
              <a:t> fugit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CE50DF4C-6C79-51D9-BCE4-99AAC6E9B00A}"/>
              </a:ext>
            </a:extLst>
          </p:cNvPr>
          <p:cNvSpPr txBox="1"/>
          <p:nvPr/>
        </p:nvSpPr>
        <p:spPr>
          <a:xfrm>
            <a:off x="4563704" y="3443006"/>
            <a:ext cx="1989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ID" dirty="0">
                <a:solidFill>
                  <a:schemeClr val="accent5"/>
                </a:solidFill>
              </a:rPr>
              <a:t>Phase 05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CFBB09C2-3DAA-3FB9-7C7E-50D0B4D7C5D7}"/>
              </a:ext>
            </a:extLst>
          </p:cNvPr>
          <p:cNvSpPr txBox="1"/>
          <p:nvPr/>
        </p:nvSpPr>
        <p:spPr>
          <a:xfrm>
            <a:off x="1324455" y="5095457"/>
            <a:ext cx="2236326" cy="484235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en-ID" dirty="0"/>
              <a:t>Nemo </a:t>
            </a:r>
            <a:r>
              <a:rPr lang="en-ID" dirty="0" err="1"/>
              <a:t>enim</a:t>
            </a:r>
            <a:r>
              <a:rPr lang="en-ID" dirty="0"/>
              <a:t> ipsam </a:t>
            </a:r>
            <a:r>
              <a:rPr lang="en-ID" dirty="0" err="1"/>
              <a:t>voluptatem</a:t>
            </a:r>
            <a:r>
              <a:rPr lang="en-ID" dirty="0"/>
              <a:t> </a:t>
            </a:r>
            <a:r>
              <a:rPr lang="en-ID" dirty="0" err="1"/>
              <a:t>quia</a:t>
            </a:r>
            <a:r>
              <a:rPr lang="en-ID" dirty="0"/>
              <a:t> </a:t>
            </a:r>
            <a:r>
              <a:rPr lang="en-ID" dirty="0" err="1"/>
              <a:t>odit</a:t>
            </a:r>
            <a:r>
              <a:rPr lang="en-ID" dirty="0"/>
              <a:t> </a:t>
            </a:r>
            <a:r>
              <a:rPr lang="en-ID" dirty="0" err="1"/>
              <a:t>aut</a:t>
            </a:r>
            <a:r>
              <a:rPr lang="en-ID" dirty="0"/>
              <a:t> fugit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F0F8ACBF-23CF-4DFD-0273-9EA52E374BD5}"/>
              </a:ext>
            </a:extLst>
          </p:cNvPr>
          <p:cNvSpPr txBox="1"/>
          <p:nvPr/>
        </p:nvSpPr>
        <p:spPr>
          <a:xfrm>
            <a:off x="1324455" y="4729697"/>
            <a:ext cx="19893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en-US"/>
            </a:defPPr>
            <a:lvl1pPr>
              <a:defRPr sz="1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ID" dirty="0">
                <a:solidFill>
                  <a:schemeClr val="accent2"/>
                </a:solidFill>
              </a:rPr>
              <a:t>Phase 03</a:t>
            </a: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F6C36A3-F5DB-2FF0-5819-5BB1FE7E9994}"/>
              </a:ext>
            </a:extLst>
          </p:cNvPr>
          <p:cNvSpPr/>
          <p:nvPr/>
        </p:nvSpPr>
        <p:spPr>
          <a:xfrm>
            <a:off x="11532922" y="132509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B1F66E25-6E22-57F8-34A2-58447F5B0D15}"/>
              </a:ext>
            </a:extLst>
          </p:cNvPr>
          <p:cNvSpPr/>
          <p:nvPr/>
        </p:nvSpPr>
        <p:spPr>
          <a:xfrm>
            <a:off x="3888872" y="6451964"/>
            <a:ext cx="812074" cy="81207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A3A6EC45-A874-DBB3-A3C0-D58F6D3B3115}"/>
              </a:ext>
            </a:extLst>
          </p:cNvPr>
          <p:cNvSpPr/>
          <p:nvPr/>
        </p:nvSpPr>
        <p:spPr>
          <a:xfrm flipH="1">
            <a:off x="9795427" y="432170"/>
            <a:ext cx="219464" cy="219464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93ABF319-F281-0A89-B597-2E2DA1E3CA65}"/>
              </a:ext>
            </a:extLst>
          </p:cNvPr>
          <p:cNvSpPr/>
          <p:nvPr/>
        </p:nvSpPr>
        <p:spPr>
          <a:xfrm flipH="1">
            <a:off x="8855467" y="6387748"/>
            <a:ext cx="183530" cy="1835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6" name="Oval 35">
            <a:extLst>
              <a:ext uri="{FF2B5EF4-FFF2-40B4-BE49-F238E27FC236}">
                <a16:creationId xmlns:a16="http://schemas.microsoft.com/office/drawing/2014/main" id="{E245325B-CC18-C7EA-48A2-31C7B647832C}"/>
              </a:ext>
            </a:extLst>
          </p:cNvPr>
          <p:cNvSpPr/>
          <p:nvPr/>
        </p:nvSpPr>
        <p:spPr>
          <a:xfrm flipH="1">
            <a:off x="1339309" y="1052868"/>
            <a:ext cx="185530" cy="18553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8" name="Graphic 37" descr="Clipboard with solid fill">
            <a:extLst>
              <a:ext uri="{FF2B5EF4-FFF2-40B4-BE49-F238E27FC236}">
                <a16:creationId xmlns:a16="http://schemas.microsoft.com/office/drawing/2014/main" id="{8AE79A41-14FC-442D-5411-09BB1B94D36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21714" y="2139326"/>
            <a:ext cx="455336" cy="455336"/>
          </a:xfrm>
          <a:prstGeom prst="rect">
            <a:avLst/>
          </a:prstGeom>
        </p:spPr>
      </p:pic>
      <p:pic>
        <p:nvPicPr>
          <p:cNvPr id="40" name="Graphic 39" descr="Daily calendar with solid fill">
            <a:extLst>
              <a:ext uri="{FF2B5EF4-FFF2-40B4-BE49-F238E27FC236}">
                <a16:creationId xmlns:a16="http://schemas.microsoft.com/office/drawing/2014/main" id="{35B1DB54-DBEB-5569-B61C-ADDB0145807E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074785" y="3397361"/>
            <a:ext cx="455336" cy="455336"/>
          </a:xfrm>
          <a:prstGeom prst="rect">
            <a:avLst/>
          </a:prstGeom>
        </p:spPr>
      </p:pic>
      <p:pic>
        <p:nvPicPr>
          <p:cNvPr id="42" name="Graphic 41" descr="Network with solid fill">
            <a:extLst>
              <a:ext uri="{FF2B5EF4-FFF2-40B4-BE49-F238E27FC236}">
                <a16:creationId xmlns:a16="http://schemas.microsoft.com/office/drawing/2014/main" id="{EDA16FA9-E9C2-E38B-1A73-73BD7B82485B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087635" y="2139326"/>
            <a:ext cx="455336" cy="455336"/>
          </a:xfrm>
          <a:prstGeom prst="rect">
            <a:avLst/>
          </a:prstGeom>
        </p:spPr>
      </p:pic>
      <p:pic>
        <p:nvPicPr>
          <p:cNvPr id="44" name="Graphic 43" descr="Bar graph with upward trend with solid fill">
            <a:extLst>
              <a:ext uri="{FF2B5EF4-FFF2-40B4-BE49-F238E27FC236}">
                <a16:creationId xmlns:a16="http://schemas.microsoft.com/office/drawing/2014/main" id="{A2412780-4162-4B1A-93B0-572EE4DBA0F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21714" y="4672588"/>
            <a:ext cx="455336" cy="455336"/>
          </a:xfrm>
          <a:prstGeom prst="rect">
            <a:avLst/>
          </a:prstGeom>
        </p:spPr>
      </p:pic>
      <p:pic>
        <p:nvPicPr>
          <p:cNvPr id="57" name="Graphic 56" descr="Group brainstorm with solid fill">
            <a:extLst>
              <a:ext uri="{FF2B5EF4-FFF2-40B4-BE49-F238E27FC236}">
                <a16:creationId xmlns:a16="http://schemas.microsoft.com/office/drawing/2014/main" id="{75558983-F242-E949-8A9A-52039CCE236C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821714" y="3397361"/>
            <a:ext cx="455336" cy="4553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8480241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Freeform: Shape 19">
            <a:extLst>
              <a:ext uri="{FF2B5EF4-FFF2-40B4-BE49-F238E27FC236}">
                <a16:creationId xmlns:a16="http://schemas.microsoft.com/office/drawing/2014/main" id="{B9FCDE11-70E6-4F14-B005-1002910869C3}"/>
              </a:ext>
            </a:extLst>
          </p:cNvPr>
          <p:cNvSpPr/>
          <p:nvPr/>
        </p:nvSpPr>
        <p:spPr>
          <a:xfrm rot="5400000" flipV="1">
            <a:off x="6089186" y="4058856"/>
            <a:ext cx="35604" cy="687349"/>
          </a:xfrm>
          <a:custGeom>
            <a:avLst/>
            <a:gdLst>
              <a:gd name="connsiteX0" fmla="*/ 0 w 28499"/>
              <a:gd name="connsiteY0" fmla="*/ 0 h 1754119"/>
              <a:gd name="connsiteX1" fmla="*/ 0 w 28499"/>
              <a:gd name="connsiteY1" fmla="*/ 1754119 h 1754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499" h="1754119">
                <a:moveTo>
                  <a:pt x="0" y="0"/>
                </a:moveTo>
                <a:lnTo>
                  <a:pt x="0" y="1754119"/>
                </a:lnTo>
              </a:path>
            </a:pathLst>
          </a:custGeom>
          <a:ln w="19050" cap="rnd">
            <a:solidFill>
              <a:schemeClr val="tx1">
                <a:lumMod val="25000"/>
                <a:lumOff val="75000"/>
              </a:schemeClr>
            </a:solidFill>
            <a:custDash>
              <a:ds d="2123" sp="212603"/>
            </a:custDash>
            <a:round/>
            <a:headEnd type="none"/>
            <a:tailEnd type="none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E41EFD9-959F-4418-94D0-1E70B6D4ABEC}"/>
              </a:ext>
            </a:extLst>
          </p:cNvPr>
          <p:cNvSpPr/>
          <p:nvPr/>
        </p:nvSpPr>
        <p:spPr>
          <a:xfrm flipV="1">
            <a:off x="3987349" y="3852961"/>
            <a:ext cx="401933" cy="227488"/>
          </a:xfrm>
          <a:custGeom>
            <a:avLst/>
            <a:gdLst>
              <a:gd name="connsiteX0" fmla="*/ 516119 w 516118"/>
              <a:gd name="connsiteY0" fmla="*/ 0 h 292115"/>
              <a:gd name="connsiteX1" fmla="*/ 0 w 516118"/>
              <a:gd name="connsiteY1" fmla="*/ 292116 h 292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16118" h="292115">
                <a:moveTo>
                  <a:pt x="516119" y="0"/>
                </a:moveTo>
                <a:lnTo>
                  <a:pt x="0" y="292116"/>
                </a:lnTo>
              </a:path>
            </a:pathLst>
          </a:custGeom>
          <a:ln w="19050" cap="rnd">
            <a:solidFill>
              <a:schemeClr val="tx1">
                <a:lumMod val="25000"/>
                <a:lumOff val="75000"/>
              </a:schemeClr>
            </a:solidFill>
            <a:custDash>
              <a:ds d="2055" sp="205868"/>
            </a:custDash>
            <a:round/>
            <a:headEnd type="none"/>
            <a:tailEnd type="none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AB277DCE-68FE-4B92-B74D-93A954EEE3AD}"/>
              </a:ext>
            </a:extLst>
          </p:cNvPr>
          <p:cNvSpPr/>
          <p:nvPr/>
        </p:nvSpPr>
        <p:spPr>
          <a:xfrm flipV="1">
            <a:off x="7850215" y="3860950"/>
            <a:ext cx="401933" cy="227488"/>
          </a:xfrm>
          <a:custGeom>
            <a:avLst/>
            <a:gdLst>
              <a:gd name="connsiteX0" fmla="*/ 0 w 516118"/>
              <a:gd name="connsiteY0" fmla="*/ 0 h 292115"/>
              <a:gd name="connsiteX1" fmla="*/ 516119 w 516118"/>
              <a:gd name="connsiteY1" fmla="*/ 292116 h 2921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516118" h="292115">
                <a:moveTo>
                  <a:pt x="0" y="0"/>
                </a:moveTo>
                <a:lnTo>
                  <a:pt x="516119" y="292116"/>
                </a:lnTo>
              </a:path>
            </a:pathLst>
          </a:custGeom>
          <a:ln w="19050" cap="rnd">
            <a:solidFill>
              <a:schemeClr val="tx1">
                <a:lumMod val="25000"/>
                <a:lumOff val="75000"/>
              </a:schemeClr>
            </a:solidFill>
            <a:custDash>
              <a:ds d="2055" sp="205868"/>
            </a:custDash>
            <a:round/>
            <a:headEnd type="none"/>
            <a:tailEnd type="none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74E8D33E-842A-4DBE-9873-2C8CCFBC3D9C}"/>
              </a:ext>
            </a:extLst>
          </p:cNvPr>
          <p:cNvSpPr/>
          <p:nvPr/>
        </p:nvSpPr>
        <p:spPr>
          <a:xfrm flipV="1">
            <a:off x="6095891" y="2962760"/>
            <a:ext cx="22194" cy="1366040"/>
          </a:xfrm>
          <a:custGeom>
            <a:avLst/>
            <a:gdLst>
              <a:gd name="connsiteX0" fmla="*/ 0 w 28499"/>
              <a:gd name="connsiteY0" fmla="*/ 0 h 1754119"/>
              <a:gd name="connsiteX1" fmla="*/ 0 w 28499"/>
              <a:gd name="connsiteY1" fmla="*/ 1754119 h 175411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28499" h="1754119">
                <a:moveTo>
                  <a:pt x="0" y="0"/>
                </a:moveTo>
                <a:lnTo>
                  <a:pt x="0" y="1754119"/>
                </a:lnTo>
              </a:path>
            </a:pathLst>
          </a:custGeom>
          <a:ln w="19050" cap="rnd">
            <a:solidFill>
              <a:schemeClr val="tx1">
                <a:lumMod val="25000"/>
                <a:lumOff val="75000"/>
              </a:schemeClr>
            </a:solidFill>
            <a:custDash>
              <a:ds d="2123" sp="212603"/>
            </a:custDash>
            <a:round/>
            <a:headEnd type="none"/>
            <a:tailEnd type="none"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A081A44B-AD79-4D0A-A328-B8EC8BC28999}"/>
              </a:ext>
            </a:extLst>
          </p:cNvPr>
          <p:cNvSpPr/>
          <p:nvPr/>
        </p:nvSpPr>
        <p:spPr>
          <a:xfrm flipV="1">
            <a:off x="4390392" y="3733557"/>
            <a:ext cx="1302344" cy="1302343"/>
          </a:xfrm>
          <a:custGeom>
            <a:avLst/>
            <a:gdLst>
              <a:gd name="connsiteX0" fmla="*/ 1672328 w 1672327"/>
              <a:gd name="connsiteY0" fmla="*/ 836163 h 1672326"/>
              <a:gd name="connsiteX1" fmla="*/ 1419541 w 1672327"/>
              <a:gd name="connsiteY1" fmla="*/ 1435214 h 1672326"/>
              <a:gd name="connsiteX2" fmla="*/ 836164 w 1672327"/>
              <a:gd name="connsiteY2" fmla="*/ 1672327 h 1672326"/>
              <a:gd name="connsiteX3" fmla="*/ 0 w 1672327"/>
              <a:gd name="connsiteY3" fmla="*/ 836163 h 1672326"/>
              <a:gd name="connsiteX4" fmla="*/ 836164 w 1672327"/>
              <a:gd name="connsiteY4" fmla="*/ 0 h 1672326"/>
              <a:gd name="connsiteX5" fmla="*/ 1098926 w 1672327"/>
              <a:gd name="connsiteY5" fmla="*/ 42179 h 1672326"/>
              <a:gd name="connsiteX6" fmla="*/ 1672328 w 1672327"/>
              <a:gd name="connsiteY6" fmla="*/ 836163 h 167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2327" h="1672326">
                <a:moveTo>
                  <a:pt x="1672328" y="836163"/>
                </a:moveTo>
                <a:cubicBezTo>
                  <a:pt x="1672328" y="1070996"/>
                  <a:pt x="1575431" y="1283029"/>
                  <a:pt x="1419541" y="1435214"/>
                </a:cubicBezTo>
                <a:cubicBezTo>
                  <a:pt x="1269066" y="1581985"/>
                  <a:pt x="1063302" y="1672327"/>
                  <a:pt x="836164" y="1672327"/>
                </a:cubicBezTo>
                <a:cubicBezTo>
                  <a:pt x="374193" y="1672327"/>
                  <a:pt x="0" y="1297849"/>
                  <a:pt x="0" y="836163"/>
                </a:cubicBezTo>
                <a:cubicBezTo>
                  <a:pt x="0" y="374193"/>
                  <a:pt x="374193" y="0"/>
                  <a:pt x="836164" y="0"/>
                </a:cubicBezTo>
                <a:cubicBezTo>
                  <a:pt x="927931" y="0"/>
                  <a:pt x="1015993" y="14820"/>
                  <a:pt x="1098926" y="42179"/>
                </a:cubicBezTo>
                <a:cubicBezTo>
                  <a:pt x="1431795" y="152185"/>
                  <a:pt x="1672328" y="465960"/>
                  <a:pt x="1672328" y="836163"/>
                </a:cubicBezTo>
                <a:close/>
              </a:path>
            </a:pathLst>
          </a:custGeom>
          <a:noFill/>
          <a:ln w="161483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EE053C3A-856C-42FA-B3F2-BAD680C88A39}"/>
              </a:ext>
            </a:extLst>
          </p:cNvPr>
          <p:cNvSpPr/>
          <p:nvPr/>
        </p:nvSpPr>
        <p:spPr>
          <a:xfrm flipV="1">
            <a:off x="4630975" y="3974140"/>
            <a:ext cx="821178" cy="821177"/>
          </a:xfrm>
          <a:custGeom>
            <a:avLst/>
            <a:gdLst>
              <a:gd name="connsiteX0" fmla="*/ 1054467 w 1054467"/>
              <a:gd name="connsiteY0" fmla="*/ 527233 h 1054466"/>
              <a:gd name="connsiteX1" fmla="*/ 895157 w 1054467"/>
              <a:gd name="connsiteY1" fmla="*/ 904846 h 1054466"/>
              <a:gd name="connsiteX2" fmla="*/ 527234 w 1054467"/>
              <a:gd name="connsiteY2" fmla="*/ 1054467 h 1054466"/>
              <a:gd name="connsiteX3" fmla="*/ 0 w 1054467"/>
              <a:gd name="connsiteY3" fmla="*/ 527233 h 1054466"/>
              <a:gd name="connsiteX4" fmla="*/ 527234 w 1054467"/>
              <a:gd name="connsiteY4" fmla="*/ 0 h 1054466"/>
              <a:gd name="connsiteX5" fmla="*/ 692813 w 1054467"/>
              <a:gd name="connsiteY5" fmla="*/ 26504 h 1054466"/>
              <a:gd name="connsiteX6" fmla="*/ 1054467 w 1054467"/>
              <a:gd name="connsiteY6" fmla="*/ 527233 h 105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4467" h="1054466">
                <a:moveTo>
                  <a:pt x="1054467" y="527233"/>
                </a:moveTo>
                <a:cubicBezTo>
                  <a:pt x="1054467" y="675429"/>
                  <a:pt x="993194" y="809089"/>
                  <a:pt x="895157" y="904846"/>
                </a:cubicBezTo>
                <a:cubicBezTo>
                  <a:pt x="800255" y="997468"/>
                  <a:pt x="670584" y="1054467"/>
                  <a:pt x="527234" y="1054467"/>
                </a:cubicBezTo>
                <a:cubicBezTo>
                  <a:pt x="235973" y="1054467"/>
                  <a:pt x="0" y="818209"/>
                  <a:pt x="0" y="527233"/>
                </a:cubicBezTo>
                <a:cubicBezTo>
                  <a:pt x="0" y="235972"/>
                  <a:pt x="235973" y="0"/>
                  <a:pt x="527234" y="0"/>
                </a:cubicBezTo>
                <a:cubicBezTo>
                  <a:pt x="585087" y="0"/>
                  <a:pt x="640660" y="9405"/>
                  <a:pt x="692813" y="26504"/>
                </a:cubicBezTo>
                <a:cubicBezTo>
                  <a:pt x="902852" y="96042"/>
                  <a:pt x="1054467" y="293826"/>
                  <a:pt x="1054467" y="527233"/>
                </a:cubicBezTo>
                <a:close/>
              </a:path>
            </a:pathLst>
          </a:custGeom>
          <a:solidFill>
            <a:schemeClr val="accent2"/>
          </a:solidFill>
          <a:ln w="284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FAA0D96B-4B8D-4ABC-A3BB-0B8C59EC1106}"/>
              </a:ext>
            </a:extLst>
          </p:cNvPr>
          <p:cNvSpPr/>
          <p:nvPr/>
        </p:nvSpPr>
        <p:spPr>
          <a:xfrm flipV="1">
            <a:off x="5041564" y="4795317"/>
            <a:ext cx="505579" cy="240583"/>
          </a:xfrm>
          <a:custGeom>
            <a:avLst/>
            <a:gdLst>
              <a:gd name="connsiteX0" fmla="*/ 0 w 649209"/>
              <a:gd name="connsiteY0" fmla="*/ 0 h 308930"/>
              <a:gd name="connsiteX1" fmla="*/ 262762 w 649209"/>
              <a:gd name="connsiteY1" fmla="*/ 42179 h 308930"/>
              <a:gd name="connsiteX2" fmla="*/ 649210 w 649209"/>
              <a:gd name="connsiteY2" fmla="*/ 308930 h 3089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49209" h="308930">
                <a:moveTo>
                  <a:pt x="0" y="0"/>
                </a:moveTo>
                <a:cubicBezTo>
                  <a:pt x="91767" y="0"/>
                  <a:pt x="179829" y="14820"/>
                  <a:pt x="262762" y="42179"/>
                </a:cubicBezTo>
                <a:cubicBezTo>
                  <a:pt x="415802" y="92907"/>
                  <a:pt x="549463" y="186384"/>
                  <a:pt x="649210" y="308930"/>
                </a:cubicBezTo>
              </a:path>
            </a:pathLst>
          </a:custGeom>
          <a:noFill/>
          <a:ln w="161483" cap="flat">
            <a:solidFill>
              <a:schemeClr val="accent2">
                <a:lumMod val="9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" name="Freeform: Shape 10">
            <a:extLst>
              <a:ext uri="{FF2B5EF4-FFF2-40B4-BE49-F238E27FC236}">
                <a16:creationId xmlns:a16="http://schemas.microsoft.com/office/drawing/2014/main" id="{2B20B919-6294-4DCF-A4EF-B2C2CB202F9D}"/>
              </a:ext>
            </a:extLst>
          </p:cNvPr>
          <p:cNvSpPr/>
          <p:nvPr/>
        </p:nvSpPr>
        <p:spPr>
          <a:xfrm flipV="1">
            <a:off x="6499265" y="3733557"/>
            <a:ext cx="1302344" cy="1302343"/>
          </a:xfrm>
          <a:custGeom>
            <a:avLst/>
            <a:gdLst>
              <a:gd name="connsiteX0" fmla="*/ 1672328 w 1672328"/>
              <a:gd name="connsiteY0" fmla="*/ 836163 h 1672326"/>
              <a:gd name="connsiteX1" fmla="*/ 1419541 w 1672328"/>
              <a:gd name="connsiteY1" fmla="*/ 1435214 h 1672326"/>
              <a:gd name="connsiteX2" fmla="*/ 836164 w 1672328"/>
              <a:gd name="connsiteY2" fmla="*/ 1672327 h 1672326"/>
              <a:gd name="connsiteX3" fmla="*/ 0 w 1672328"/>
              <a:gd name="connsiteY3" fmla="*/ 836163 h 1672326"/>
              <a:gd name="connsiteX4" fmla="*/ 836164 w 1672328"/>
              <a:gd name="connsiteY4" fmla="*/ 0 h 1672326"/>
              <a:gd name="connsiteX5" fmla="*/ 1098926 w 1672328"/>
              <a:gd name="connsiteY5" fmla="*/ 42179 h 1672326"/>
              <a:gd name="connsiteX6" fmla="*/ 1672328 w 1672328"/>
              <a:gd name="connsiteY6" fmla="*/ 836163 h 167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2328" h="1672326">
                <a:moveTo>
                  <a:pt x="1672328" y="836163"/>
                </a:moveTo>
                <a:cubicBezTo>
                  <a:pt x="1672328" y="1070996"/>
                  <a:pt x="1575431" y="1283029"/>
                  <a:pt x="1419541" y="1435214"/>
                </a:cubicBezTo>
                <a:cubicBezTo>
                  <a:pt x="1269066" y="1581985"/>
                  <a:pt x="1063302" y="1672327"/>
                  <a:pt x="836164" y="1672327"/>
                </a:cubicBezTo>
                <a:cubicBezTo>
                  <a:pt x="374193" y="1672327"/>
                  <a:pt x="0" y="1297849"/>
                  <a:pt x="0" y="836163"/>
                </a:cubicBezTo>
                <a:cubicBezTo>
                  <a:pt x="0" y="374193"/>
                  <a:pt x="374193" y="0"/>
                  <a:pt x="836164" y="0"/>
                </a:cubicBezTo>
                <a:cubicBezTo>
                  <a:pt x="927931" y="0"/>
                  <a:pt x="1015994" y="14820"/>
                  <a:pt x="1098926" y="42179"/>
                </a:cubicBezTo>
                <a:cubicBezTo>
                  <a:pt x="1431796" y="152185"/>
                  <a:pt x="1672328" y="465960"/>
                  <a:pt x="1672328" y="836163"/>
                </a:cubicBezTo>
                <a:close/>
              </a:path>
            </a:pathLst>
          </a:custGeom>
          <a:noFill/>
          <a:ln w="161483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4FF0D34D-389C-471E-93C6-A7962219C645}"/>
              </a:ext>
            </a:extLst>
          </p:cNvPr>
          <p:cNvSpPr/>
          <p:nvPr/>
        </p:nvSpPr>
        <p:spPr>
          <a:xfrm flipV="1">
            <a:off x="6810426" y="3733557"/>
            <a:ext cx="991184" cy="1302343"/>
          </a:xfrm>
          <a:custGeom>
            <a:avLst/>
            <a:gdLst>
              <a:gd name="connsiteX0" fmla="*/ 436607 w 1272770"/>
              <a:gd name="connsiteY0" fmla="*/ 0 h 1672326"/>
              <a:gd name="connsiteX1" fmla="*/ 699368 w 1272770"/>
              <a:gd name="connsiteY1" fmla="*/ 42179 h 1672326"/>
              <a:gd name="connsiteX2" fmla="*/ 1272771 w 1272770"/>
              <a:gd name="connsiteY2" fmla="*/ 836163 h 1672326"/>
              <a:gd name="connsiteX3" fmla="*/ 1019983 w 1272770"/>
              <a:gd name="connsiteY3" fmla="*/ 1435214 h 1672326"/>
              <a:gd name="connsiteX4" fmla="*/ 436607 w 1272770"/>
              <a:gd name="connsiteY4" fmla="*/ 1672327 h 1672326"/>
              <a:gd name="connsiteX5" fmla="*/ 0 w 1272770"/>
              <a:gd name="connsiteY5" fmla="*/ 1549496 h 167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272770" h="1672326">
                <a:moveTo>
                  <a:pt x="436607" y="0"/>
                </a:moveTo>
                <a:cubicBezTo>
                  <a:pt x="528374" y="0"/>
                  <a:pt x="616436" y="14820"/>
                  <a:pt x="699368" y="42179"/>
                </a:cubicBezTo>
                <a:cubicBezTo>
                  <a:pt x="1032523" y="152185"/>
                  <a:pt x="1272771" y="465960"/>
                  <a:pt x="1272771" y="836163"/>
                </a:cubicBezTo>
                <a:cubicBezTo>
                  <a:pt x="1272771" y="1070996"/>
                  <a:pt x="1175874" y="1283029"/>
                  <a:pt x="1019983" y="1435214"/>
                </a:cubicBezTo>
                <a:cubicBezTo>
                  <a:pt x="869508" y="1581985"/>
                  <a:pt x="663745" y="1672327"/>
                  <a:pt x="436607" y="1672327"/>
                </a:cubicBezTo>
                <a:cubicBezTo>
                  <a:pt x="276727" y="1672327"/>
                  <a:pt x="127106" y="1627298"/>
                  <a:pt x="0" y="1549496"/>
                </a:cubicBezTo>
              </a:path>
            </a:pathLst>
          </a:custGeom>
          <a:noFill/>
          <a:ln w="161483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1417FA7E-874E-45E0-90E2-9C34578CD8D6}"/>
              </a:ext>
            </a:extLst>
          </p:cNvPr>
          <p:cNvSpPr/>
          <p:nvPr/>
        </p:nvSpPr>
        <p:spPr>
          <a:xfrm flipV="1">
            <a:off x="6739849" y="3974140"/>
            <a:ext cx="821178" cy="821177"/>
          </a:xfrm>
          <a:custGeom>
            <a:avLst/>
            <a:gdLst>
              <a:gd name="connsiteX0" fmla="*/ 1054467 w 1054467"/>
              <a:gd name="connsiteY0" fmla="*/ 527233 h 1054466"/>
              <a:gd name="connsiteX1" fmla="*/ 895157 w 1054467"/>
              <a:gd name="connsiteY1" fmla="*/ 904846 h 1054466"/>
              <a:gd name="connsiteX2" fmla="*/ 527234 w 1054467"/>
              <a:gd name="connsiteY2" fmla="*/ 1054467 h 1054466"/>
              <a:gd name="connsiteX3" fmla="*/ 0 w 1054467"/>
              <a:gd name="connsiteY3" fmla="*/ 527233 h 1054466"/>
              <a:gd name="connsiteX4" fmla="*/ 527234 w 1054467"/>
              <a:gd name="connsiteY4" fmla="*/ 0 h 1054466"/>
              <a:gd name="connsiteX5" fmla="*/ 692813 w 1054467"/>
              <a:gd name="connsiteY5" fmla="*/ 26504 h 1054466"/>
              <a:gd name="connsiteX6" fmla="*/ 1054467 w 1054467"/>
              <a:gd name="connsiteY6" fmla="*/ 527233 h 105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4467" h="1054466">
                <a:moveTo>
                  <a:pt x="1054467" y="527233"/>
                </a:moveTo>
                <a:cubicBezTo>
                  <a:pt x="1054467" y="675429"/>
                  <a:pt x="993194" y="809089"/>
                  <a:pt x="895157" y="904846"/>
                </a:cubicBezTo>
                <a:cubicBezTo>
                  <a:pt x="800255" y="997468"/>
                  <a:pt x="670584" y="1054467"/>
                  <a:pt x="527234" y="1054467"/>
                </a:cubicBezTo>
                <a:cubicBezTo>
                  <a:pt x="235973" y="1054467"/>
                  <a:pt x="0" y="818209"/>
                  <a:pt x="0" y="527233"/>
                </a:cubicBezTo>
                <a:cubicBezTo>
                  <a:pt x="0" y="235972"/>
                  <a:pt x="235973" y="0"/>
                  <a:pt x="527234" y="0"/>
                </a:cubicBezTo>
                <a:cubicBezTo>
                  <a:pt x="585087" y="0"/>
                  <a:pt x="640660" y="9405"/>
                  <a:pt x="692813" y="26504"/>
                </a:cubicBezTo>
                <a:cubicBezTo>
                  <a:pt x="902852" y="96042"/>
                  <a:pt x="1054467" y="293826"/>
                  <a:pt x="1054467" y="527233"/>
                </a:cubicBezTo>
                <a:close/>
              </a:path>
            </a:pathLst>
          </a:custGeom>
          <a:solidFill>
            <a:schemeClr val="accent3"/>
          </a:solidFill>
          <a:ln w="284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 dirty="0"/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8D632CF-A47D-4CE8-B847-DB46C5E061F2}"/>
              </a:ext>
            </a:extLst>
          </p:cNvPr>
          <p:cNvSpPr/>
          <p:nvPr/>
        </p:nvSpPr>
        <p:spPr>
          <a:xfrm flipV="1">
            <a:off x="2736717" y="2778106"/>
            <a:ext cx="1302344" cy="1302343"/>
          </a:xfrm>
          <a:custGeom>
            <a:avLst/>
            <a:gdLst>
              <a:gd name="connsiteX0" fmla="*/ 1672328 w 1672327"/>
              <a:gd name="connsiteY0" fmla="*/ 836164 h 1672326"/>
              <a:gd name="connsiteX1" fmla="*/ 1419541 w 1672327"/>
              <a:gd name="connsiteY1" fmla="*/ 1435215 h 1672326"/>
              <a:gd name="connsiteX2" fmla="*/ 836164 w 1672327"/>
              <a:gd name="connsiteY2" fmla="*/ 1672327 h 1672326"/>
              <a:gd name="connsiteX3" fmla="*/ 0 w 1672327"/>
              <a:gd name="connsiteY3" fmla="*/ 836164 h 1672326"/>
              <a:gd name="connsiteX4" fmla="*/ 836164 w 1672327"/>
              <a:gd name="connsiteY4" fmla="*/ 0 h 1672326"/>
              <a:gd name="connsiteX5" fmla="*/ 1098926 w 1672327"/>
              <a:gd name="connsiteY5" fmla="*/ 42179 h 1672326"/>
              <a:gd name="connsiteX6" fmla="*/ 1672328 w 1672327"/>
              <a:gd name="connsiteY6" fmla="*/ 836164 h 167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2327" h="1672326">
                <a:moveTo>
                  <a:pt x="1672328" y="836164"/>
                </a:moveTo>
                <a:cubicBezTo>
                  <a:pt x="1672328" y="1070996"/>
                  <a:pt x="1575431" y="1283029"/>
                  <a:pt x="1419541" y="1435215"/>
                </a:cubicBezTo>
                <a:cubicBezTo>
                  <a:pt x="1269066" y="1581985"/>
                  <a:pt x="1063302" y="1672327"/>
                  <a:pt x="836164" y="1672327"/>
                </a:cubicBezTo>
                <a:cubicBezTo>
                  <a:pt x="374193" y="1672327"/>
                  <a:pt x="0" y="1297849"/>
                  <a:pt x="0" y="836164"/>
                </a:cubicBezTo>
                <a:cubicBezTo>
                  <a:pt x="0" y="374193"/>
                  <a:pt x="374193" y="0"/>
                  <a:pt x="836164" y="0"/>
                </a:cubicBezTo>
                <a:cubicBezTo>
                  <a:pt x="927931" y="0"/>
                  <a:pt x="1015993" y="14820"/>
                  <a:pt x="1098926" y="42179"/>
                </a:cubicBezTo>
                <a:cubicBezTo>
                  <a:pt x="1431795" y="152185"/>
                  <a:pt x="1672328" y="465960"/>
                  <a:pt x="1672328" y="836164"/>
                </a:cubicBezTo>
                <a:close/>
              </a:path>
            </a:pathLst>
          </a:custGeom>
          <a:noFill/>
          <a:ln w="161483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1D10E009-876A-4E10-8433-D4AB4E79DC89}"/>
              </a:ext>
            </a:extLst>
          </p:cNvPr>
          <p:cNvSpPr/>
          <p:nvPr/>
        </p:nvSpPr>
        <p:spPr>
          <a:xfrm flipV="1">
            <a:off x="2977300" y="3018689"/>
            <a:ext cx="821178" cy="821177"/>
          </a:xfrm>
          <a:custGeom>
            <a:avLst/>
            <a:gdLst>
              <a:gd name="connsiteX0" fmla="*/ 1054467 w 1054467"/>
              <a:gd name="connsiteY0" fmla="*/ 527233 h 1054466"/>
              <a:gd name="connsiteX1" fmla="*/ 895157 w 1054467"/>
              <a:gd name="connsiteY1" fmla="*/ 904846 h 1054466"/>
              <a:gd name="connsiteX2" fmla="*/ 527234 w 1054467"/>
              <a:gd name="connsiteY2" fmla="*/ 1054467 h 1054466"/>
              <a:gd name="connsiteX3" fmla="*/ 0 w 1054467"/>
              <a:gd name="connsiteY3" fmla="*/ 527233 h 1054466"/>
              <a:gd name="connsiteX4" fmla="*/ 527234 w 1054467"/>
              <a:gd name="connsiteY4" fmla="*/ 0 h 1054466"/>
              <a:gd name="connsiteX5" fmla="*/ 692813 w 1054467"/>
              <a:gd name="connsiteY5" fmla="*/ 26504 h 1054466"/>
              <a:gd name="connsiteX6" fmla="*/ 1054467 w 1054467"/>
              <a:gd name="connsiteY6" fmla="*/ 527233 h 105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4467" h="1054466">
                <a:moveTo>
                  <a:pt x="1054467" y="527233"/>
                </a:moveTo>
                <a:cubicBezTo>
                  <a:pt x="1054467" y="675429"/>
                  <a:pt x="993194" y="809089"/>
                  <a:pt x="895157" y="904846"/>
                </a:cubicBezTo>
                <a:cubicBezTo>
                  <a:pt x="800255" y="997468"/>
                  <a:pt x="670584" y="1054467"/>
                  <a:pt x="527234" y="1054467"/>
                </a:cubicBezTo>
                <a:cubicBezTo>
                  <a:pt x="235973" y="1054467"/>
                  <a:pt x="0" y="818209"/>
                  <a:pt x="0" y="527233"/>
                </a:cubicBezTo>
                <a:cubicBezTo>
                  <a:pt x="0" y="235972"/>
                  <a:pt x="235973" y="0"/>
                  <a:pt x="527234" y="0"/>
                </a:cubicBezTo>
                <a:cubicBezTo>
                  <a:pt x="585087" y="0"/>
                  <a:pt x="640660" y="9405"/>
                  <a:pt x="692813" y="26504"/>
                </a:cubicBezTo>
                <a:cubicBezTo>
                  <a:pt x="902852" y="96042"/>
                  <a:pt x="1054467" y="293826"/>
                  <a:pt x="1054467" y="527233"/>
                </a:cubicBezTo>
                <a:close/>
              </a:path>
            </a:pathLst>
          </a:custGeom>
          <a:solidFill>
            <a:schemeClr val="accent1"/>
          </a:solidFill>
          <a:ln w="284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84E86748-61F7-407B-A11E-EFFB273F83FB}"/>
              </a:ext>
            </a:extLst>
          </p:cNvPr>
          <p:cNvSpPr/>
          <p:nvPr/>
        </p:nvSpPr>
        <p:spPr>
          <a:xfrm flipV="1">
            <a:off x="8152941" y="2778106"/>
            <a:ext cx="1302344" cy="1302343"/>
          </a:xfrm>
          <a:custGeom>
            <a:avLst/>
            <a:gdLst>
              <a:gd name="connsiteX0" fmla="*/ 1672328 w 1672328"/>
              <a:gd name="connsiteY0" fmla="*/ 836164 h 1672326"/>
              <a:gd name="connsiteX1" fmla="*/ 1419540 w 1672328"/>
              <a:gd name="connsiteY1" fmla="*/ 1435215 h 1672326"/>
              <a:gd name="connsiteX2" fmla="*/ 836164 w 1672328"/>
              <a:gd name="connsiteY2" fmla="*/ 1672327 h 1672326"/>
              <a:gd name="connsiteX3" fmla="*/ 0 w 1672328"/>
              <a:gd name="connsiteY3" fmla="*/ 836164 h 1672326"/>
              <a:gd name="connsiteX4" fmla="*/ 836164 w 1672328"/>
              <a:gd name="connsiteY4" fmla="*/ 0 h 1672326"/>
              <a:gd name="connsiteX5" fmla="*/ 1098925 w 1672328"/>
              <a:gd name="connsiteY5" fmla="*/ 42179 h 1672326"/>
              <a:gd name="connsiteX6" fmla="*/ 1672328 w 1672328"/>
              <a:gd name="connsiteY6" fmla="*/ 836164 h 167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672328" h="1672326">
                <a:moveTo>
                  <a:pt x="1672328" y="836164"/>
                </a:moveTo>
                <a:cubicBezTo>
                  <a:pt x="1672328" y="1070996"/>
                  <a:pt x="1575430" y="1283029"/>
                  <a:pt x="1419540" y="1435215"/>
                </a:cubicBezTo>
                <a:cubicBezTo>
                  <a:pt x="1269065" y="1581985"/>
                  <a:pt x="1063301" y="1672327"/>
                  <a:pt x="836164" y="1672327"/>
                </a:cubicBezTo>
                <a:cubicBezTo>
                  <a:pt x="374193" y="1672327"/>
                  <a:pt x="0" y="1297849"/>
                  <a:pt x="0" y="836164"/>
                </a:cubicBezTo>
                <a:cubicBezTo>
                  <a:pt x="0" y="374193"/>
                  <a:pt x="374193" y="0"/>
                  <a:pt x="836164" y="0"/>
                </a:cubicBezTo>
                <a:cubicBezTo>
                  <a:pt x="927931" y="0"/>
                  <a:pt x="1015994" y="14820"/>
                  <a:pt x="1098925" y="42179"/>
                </a:cubicBezTo>
                <a:cubicBezTo>
                  <a:pt x="1431796" y="152185"/>
                  <a:pt x="1672328" y="465960"/>
                  <a:pt x="1672328" y="836164"/>
                </a:cubicBezTo>
                <a:close/>
              </a:path>
            </a:pathLst>
          </a:custGeom>
          <a:noFill/>
          <a:ln w="161483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F18BC1C6-3C08-4BFF-82C2-F536CCDFFF34}"/>
              </a:ext>
            </a:extLst>
          </p:cNvPr>
          <p:cNvSpPr/>
          <p:nvPr/>
        </p:nvSpPr>
        <p:spPr>
          <a:xfrm flipV="1">
            <a:off x="8172472" y="2778106"/>
            <a:ext cx="1282813" cy="1302343"/>
          </a:xfrm>
          <a:custGeom>
            <a:avLst/>
            <a:gdLst>
              <a:gd name="connsiteX0" fmla="*/ 811085 w 1647249"/>
              <a:gd name="connsiteY0" fmla="*/ 0 h 1672326"/>
              <a:gd name="connsiteX1" fmla="*/ 1073846 w 1647249"/>
              <a:gd name="connsiteY1" fmla="*/ 42179 h 1672326"/>
              <a:gd name="connsiteX2" fmla="*/ 1647249 w 1647249"/>
              <a:gd name="connsiteY2" fmla="*/ 836164 h 1672326"/>
              <a:gd name="connsiteX3" fmla="*/ 1394461 w 1647249"/>
              <a:gd name="connsiteY3" fmla="*/ 1435215 h 1672326"/>
              <a:gd name="connsiteX4" fmla="*/ 811085 w 1647249"/>
              <a:gd name="connsiteY4" fmla="*/ 1672327 h 1672326"/>
              <a:gd name="connsiteX5" fmla="*/ 0 w 1647249"/>
              <a:gd name="connsiteY5" fmla="*/ 1039932 h 1672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647249" h="1672326">
                <a:moveTo>
                  <a:pt x="811085" y="0"/>
                </a:moveTo>
                <a:cubicBezTo>
                  <a:pt x="902852" y="0"/>
                  <a:pt x="990915" y="14820"/>
                  <a:pt x="1073846" y="42179"/>
                </a:cubicBezTo>
                <a:cubicBezTo>
                  <a:pt x="1407001" y="152185"/>
                  <a:pt x="1647249" y="465960"/>
                  <a:pt x="1647249" y="836164"/>
                </a:cubicBezTo>
                <a:cubicBezTo>
                  <a:pt x="1647249" y="1070996"/>
                  <a:pt x="1550352" y="1283029"/>
                  <a:pt x="1394461" y="1435215"/>
                </a:cubicBezTo>
                <a:cubicBezTo>
                  <a:pt x="1243986" y="1581985"/>
                  <a:pt x="1038222" y="1672327"/>
                  <a:pt x="811085" y="1672327"/>
                </a:cubicBezTo>
                <a:cubicBezTo>
                  <a:pt x="419507" y="1672327"/>
                  <a:pt x="90912" y="1403295"/>
                  <a:pt x="0" y="1039932"/>
                </a:cubicBezTo>
              </a:path>
            </a:pathLst>
          </a:custGeom>
          <a:noFill/>
          <a:ln w="161483" cap="flat">
            <a:solidFill>
              <a:schemeClr val="accent6">
                <a:lumMod val="90000"/>
              </a:schemeClr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C0ACDFD9-9F44-4FE2-BD33-C3ACD30CEAF0}"/>
              </a:ext>
            </a:extLst>
          </p:cNvPr>
          <p:cNvSpPr/>
          <p:nvPr/>
        </p:nvSpPr>
        <p:spPr>
          <a:xfrm flipV="1">
            <a:off x="8393524" y="3018689"/>
            <a:ext cx="821178" cy="821177"/>
          </a:xfrm>
          <a:custGeom>
            <a:avLst/>
            <a:gdLst>
              <a:gd name="connsiteX0" fmla="*/ 1054467 w 1054467"/>
              <a:gd name="connsiteY0" fmla="*/ 527233 h 1054466"/>
              <a:gd name="connsiteX1" fmla="*/ 895156 w 1054467"/>
              <a:gd name="connsiteY1" fmla="*/ 904846 h 1054466"/>
              <a:gd name="connsiteX2" fmla="*/ 527234 w 1054467"/>
              <a:gd name="connsiteY2" fmla="*/ 1054467 h 1054466"/>
              <a:gd name="connsiteX3" fmla="*/ 0 w 1054467"/>
              <a:gd name="connsiteY3" fmla="*/ 527233 h 1054466"/>
              <a:gd name="connsiteX4" fmla="*/ 527234 w 1054467"/>
              <a:gd name="connsiteY4" fmla="*/ 0 h 1054466"/>
              <a:gd name="connsiteX5" fmla="*/ 692813 w 1054467"/>
              <a:gd name="connsiteY5" fmla="*/ 26504 h 1054466"/>
              <a:gd name="connsiteX6" fmla="*/ 1054467 w 1054467"/>
              <a:gd name="connsiteY6" fmla="*/ 527233 h 105446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54467" h="1054466">
                <a:moveTo>
                  <a:pt x="1054467" y="527233"/>
                </a:moveTo>
                <a:cubicBezTo>
                  <a:pt x="1054467" y="675429"/>
                  <a:pt x="993193" y="809089"/>
                  <a:pt x="895156" y="904846"/>
                </a:cubicBezTo>
                <a:cubicBezTo>
                  <a:pt x="800255" y="997468"/>
                  <a:pt x="670584" y="1054467"/>
                  <a:pt x="527234" y="1054467"/>
                </a:cubicBezTo>
                <a:cubicBezTo>
                  <a:pt x="235973" y="1054467"/>
                  <a:pt x="0" y="818209"/>
                  <a:pt x="0" y="527233"/>
                </a:cubicBezTo>
                <a:cubicBezTo>
                  <a:pt x="0" y="235972"/>
                  <a:pt x="235973" y="0"/>
                  <a:pt x="527234" y="0"/>
                </a:cubicBezTo>
                <a:cubicBezTo>
                  <a:pt x="585087" y="0"/>
                  <a:pt x="640660" y="9405"/>
                  <a:pt x="692813" y="26504"/>
                </a:cubicBezTo>
                <a:cubicBezTo>
                  <a:pt x="902852" y="96042"/>
                  <a:pt x="1054467" y="293826"/>
                  <a:pt x="1054467" y="527233"/>
                </a:cubicBezTo>
                <a:close/>
              </a:path>
            </a:pathLst>
          </a:custGeom>
          <a:solidFill>
            <a:schemeClr val="accent6"/>
          </a:solidFill>
          <a:ln w="28484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406489B7-44F9-4620-9282-2CDBFE360775}"/>
              </a:ext>
            </a:extLst>
          </p:cNvPr>
          <p:cNvGrpSpPr/>
          <p:nvPr/>
        </p:nvGrpSpPr>
        <p:grpSpPr>
          <a:xfrm flipH="1">
            <a:off x="4363762" y="1930522"/>
            <a:ext cx="3464256" cy="804964"/>
            <a:chOff x="5081047" y="4583924"/>
            <a:chExt cx="2809188" cy="804964"/>
          </a:xfrm>
        </p:grpSpPr>
        <p:sp>
          <p:nvSpPr>
            <p:cNvPr id="44" name="TextBox 43">
              <a:extLst>
                <a:ext uri="{FF2B5EF4-FFF2-40B4-BE49-F238E27FC236}">
                  <a16:creationId xmlns:a16="http://schemas.microsoft.com/office/drawing/2014/main" id="{B0B1279B-F69B-4407-AF86-7423749BB6F1}"/>
                </a:ext>
              </a:extLst>
            </p:cNvPr>
            <p:cNvSpPr txBox="1"/>
            <p:nvPr/>
          </p:nvSpPr>
          <p:spPr>
            <a:xfrm>
              <a:off x="5081047" y="4583924"/>
              <a:ext cx="2809188" cy="338554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pPr algn="ctr"/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A Person’s Work Or Profession</a:t>
              </a:r>
            </a:p>
          </p:txBody>
        </p:sp>
        <p:sp>
          <p:nvSpPr>
            <p:cNvPr id="45" name="TextBox 44">
              <a:extLst>
                <a:ext uri="{FF2B5EF4-FFF2-40B4-BE49-F238E27FC236}">
                  <a16:creationId xmlns:a16="http://schemas.microsoft.com/office/drawing/2014/main" id="{073F93FA-BF58-4394-9077-8034BA508416}"/>
                </a:ext>
              </a:extLst>
            </p:cNvPr>
            <p:cNvSpPr txBox="1"/>
            <p:nvPr/>
          </p:nvSpPr>
          <p:spPr>
            <a:xfrm>
              <a:off x="5081047" y="4922478"/>
              <a:ext cx="2809188" cy="466410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dolor sit </a:t>
              </a:r>
              <a:r>
                <a:rPr lang="en-US" sz="1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US" sz="1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sed do </a:t>
              </a:r>
              <a:r>
                <a:rPr lang="en-US" sz="1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US" sz="10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</a:t>
              </a:r>
            </a:p>
          </p:txBody>
        </p:sp>
      </p:grpSp>
      <p:grpSp>
        <p:nvGrpSpPr>
          <p:cNvPr id="49" name="Group 48">
            <a:extLst>
              <a:ext uri="{FF2B5EF4-FFF2-40B4-BE49-F238E27FC236}">
                <a16:creationId xmlns:a16="http://schemas.microsoft.com/office/drawing/2014/main" id="{3095C66B-80A8-430B-99CA-28AB5B8D2D3F}"/>
              </a:ext>
            </a:extLst>
          </p:cNvPr>
          <p:cNvGrpSpPr/>
          <p:nvPr/>
        </p:nvGrpSpPr>
        <p:grpSpPr>
          <a:xfrm>
            <a:off x="7045374" y="4248762"/>
            <a:ext cx="4530627" cy="1797693"/>
            <a:chOff x="7042248" y="4401162"/>
            <a:chExt cx="4530627" cy="1797693"/>
          </a:xfrm>
        </p:grpSpPr>
        <p:grpSp>
          <p:nvGrpSpPr>
            <p:cNvPr id="34" name="Group 33">
              <a:extLst>
                <a:ext uri="{FF2B5EF4-FFF2-40B4-BE49-F238E27FC236}">
                  <a16:creationId xmlns:a16="http://schemas.microsoft.com/office/drawing/2014/main" id="{3F33F8FA-19FD-4469-8370-33F06D03ADCB}"/>
                </a:ext>
              </a:extLst>
            </p:cNvPr>
            <p:cNvGrpSpPr/>
            <p:nvPr/>
          </p:nvGrpSpPr>
          <p:grpSpPr>
            <a:xfrm flipH="1">
              <a:off x="9135171" y="4401162"/>
              <a:ext cx="2437704" cy="787138"/>
              <a:chOff x="5081047" y="4583924"/>
              <a:chExt cx="2809188" cy="787138"/>
            </a:xfrm>
          </p:grpSpPr>
          <p:sp>
            <p:nvSpPr>
              <p:cNvPr id="38" name="TextBox 37">
                <a:extLst>
                  <a:ext uri="{FF2B5EF4-FFF2-40B4-BE49-F238E27FC236}">
                    <a16:creationId xmlns:a16="http://schemas.microsoft.com/office/drawing/2014/main" id="{69E0CD35-B639-420F-B690-201F921B648A}"/>
                  </a:ext>
                </a:extLst>
              </p:cNvPr>
              <p:cNvSpPr txBox="1"/>
              <p:nvPr/>
            </p:nvSpPr>
            <p:spPr>
              <a:xfrm>
                <a:off x="5081047" y="4583924"/>
                <a:ext cx="2809188" cy="338554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sz="1600" b="1" dirty="0">
                    <a:solidFill>
                      <a:schemeClr val="accent4">
                        <a:lumMod val="50000"/>
                      </a:schemeClr>
                    </a:solidFill>
                    <a:latin typeface="+mj-lt"/>
                  </a:rPr>
                  <a:t>Career Path Here</a:t>
                </a:r>
                <a:endParaRPr lang="en-ID" sz="1600" b="1" dirty="0">
                  <a:solidFill>
                    <a:schemeClr val="accent4">
                      <a:lumMod val="50000"/>
                    </a:schemeClr>
                  </a:solidFill>
                  <a:latin typeface="+mj-lt"/>
                </a:endParaRPr>
              </a:p>
            </p:txBody>
          </p:sp>
          <p:sp>
            <p:nvSpPr>
              <p:cNvPr id="39" name="TextBox 38">
                <a:extLst>
                  <a:ext uri="{FF2B5EF4-FFF2-40B4-BE49-F238E27FC236}">
                    <a16:creationId xmlns:a16="http://schemas.microsoft.com/office/drawing/2014/main" id="{1305A126-AD54-4F36-9FD2-E166D28A3B43}"/>
                  </a:ext>
                </a:extLst>
              </p:cNvPr>
              <p:cNvSpPr txBox="1"/>
              <p:nvPr/>
            </p:nvSpPr>
            <p:spPr>
              <a:xfrm>
                <a:off x="5081047" y="4922478"/>
                <a:ext cx="2809188" cy="4485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 ipsum dolor sit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sed do</a:t>
                </a:r>
              </a:p>
            </p:txBody>
          </p:sp>
        </p:grpSp>
        <p:grpSp>
          <p:nvGrpSpPr>
            <p:cNvPr id="35" name="Group 34">
              <a:extLst>
                <a:ext uri="{FF2B5EF4-FFF2-40B4-BE49-F238E27FC236}">
                  <a16:creationId xmlns:a16="http://schemas.microsoft.com/office/drawing/2014/main" id="{E2F5D954-524A-4420-BDD5-7ACF37DABD07}"/>
                </a:ext>
              </a:extLst>
            </p:cNvPr>
            <p:cNvGrpSpPr/>
            <p:nvPr/>
          </p:nvGrpSpPr>
          <p:grpSpPr>
            <a:xfrm flipH="1">
              <a:off x="7042248" y="5411717"/>
              <a:ext cx="2652993" cy="787138"/>
              <a:chOff x="5081047" y="4583924"/>
              <a:chExt cx="2809188" cy="787138"/>
            </a:xfrm>
          </p:grpSpPr>
          <p:sp>
            <p:nvSpPr>
              <p:cNvPr id="36" name="TextBox 35">
                <a:extLst>
                  <a:ext uri="{FF2B5EF4-FFF2-40B4-BE49-F238E27FC236}">
                    <a16:creationId xmlns:a16="http://schemas.microsoft.com/office/drawing/2014/main" id="{B231759D-D196-4C35-A35E-43366D45913A}"/>
                  </a:ext>
                </a:extLst>
              </p:cNvPr>
              <p:cNvSpPr txBox="1"/>
              <p:nvPr/>
            </p:nvSpPr>
            <p:spPr>
              <a:xfrm>
                <a:off x="5081047" y="4583924"/>
                <a:ext cx="2809188" cy="338554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r>
                  <a:rPr lang="en-US" sz="1600" b="1" dirty="0">
                    <a:solidFill>
                      <a:schemeClr val="accent5"/>
                    </a:solidFill>
                    <a:latin typeface="+mj-lt"/>
                  </a:rPr>
                  <a:t>Career Path Here</a:t>
                </a:r>
                <a:endParaRPr lang="en-ID" sz="1600" b="1" dirty="0">
                  <a:solidFill>
                    <a:schemeClr val="accent5"/>
                  </a:solidFill>
                  <a:latin typeface="+mj-lt"/>
                </a:endParaRPr>
              </a:p>
            </p:txBody>
          </p: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9EBB5FF8-969F-4E34-9CB6-6908D7CA1C25}"/>
                  </a:ext>
                </a:extLst>
              </p:cNvPr>
              <p:cNvSpPr txBox="1"/>
              <p:nvPr/>
            </p:nvSpPr>
            <p:spPr>
              <a:xfrm>
                <a:off x="5081047" y="4922478"/>
                <a:ext cx="2809188" cy="4485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 ipsum dolor sit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endPara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grpSp>
        <p:nvGrpSpPr>
          <p:cNvPr id="50" name="Group 49">
            <a:extLst>
              <a:ext uri="{FF2B5EF4-FFF2-40B4-BE49-F238E27FC236}">
                <a16:creationId xmlns:a16="http://schemas.microsoft.com/office/drawing/2014/main" id="{611776A2-DBE7-473D-9752-8F64AE51CC37}"/>
              </a:ext>
            </a:extLst>
          </p:cNvPr>
          <p:cNvGrpSpPr/>
          <p:nvPr/>
        </p:nvGrpSpPr>
        <p:grpSpPr>
          <a:xfrm flipH="1">
            <a:off x="615999" y="4248762"/>
            <a:ext cx="4530627" cy="1797693"/>
            <a:chOff x="7042248" y="4401162"/>
            <a:chExt cx="4530627" cy="1797693"/>
          </a:xfrm>
        </p:grpSpPr>
        <p:grpSp>
          <p:nvGrpSpPr>
            <p:cNvPr id="51" name="Group 50">
              <a:extLst>
                <a:ext uri="{FF2B5EF4-FFF2-40B4-BE49-F238E27FC236}">
                  <a16:creationId xmlns:a16="http://schemas.microsoft.com/office/drawing/2014/main" id="{8A958266-6FC6-4719-BACB-426474784384}"/>
                </a:ext>
              </a:extLst>
            </p:cNvPr>
            <p:cNvGrpSpPr/>
            <p:nvPr/>
          </p:nvGrpSpPr>
          <p:grpSpPr>
            <a:xfrm flipH="1">
              <a:off x="9135171" y="4401162"/>
              <a:ext cx="2437704" cy="787138"/>
              <a:chOff x="5081047" y="4583924"/>
              <a:chExt cx="2809188" cy="787138"/>
            </a:xfrm>
          </p:grpSpPr>
          <p:sp>
            <p:nvSpPr>
              <p:cNvPr id="55" name="TextBox 54">
                <a:extLst>
                  <a:ext uri="{FF2B5EF4-FFF2-40B4-BE49-F238E27FC236}">
                    <a16:creationId xmlns:a16="http://schemas.microsoft.com/office/drawing/2014/main" id="{AEF29BC0-8234-4B6A-95F8-A41CE0A3DFD2}"/>
                  </a:ext>
                </a:extLst>
              </p:cNvPr>
              <p:cNvSpPr txBox="1"/>
              <p:nvPr/>
            </p:nvSpPr>
            <p:spPr>
              <a:xfrm>
                <a:off x="5081047" y="4583924"/>
                <a:ext cx="2809188" cy="338554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pPr algn="r"/>
                <a:r>
                  <a:rPr lang="en-US" sz="1600" b="1" dirty="0">
                    <a:solidFill>
                      <a:schemeClr val="accent1"/>
                    </a:solidFill>
                    <a:latin typeface="+mj-lt"/>
                  </a:rPr>
                  <a:t>Career Path Here</a:t>
                </a:r>
                <a:endParaRPr lang="en-ID" sz="1600" b="1" dirty="0">
                  <a:solidFill>
                    <a:schemeClr val="accent1"/>
                  </a:solidFill>
                  <a:latin typeface="+mj-lt"/>
                </a:endParaRPr>
              </a:p>
            </p:txBody>
          </p:sp>
          <p:sp>
            <p:nvSpPr>
              <p:cNvPr id="56" name="TextBox 55">
                <a:extLst>
                  <a:ext uri="{FF2B5EF4-FFF2-40B4-BE49-F238E27FC236}">
                    <a16:creationId xmlns:a16="http://schemas.microsoft.com/office/drawing/2014/main" id="{592E4DA1-C730-4D06-8CDC-39810823744C}"/>
                  </a:ext>
                </a:extLst>
              </p:cNvPr>
              <p:cNvSpPr txBox="1"/>
              <p:nvPr/>
            </p:nvSpPr>
            <p:spPr>
              <a:xfrm>
                <a:off x="5081047" y="4922478"/>
                <a:ext cx="2809188" cy="4485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 ipsum dolor sit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sed do</a:t>
                </a:r>
              </a:p>
            </p:txBody>
          </p:sp>
        </p:grpSp>
        <p:grpSp>
          <p:nvGrpSpPr>
            <p:cNvPr id="52" name="Group 51">
              <a:extLst>
                <a:ext uri="{FF2B5EF4-FFF2-40B4-BE49-F238E27FC236}">
                  <a16:creationId xmlns:a16="http://schemas.microsoft.com/office/drawing/2014/main" id="{AFA3A458-6360-499E-9A99-89FE701B85E5}"/>
                </a:ext>
              </a:extLst>
            </p:cNvPr>
            <p:cNvGrpSpPr/>
            <p:nvPr/>
          </p:nvGrpSpPr>
          <p:grpSpPr>
            <a:xfrm flipH="1">
              <a:off x="7042248" y="5411717"/>
              <a:ext cx="2652993" cy="787138"/>
              <a:chOff x="5081047" y="4583924"/>
              <a:chExt cx="2809188" cy="787138"/>
            </a:xfrm>
          </p:grpSpPr>
          <p:sp>
            <p:nvSpPr>
              <p:cNvPr id="53" name="TextBox 52">
                <a:extLst>
                  <a:ext uri="{FF2B5EF4-FFF2-40B4-BE49-F238E27FC236}">
                    <a16:creationId xmlns:a16="http://schemas.microsoft.com/office/drawing/2014/main" id="{776FD59A-C184-4DE3-A3EE-6B41913E1B11}"/>
                  </a:ext>
                </a:extLst>
              </p:cNvPr>
              <p:cNvSpPr txBox="1"/>
              <p:nvPr/>
            </p:nvSpPr>
            <p:spPr>
              <a:xfrm>
                <a:off x="5081047" y="4583924"/>
                <a:ext cx="2809188" cy="338554"/>
              </a:xfrm>
              <a:prstGeom prst="rect">
                <a:avLst/>
              </a:prstGeom>
              <a:noFill/>
            </p:spPr>
            <p:txBody>
              <a:bodyPr wrap="square" rtlCol="0" anchor="b">
                <a:spAutoFit/>
              </a:bodyPr>
              <a:lstStyle/>
              <a:p>
                <a:pPr algn="r"/>
                <a:r>
                  <a:rPr lang="en-US" sz="1600" b="1" dirty="0">
                    <a:solidFill>
                      <a:schemeClr val="accent2"/>
                    </a:solidFill>
                    <a:latin typeface="+mj-lt"/>
                  </a:rPr>
                  <a:t>Career Path Here</a:t>
                </a:r>
                <a:endParaRPr lang="en-ID" sz="1600" b="1" dirty="0">
                  <a:solidFill>
                    <a:schemeClr val="accent2"/>
                  </a:solidFill>
                  <a:latin typeface="+mj-lt"/>
                </a:endParaRPr>
              </a:p>
            </p:txBody>
          </p:sp>
          <p:sp>
            <p:nvSpPr>
              <p:cNvPr id="54" name="TextBox 53">
                <a:extLst>
                  <a:ext uri="{FF2B5EF4-FFF2-40B4-BE49-F238E27FC236}">
                    <a16:creationId xmlns:a16="http://schemas.microsoft.com/office/drawing/2014/main" id="{4CD8C3B2-DD50-4FF6-A0D7-08F25266D57B}"/>
                  </a:ext>
                </a:extLst>
              </p:cNvPr>
              <p:cNvSpPr txBox="1"/>
              <p:nvPr/>
            </p:nvSpPr>
            <p:spPr>
              <a:xfrm>
                <a:off x="5081047" y="4922478"/>
                <a:ext cx="2809188" cy="448584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 algn="r">
                  <a:lnSpc>
                    <a:spcPct val="120000"/>
                  </a:lnSpc>
                </a:pP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 ipsum dolor sit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US" sz="10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US" sz="10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endParaRPr lang="en-US" sz="1000" dirty="0">
                  <a:solidFill>
                    <a:schemeClr val="tx1">
                      <a:lumMod val="75000"/>
                      <a:lumOff val="25000"/>
                    </a:schemeClr>
                  </a:solidFill>
                </a:endParaRPr>
              </a:p>
            </p:txBody>
          </p:sp>
        </p:grpSp>
      </p:grpSp>
      <p:sp>
        <p:nvSpPr>
          <p:cNvPr id="59" name="Oval 58">
            <a:extLst>
              <a:ext uri="{FF2B5EF4-FFF2-40B4-BE49-F238E27FC236}">
                <a16:creationId xmlns:a16="http://schemas.microsoft.com/office/drawing/2014/main" id="{0526AD33-8BE4-420A-B824-3E1BD4CA8694}"/>
              </a:ext>
            </a:extLst>
          </p:cNvPr>
          <p:cNvSpPr/>
          <p:nvPr/>
        </p:nvSpPr>
        <p:spPr>
          <a:xfrm>
            <a:off x="11467223" y="97679"/>
            <a:ext cx="2404601" cy="2404601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4F8ED71-3A22-45CC-8BFC-7179ACD2BEEC}"/>
              </a:ext>
            </a:extLst>
          </p:cNvPr>
          <p:cNvSpPr txBox="1"/>
          <p:nvPr/>
        </p:nvSpPr>
        <p:spPr>
          <a:xfrm>
            <a:off x="762002" y="569555"/>
            <a:ext cx="106679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en-US" sz="2000" spc="600" dirty="0">
                <a:solidFill>
                  <a:schemeClr val="accent1"/>
                </a:solidFill>
              </a:rPr>
              <a:t>Business Model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6FD40B80-3611-44BE-BFD6-0592A0557CAB}"/>
              </a:ext>
            </a:extLst>
          </p:cNvPr>
          <p:cNvSpPr txBox="1"/>
          <p:nvPr/>
        </p:nvSpPr>
        <p:spPr>
          <a:xfrm>
            <a:off x="762000" y="969665"/>
            <a:ext cx="10668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Business Plan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60" name="Oval 59">
            <a:extLst>
              <a:ext uri="{FF2B5EF4-FFF2-40B4-BE49-F238E27FC236}">
                <a16:creationId xmlns:a16="http://schemas.microsoft.com/office/drawing/2014/main" id="{56D692CA-9AD8-45DD-AA28-6C2121610BB8}"/>
              </a:ext>
            </a:extLst>
          </p:cNvPr>
          <p:cNvSpPr/>
          <p:nvPr/>
        </p:nvSpPr>
        <p:spPr>
          <a:xfrm>
            <a:off x="3165313" y="77897"/>
            <a:ext cx="201556" cy="2015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1" name="Oval 60">
            <a:extLst>
              <a:ext uri="{FF2B5EF4-FFF2-40B4-BE49-F238E27FC236}">
                <a16:creationId xmlns:a16="http://schemas.microsoft.com/office/drawing/2014/main" id="{4E945ED9-3882-47EB-A8CD-8CFDD1410898}"/>
              </a:ext>
            </a:extLst>
          </p:cNvPr>
          <p:cNvSpPr/>
          <p:nvPr/>
        </p:nvSpPr>
        <p:spPr>
          <a:xfrm>
            <a:off x="10601239" y="1140845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2" name="Oval 61">
            <a:extLst>
              <a:ext uri="{FF2B5EF4-FFF2-40B4-BE49-F238E27FC236}">
                <a16:creationId xmlns:a16="http://schemas.microsoft.com/office/drawing/2014/main" id="{FB8E8E82-FEE9-4B6D-823E-F365FEF906F5}"/>
              </a:ext>
            </a:extLst>
          </p:cNvPr>
          <p:cNvSpPr/>
          <p:nvPr/>
        </p:nvSpPr>
        <p:spPr>
          <a:xfrm>
            <a:off x="1077446" y="2376011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3" name="Oval 62">
            <a:extLst>
              <a:ext uri="{FF2B5EF4-FFF2-40B4-BE49-F238E27FC236}">
                <a16:creationId xmlns:a16="http://schemas.microsoft.com/office/drawing/2014/main" id="{738A679D-02FF-4F7C-93E4-10928D050D67}"/>
              </a:ext>
            </a:extLst>
          </p:cNvPr>
          <p:cNvSpPr/>
          <p:nvPr/>
        </p:nvSpPr>
        <p:spPr>
          <a:xfrm>
            <a:off x="10110874" y="6223609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4" name="Oval 63">
            <a:extLst>
              <a:ext uri="{FF2B5EF4-FFF2-40B4-BE49-F238E27FC236}">
                <a16:creationId xmlns:a16="http://schemas.microsoft.com/office/drawing/2014/main" id="{471C4124-78ED-432D-98B5-7BD3814084D9}"/>
              </a:ext>
            </a:extLst>
          </p:cNvPr>
          <p:cNvSpPr/>
          <p:nvPr/>
        </p:nvSpPr>
        <p:spPr>
          <a:xfrm>
            <a:off x="-1492147" y="1930522"/>
            <a:ext cx="1882064" cy="188206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66" name="Graphic 65" descr="Folder with solid fill">
            <a:extLst>
              <a:ext uri="{FF2B5EF4-FFF2-40B4-BE49-F238E27FC236}">
                <a16:creationId xmlns:a16="http://schemas.microsoft.com/office/drawing/2014/main" id="{D684EBAD-E063-42B5-9CFD-A109E15753E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3165313" y="3206701"/>
            <a:ext cx="445152" cy="445152"/>
          </a:xfrm>
          <a:prstGeom prst="rect">
            <a:avLst/>
          </a:prstGeom>
        </p:spPr>
      </p:pic>
      <p:pic>
        <p:nvPicPr>
          <p:cNvPr id="68" name="Graphic 67" descr="Address Book with solid fill">
            <a:extLst>
              <a:ext uri="{FF2B5EF4-FFF2-40B4-BE49-F238E27FC236}">
                <a16:creationId xmlns:a16="http://schemas.microsoft.com/office/drawing/2014/main" id="{89E880F5-A395-419F-85C0-3F0D3B7FE567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4818988" y="4162152"/>
            <a:ext cx="445152" cy="445152"/>
          </a:xfrm>
          <a:prstGeom prst="rect">
            <a:avLst/>
          </a:prstGeom>
        </p:spPr>
      </p:pic>
      <p:pic>
        <p:nvPicPr>
          <p:cNvPr id="70" name="Graphic 69" descr="Bank with solid fill">
            <a:extLst>
              <a:ext uri="{FF2B5EF4-FFF2-40B4-BE49-F238E27FC236}">
                <a16:creationId xmlns:a16="http://schemas.microsoft.com/office/drawing/2014/main" id="{DE210861-D613-4C02-9D69-E366AD984D0E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6927862" y="4162152"/>
            <a:ext cx="445152" cy="445152"/>
          </a:xfrm>
          <a:prstGeom prst="rect">
            <a:avLst/>
          </a:prstGeom>
        </p:spPr>
      </p:pic>
      <p:pic>
        <p:nvPicPr>
          <p:cNvPr id="72" name="Graphic 71" descr="User network with solid fill">
            <a:extLst>
              <a:ext uri="{FF2B5EF4-FFF2-40B4-BE49-F238E27FC236}">
                <a16:creationId xmlns:a16="http://schemas.microsoft.com/office/drawing/2014/main" id="{1DC0B2CE-37BC-4381-BA71-E4F50029EBBE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8581537" y="3206701"/>
            <a:ext cx="445152" cy="4451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746038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" name="Group 38">
            <a:extLst>
              <a:ext uri="{FF2B5EF4-FFF2-40B4-BE49-F238E27FC236}">
                <a16:creationId xmlns:a16="http://schemas.microsoft.com/office/drawing/2014/main" id="{AC8A1AEC-9CCA-4A09-A7F3-A9CD58916ED0}"/>
              </a:ext>
            </a:extLst>
          </p:cNvPr>
          <p:cNvGrpSpPr/>
          <p:nvPr/>
        </p:nvGrpSpPr>
        <p:grpSpPr>
          <a:xfrm>
            <a:off x="7042151" y="1138621"/>
            <a:ext cx="4362449" cy="4580758"/>
            <a:chOff x="7029450" y="1012135"/>
            <a:chExt cx="4362449" cy="4580758"/>
          </a:xfrm>
        </p:grpSpPr>
        <p:grpSp>
          <p:nvGrpSpPr>
            <p:cNvPr id="20" name="Group 19">
              <a:extLst>
                <a:ext uri="{FF2B5EF4-FFF2-40B4-BE49-F238E27FC236}">
                  <a16:creationId xmlns:a16="http://schemas.microsoft.com/office/drawing/2014/main" id="{5C64AA19-15EC-4642-821E-D56571E19651}"/>
                </a:ext>
              </a:extLst>
            </p:cNvPr>
            <p:cNvGrpSpPr/>
            <p:nvPr/>
          </p:nvGrpSpPr>
          <p:grpSpPr>
            <a:xfrm>
              <a:off x="7029450" y="1012135"/>
              <a:ext cx="4362449" cy="3725595"/>
              <a:chOff x="6095996" y="1833363"/>
              <a:chExt cx="5295904" cy="3725595"/>
            </a:xfrm>
          </p:grpSpPr>
          <p:grpSp>
            <p:nvGrpSpPr>
              <p:cNvPr id="6" name="Group 5">
                <a:extLst>
                  <a:ext uri="{FF2B5EF4-FFF2-40B4-BE49-F238E27FC236}">
                    <a16:creationId xmlns:a16="http://schemas.microsoft.com/office/drawing/2014/main" id="{F11B4797-C427-4962-A114-7C3CD82F74E5}"/>
                  </a:ext>
                </a:extLst>
              </p:cNvPr>
              <p:cNvGrpSpPr/>
              <p:nvPr/>
            </p:nvGrpSpPr>
            <p:grpSpPr>
              <a:xfrm>
                <a:off x="6096000" y="1833363"/>
                <a:ext cx="5295900" cy="2708434"/>
                <a:chOff x="1790700" y="569555"/>
                <a:chExt cx="8610600" cy="2708434"/>
              </a:xfrm>
            </p:grpSpPr>
            <p:sp>
              <p:nvSpPr>
                <p:cNvPr id="7" name="TextBox 6">
                  <a:extLst>
                    <a:ext uri="{FF2B5EF4-FFF2-40B4-BE49-F238E27FC236}">
                      <a16:creationId xmlns:a16="http://schemas.microsoft.com/office/drawing/2014/main" id="{CACA992D-9731-45D1-AB34-EB91BC87FEA0}"/>
                    </a:ext>
                  </a:extLst>
                </p:cNvPr>
                <p:cNvSpPr txBox="1"/>
                <p:nvPr/>
              </p:nvSpPr>
              <p:spPr>
                <a:xfrm>
                  <a:off x="1790702" y="569555"/>
                  <a:ext cx="8610598" cy="400110"/>
                </a:xfrm>
                <a:prstGeom prst="rect">
                  <a:avLst/>
                </a:prstGeom>
                <a:noFill/>
              </p:spPr>
              <p:txBody>
                <a:bodyPr wrap="square" rtlCol="0" anchor="b">
                  <a:spAutoFit/>
                </a:bodyPr>
                <a:lstStyle/>
                <a:p>
                  <a:r>
                    <a:rPr lang="en-US" sz="2000" spc="600" dirty="0">
                      <a:solidFill>
                        <a:schemeClr val="accent1"/>
                      </a:solidFill>
                    </a:rPr>
                    <a:t>Welcome Slide</a:t>
                  </a:r>
                  <a:endParaRPr lang="en-ID" sz="2000" spc="600" dirty="0">
                    <a:solidFill>
                      <a:schemeClr val="accent1"/>
                    </a:solidFill>
                  </a:endParaRPr>
                </a:p>
              </p:txBody>
            </p:sp>
            <p:sp>
              <p:nvSpPr>
                <p:cNvPr id="8" name="TextBox 7">
                  <a:extLst>
                    <a:ext uri="{FF2B5EF4-FFF2-40B4-BE49-F238E27FC236}">
                      <a16:creationId xmlns:a16="http://schemas.microsoft.com/office/drawing/2014/main" id="{B4B71FA6-B73A-4F1A-9661-CF66E219F066}"/>
                    </a:ext>
                  </a:extLst>
                </p:cNvPr>
                <p:cNvSpPr txBox="1"/>
                <p:nvPr/>
              </p:nvSpPr>
              <p:spPr>
                <a:xfrm>
                  <a:off x="1790700" y="969665"/>
                  <a:ext cx="8610600" cy="2308324"/>
                </a:xfrm>
                <a:prstGeom prst="rect">
                  <a:avLst/>
                </a:prstGeom>
                <a:noFill/>
              </p:spPr>
              <p:txBody>
                <a:bodyPr wrap="square">
                  <a:spAutoFit/>
                </a:bodyPr>
                <a:lstStyle/>
                <a:p>
                  <a:r>
                    <a:rPr lang="en-US" sz="3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lt"/>
                    </a:rPr>
                    <a:t>How To Choose </a:t>
                  </a:r>
                  <a:br>
                    <a:rPr lang="en-US" sz="3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lt"/>
                    </a:rPr>
                  </a:br>
                  <a:r>
                    <a:rPr lang="en-US" sz="3600" b="1" dirty="0">
                      <a:solidFill>
                        <a:schemeClr val="tx1">
                          <a:lumMod val="75000"/>
                          <a:lumOff val="25000"/>
                        </a:schemeClr>
                      </a:solidFill>
                      <a:latin typeface="+mj-lt"/>
                    </a:rPr>
                    <a:t>The Right College Major For Your Career Goal</a:t>
                  </a:r>
                </a:p>
              </p:txBody>
            </p:sp>
          </p:grpSp>
          <p:sp>
            <p:nvSpPr>
              <p:cNvPr id="21" name="TextBox 20">
                <a:extLst>
                  <a:ext uri="{FF2B5EF4-FFF2-40B4-BE49-F238E27FC236}">
                    <a16:creationId xmlns:a16="http://schemas.microsoft.com/office/drawing/2014/main" id="{90B44B59-788E-4C75-B256-9728BEAF07D9}"/>
                  </a:ext>
                </a:extLst>
              </p:cNvPr>
              <p:cNvSpPr txBox="1"/>
              <p:nvPr/>
            </p:nvSpPr>
            <p:spPr>
              <a:xfrm>
                <a:off x="6095996" y="4668458"/>
                <a:ext cx="5295899" cy="890500"/>
              </a:xfrm>
              <a:prstGeom prst="rect">
                <a:avLst/>
              </a:prstGeom>
              <a:noFill/>
            </p:spPr>
            <p:txBody>
              <a:bodyPr wrap="square">
                <a:spAutoFit/>
              </a:bodyPr>
              <a:lstStyle/>
              <a:p>
                <a:pPr>
                  <a:lnSpc>
                    <a:spcPct val="120000"/>
                  </a:lnSpc>
                </a:pP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Lorem ipsum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dolor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sit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amet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consectetur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adipiscing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elit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sed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do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eiusmod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tempor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incididunt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ut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labore et dolore magna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aliqua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. Ut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enim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ad minim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veniam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,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quis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nostrud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exercitation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ullamco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laboris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nisi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ut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aliquip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ex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ea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commodo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 </a:t>
                </a:r>
                <a:r>
                  <a:rPr lang="en-ID" sz="1100" dirty="0" err="1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consequat</a:t>
                </a:r>
                <a:r>
                  <a:rPr lang="en-ID" sz="1100" dirty="0">
                    <a:solidFill>
                      <a:schemeClr val="tx1">
                        <a:lumMod val="75000"/>
                        <a:lumOff val="25000"/>
                      </a:schemeClr>
                    </a:solidFill>
                  </a:rPr>
                  <a:t>. </a:t>
                </a:r>
              </a:p>
            </p:txBody>
          </p:sp>
        </p:grpSp>
        <p:grpSp>
          <p:nvGrpSpPr>
            <p:cNvPr id="38" name="Group 37">
              <a:extLst>
                <a:ext uri="{FF2B5EF4-FFF2-40B4-BE49-F238E27FC236}">
                  <a16:creationId xmlns:a16="http://schemas.microsoft.com/office/drawing/2014/main" id="{2773A9E1-6876-41A3-88C4-27FBDF7789B9}"/>
                </a:ext>
              </a:extLst>
            </p:cNvPr>
            <p:cNvGrpSpPr/>
            <p:nvPr/>
          </p:nvGrpSpPr>
          <p:grpSpPr>
            <a:xfrm>
              <a:off x="7029450" y="5062573"/>
              <a:ext cx="2036445" cy="530320"/>
              <a:chOff x="7115174" y="4986373"/>
              <a:chExt cx="2085976" cy="457200"/>
            </a:xfrm>
          </p:grpSpPr>
          <p:grpSp>
            <p:nvGrpSpPr>
              <p:cNvPr id="35" name="Group 34">
                <a:extLst>
                  <a:ext uri="{FF2B5EF4-FFF2-40B4-BE49-F238E27FC236}">
                    <a16:creationId xmlns:a16="http://schemas.microsoft.com/office/drawing/2014/main" id="{37F1D66A-3B74-4AC9-B40E-71CD79FBEB8F}"/>
                  </a:ext>
                </a:extLst>
              </p:cNvPr>
              <p:cNvGrpSpPr/>
              <p:nvPr/>
            </p:nvGrpSpPr>
            <p:grpSpPr>
              <a:xfrm>
                <a:off x="7115174" y="4986373"/>
                <a:ext cx="2085976" cy="457200"/>
                <a:chOff x="7124699" y="4986373"/>
                <a:chExt cx="1724025" cy="457200"/>
              </a:xfrm>
            </p:grpSpPr>
            <p:sp>
              <p:nvSpPr>
                <p:cNvPr id="34" name="Rectangle: Rounded Corners 33">
                  <a:extLst>
                    <a:ext uri="{FF2B5EF4-FFF2-40B4-BE49-F238E27FC236}">
                      <a16:creationId xmlns:a16="http://schemas.microsoft.com/office/drawing/2014/main" id="{37068F3A-EA85-4561-9760-24834037222A}"/>
                    </a:ext>
                  </a:extLst>
                </p:cNvPr>
                <p:cNvSpPr/>
                <p:nvPr/>
              </p:nvSpPr>
              <p:spPr>
                <a:xfrm>
                  <a:off x="7124699" y="4986373"/>
                  <a:ext cx="1724025" cy="457200"/>
                </a:xfrm>
                <a:prstGeom prst="roundRect">
                  <a:avLst>
                    <a:gd name="adj" fmla="val 50000"/>
                  </a:avLst>
                </a:prstGeom>
                <a:solidFill>
                  <a:schemeClr val="bg1"/>
                </a:solidFill>
                <a:ln>
                  <a:noFill/>
                </a:ln>
                <a:effectLst>
                  <a:outerShdw blurRad="457200" sx="102000" sy="102000" algn="ctr" rotWithShape="0">
                    <a:schemeClr val="accent1">
                      <a:alpha val="15000"/>
                    </a:schemeClr>
                  </a:outerShdw>
                </a:effectLst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  <p:sp>
              <p:nvSpPr>
                <p:cNvPr id="36" name="Rectangle: Rounded Corners 35">
                  <a:extLst>
                    <a:ext uri="{FF2B5EF4-FFF2-40B4-BE49-F238E27FC236}">
                      <a16:creationId xmlns:a16="http://schemas.microsoft.com/office/drawing/2014/main" id="{3EDF7EA1-2360-47E6-A972-8162523031A8}"/>
                    </a:ext>
                  </a:extLst>
                </p:cNvPr>
                <p:cNvSpPr/>
                <p:nvPr/>
              </p:nvSpPr>
              <p:spPr>
                <a:xfrm>
                  <a:off x="7186509" y="5034366"/>
                  <a:ext cx="1600406" cy="361214"/>
                </a:xfrm>
                <a:prstGeom prst="roundRect">
                  <a:avLst>
                    <a:gd name="adj" fmla="val 50000"/>
                  </a:avLst>
                </a:prstGeom>
                <a:gradFill flip="none" rotWithShape="1">
                  <a:gsLst>
                    <a:gs pos="0">
                      <a:schemeClr val="bg1"/>
                    </a:gs>
                    <a:gs pos="100000">
                      <a:schemeClr val="bg1">
                        <a:lumMod val="95000"/>
                      </a:schemeClr>
                    </a:gs>
                  </a:gsLst>
                  <a:lin ang="8100000" scaled="1"/>
                  <a:tileRect/>
                </a:gradFill>
                <a:ln>
                  <a:noFill/>
                </a:ln>
                <a:effectLst/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ID"/>
                </a:p>
              </p:txBody>
            </p:sp>
          </p:grpSp>
          <p:sp>
            <p:nvSpPr>
              <p:cNvPr id="37" name="TextBox 36">
                <a:extLst>
                  <a:ext uri="{FF2B5EF4-FFF2-40B4-BE49-F238E27FC236}">
                    <a16:creationId xmlns:a16="http://schemas.microsoft.com/office/drawing/2014/main" id="{A0C3F6B2-7EC1-464E-A648-808AA67A77AD}"/>
                  </a:ext>
                </a:extLst>
              </p:cNvPr>
              <p:cNvSpPr txBox="1"/>
              <p:nvPr/>
            </p:nvSpPr>
            <p:spPr>
              <a:xfrm>
                <a:off x="7189959" y="5095570"/>
                <a:ext cx="1936407" cy="238807"/>
              </a:xfrm>
              <a:prstGeom prst="rect">
                <a:avLst/>
              </a:prstGeom>
              <a:noFill/>
            </p:spPr>
            <p:txBody>
              <a:bodyPr wrap="square" rtlCol="0" anchor="ctr">
                <a:spAutoFit/>
              </a:bodyPr>
              <a:lstStyle/>
              <a:p>
                <a:pPr algn="ctr"/>
                <a:r>
                  <a:rPr lang="en-US" sz="1200" b="1" spc="300" dirty="0">
                    <a:solidFill>
                      <a:schemeClr val="accent1"/>
                    </a:solidFill>
                    <a:latin typeface="+mj-lt"/>
                  </a:rPr>
                  <a:t>Explore</a:t>
                </a:r>
                <a:endParaRPr lang="en-ID" sz="1200" b="1" spc="300" dirty="0">
                  <a:solidFill>
                    <a:schemeClr val="accent1"/>
                  </a:solidFill>
                  <a:latin typeface="+mj-lt"/>
                </a:endParaRPr>
              </a:p>
            </p:txBody>
          </p:sp>
        </p:grpSp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7A09A38A-E1B4-41B8-A9F6-58DFD05B6AA0}"/>
                </a:ext>
              </a:extLst>
            </p:cNvPr>
            <p:cNvSpPr/>
            <p:nvPr/>
          </p:nvSpPr>
          <p:spPr>
            <a:xfrm>
              <a:off x="8906019" y="4967036"/>
              <a:ext cx="246743" cy="24674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" name="Oval 21">
            <a:extLst>
              <a:ext uri="{FF2B5EF4-FFF2-40B4-BE49-F238E27FC236}">
                <a16:creationId xmlns:a16="http://schemas.microsoft.com/office/drawing/2014/main" id="{6BB93C3E-35EA-4F89-BD55-DBA2D466FF18}"/>
              </a:ext>
            </a:extLst>
          </p:cNvPr>
          <p:cNvSpPr/>
          <p:nvPr/>
        </p:nvSpPr>
        <p:spPr>
          <a:xfrm>
            <a:off x="787401" y="1012135"/>
            <a:ext cx="4806989" cy="4806990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26A4235B-FE88-4D2A-BAD1-71669D29D2A4}"/>
              </a:ext>
            </a:extLst>
          </p:cNvPr>
          <p:cNvSpPr/>
          <p:nvPr/>
        </p:nvSpPr>
        <p:spPr>
          <a:xfrm>
            <a:off x="5463678" y="1781043"/>
            <a:ext cx="351091" cy="351091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Oval 42">
            <a:extLst>
              <a:ext uri="{FF2B5EF4-FFF2-40B4-BE49-F238E27FC236}">
                <a16:creationId xmlns:a16="http://schemas.microsoft.com/office/drawing/2014/main" id="{843849A6-C5A3-4085-B93A-9A86F4879FE0}"/>
              </a:ext>
            </a:extLst>
          </p:cNvPr>
          <p:cNvSpPr/>
          <p:nvPr/>
        </p:nvSpPr>
        <p:spPr>
          <a:xfrm>
            <a:off x="5141430" y="1412245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C571B2D4-E292-4AEB-9878-5AACE3CE76D6}"/>
              </a:ext>
            </a:extLst>
          </p:cNvPr>
          <p:cNvSpPr/>
          <p:nvPr/>
        </p:nvSpPr>
        <p:spPr>
          <a:xfrm>
            <a:off x="990765" y="5466233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30ABA421-20DF-4FA7-A7E4-309BEC183185}"/>
              </a:ext>
            </a:extLst>
          </p:cNvPr>
          <p:cNvSpPr/>
          <p:nvPr/>
        </p:nvSpPr>
        <p:spPr>
          <a:xfrm>
            <a:off x="4603393" y="6971358"/>
            <a:ext cx="3311738" cy="3311736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75FF6A60-D22D-42FB-9199-3BFF7082189D}"/>
              </a:ext>
            </a:extLst>
          </p:cNvPr>
          <p:cNvSpPr/>
          <p:nvPr/>
        </p:nvSpPr>
        <p:spPr>
          <a:xfrm>
            <a:off x="11391895" y="-786543"/>
            <a:ext cx="2231449" cy="2231448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67C3E7C-ADE8-A515-3002-40F7AEEBE76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467284383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3" name="Oval 212">
            <a:extLst>
              <a:ext uri="{FF2B5EF4-FFF2-40B4-BE49-F238E27FC236}">
                <a16:creationId xmlns:a16="http://schemas.microsoft.com/office/drawing/2014/main" id="{EFE2DEB0-1BEC-39AB-8713-4FF9D39A6BDD}"/>
              </a:ext>
            </a:extLst>
          </p:cNvPr>
          <p:cNvSpPr/>
          <p:nvPr/>
        </p:nvSpPr>
        <p:spPr>
          <a:xfrm>
            <a:off x="6122503" y="5804389"/>
            <a:ext cx="2591883" cy="2591883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5" name="Freeform 204">
            <a:extLst>
              <a:ext uri="{FF2B5EF4-FFF2-40B4-BE49-F238E27FC236}">
                <a16:creationId xmlns:a16="http://schemas.microsoft.com/office/drawing/2014/main" id="{832D70E8-399B-75A5-630D-A44E6029F92B}"/>
              </a:ext>
            </a:extLst>
          </p:cNvPr>
          <p:cNvSpPr/>
          <p:nvPr/>
        </p:nvSpPr>
        <p:spPr>
          <a:xfrm>
            <a:off x="-12700" y="2667000"/>
            <a:ext cx="7785100" cy="2831016"/>
          </a:xfrm>
          <a:custGeom>
            <a:avLst/>
            <a:gdLst>
              <a:gd name="connsiteX0" fmla="*/ 7924800 w 7924800"/>
              <a:gd name="connsiteY0" fmla="*/ 390868 h 2764684"/>
              <a:gd name="connsiteX1" fmla="*/ 6007100 w 7924800"/>
              <a:gd name="connsiteY1" fmla="*/ 98768 h 2764684"/>
              <a:gd name="connsiteX2" fmla="*/ 4203700 w 7924800"/>
              <a:gd name="connsiteY2" fmla="*/ 1889468 h 2764684"/>
              <a:gd name="connsiteX3" fmla="*/ 2273300 w 7924800"/>
              <a:gd name="connsiteY3" fmla="*/ 1762468 h 2764684"/>
              <a:gd name="connsiteX4" fmla="*/ 1092200 w 7924800"/>
              <a:gd name="connsiteY4" fmla="*/ 2740368 h 2764684"/>
              <a:gd name="connsiteX5" fmla="*/ 0 w 7924800"/>
              <a:gd name="connsiteY5" fmla="*/ 2372068 h 276468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24800" h="2764684">
                <a:moveTo>
                  <a:pt x="7924800" y="390868"/>
                </a:moveTo>
                <a:cubicBezTo>
                  <a:pt x="7276041" y="119934"/>
                  <a:pt x="6627283" y="-150999"/>
                  <a:pt x="6007100" y="98768"/>
                </a:cubicBezTo>
                <a:cubicBezTo>
                  <a:pt x="5386917" y="348535"/>
                  <a:pt x="4826000" y="1612185"/>
                  <a:pt x="4203700" y="1889468"/>
                </a:cubicBezTo>
                <a:cubicBezTo>
                  <a:pt x="3581400" y="2166751"/>
                  <a:pt x="2791883" y="1620651"/>
                  <a:pt x="2273300" y="1762468"/>
                </a:cubicBezTo>
                <a:cubicBezTo>
                  <a:pt x="1754717" y="1904285"/>
                  <a:pt x="1471083" y="2638768"/>
                  <a:pt x="1092200" y="2740368"/>
                </a:cubicBezTo>
                <a:cubicBezTo>
                  <a:pt x="713317" y="2841968"/>
                  <a:pt x="356658" y="2607018"/>
                  <a:pt x="0" y="2372068"/>
                </a:cubicBezTo>
              </a:path>
            </a:pathLst>
          </a:custGeom>
          <a:noFill/>
          <a:ln w="19050">
            <a:gradFill>
              <a:gsLst>
                <a:gs pos="100000">
                  <a:schemeClr val="accent2"/>
                </a:gs>
                <a:gs pos="0">
                  <a:schemeClr val="accent1"/>
                </a:gs>
              </a:gsLst>
              <a:lin ang="5400000" scaled="1"/>
            </a:gra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10" name="Group 209">
            <a:extLst>
              <a:ext uri="{FF2B5EF4-FFF2-40B4-BE49-F238E27FC236}">
                <a16:creationId xmlns:a16="http://schemas.microsoft.com/office/drawing/2014/main" id="{9BC33315-5796-2DA8-CEE9-2A7186F92CCB}"/>
              </a:ext>
            </a:extLst>
          </p:cNvPr>
          <p:cNvGrpSpPr/>
          <p:nvPr/>
        </p:nvGrpSpPr>
        <p:grpSpPr>
          <a:xfrm>
            <a:off x="6472837" y="874644"/>
            <a:ext cx="5247229" cy="5266455"/>
            <a:chOff x="6282889" y="938950"/>
            <a:chExt cx="4895425" cy="4913362"/>
          </a:xfrm>
        </p:grpSpPr>
        <p:grpSp>
          <p:nvGrpSpPr>
            <p:cNvPr id="107" name="Graphic 3">
              <a:extLst>
                <a:ext uri="{FF2B5EF4-FFF2-40B4-BE49-F238E27FC236}">
                  <a16:creationId xmlns:a16="http://schemas.microsoft.com/office/drawing/2014/main" id="{C93C6BA2-9CDF-CB10-31ED-4B27B33D73F4}"/>
                </a:ext>
              </a:extLst>
            </p:cNvPr>
            <p:cNvGrpSpPr/>
            <p:nvPr/>
          </p:nvGrpSpPr>
          <p:grpSpPr>
            <a:xfrm>
              <a:off x="6508539" y="938950"/>
              <a:ext cx="4621583" cy="4347316"/>
              <a:chOff x="6508539" y="938950"/>
              <a:chExt cx="4621583" cy="4347316"/>
            </a:xfrm>
          </p:grpSpPr>
          <p:sp>
            <p:nvSpPr>
              <p:cNvPr id="108" name="Freeform 107">
                <a:extLst>
                  <a:ext uri="{FF2B5EF4-FFF2-40B4-BE49-F238E27FC236}">
                    <a16:creationId xmlns:a16="http://schemas.microsoft.com/office/drawing/2014/main" id="{E7E41493-C91D-ED3A-747F-FC2122C5A889}"/>
                  </a:ext>
                </a:extLst>
              </p:cNvPr>
              <p:cNvSpPr/>
              <p:nvPr/>
            </p:nvSpPr>
            <p:spPr>
              <a:xfrm>
                <a:off x="7103875" y="1312937"/>
                <a:ext cx="754580" cy="754580"/>
              </a:xfrm>
              <a:custGeom>
                <a:avLst/>
                <a:gdLst>
                  <a:gd name="connsiteX0" fmla="*/ 377290 w 754580"/>
                  <a:gd name="connsiteY0" fmla="*/ 754580 h 754580"/>
                  <a:gd name="connsiteX1" fmla="*/ 377290 w 754580"/>
                  <a:gd name="connsiteY1" fmla="*/ 754580 h 754580"/>
                  <a:gd name="connsiteX2" fmla="*/ 0 w 754580"/>
                  <a:gd name="connsiteY2" fmla="*/ 377290 h 754580"/>
                  <a:gd name="connsiteX3" fmla="*/ 0 w 754580"/>
                  <a:gd name="connsiteY3" fmla="*/ 377290 h 754580"/>
                  <a:gd name="connsiteX4" fmla="*/ 377290 w 754580"/>
                  <a:gd name="connsiteY4" fmla="*/ 0 h 754580"/>
                  <a:gd name="connsiteX5" fmla="*/ 377290 w 754580"/>
                  <a:gd name="connsiteY5" fmla="*/ 0 h 754580"/>
                  <a:gd name="connsiteX6" fmla="*/ 754580 w 754580"/>
                  <a:gd name="connsiteY6" fmla="*/ 377290 h 754580"/>
                  <a:gd name="connsiteX7" fmla="*/ 754580 w 754580"/>
                  <a:gd name="connsiteY7" fmla="*/ 377290 h 754580"/>
                  <a:gd name="connsiteX8" fmla="*/ 377290 w 754580"/>
                  <a:gd name="connsiteY8" fmla="*/ 754580 h 7545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54580" h="754580">
                    <a:moveTo>
                      <a:pt x="377290" y="754580"/>
                    </a:moveTo>
                    <a:lnTo>
                      <a:pt x="377290" y="754580"/>
                    </a:lnTo>
                    <a:cubicBezTo>
                      <a:pt x="168922" y="754580"/>
                      <a:pt x="0" y="585659"/>
                      <a:pt x="0" y="377290"/>
                    </a:cubicBezTo>
                    <a:lnTo>
                      <a:pt x="0" y="377290"/>
                    </a:lnTo>
                    <a:cubicBezTo>
                      <a:pt x="0" y="168918"/>
                      <a:pt x="168922" y="0"/>
                      <a:pt x="377290" y="0"/>
                    </a:cubicBezTo>
                    <a:lnTo>
                      <a:pt x="377290" y="0"/>
                    </a:lnTo>
                    <a:cubicBezTo>
                      <a:pt x="585659" y="0"/>
                      <a:pt x="754580" y="168918"/>
                      <a:pt x="754580" y="377290"/>
                    </a:cubicBezTo>
                    <a:lnTo>
                      <a:pt x="754580" y="377290"/>
                    </a:lnTo>
                    <a:cubicBezTo>
                      <a:pt x="754580" y="585659"/>
                      <a:pt x="585659" y="754580"/>
                      <a:pt x="377290" y="754580"/>
                    </a:cubicBezTo>
                    <a:close/>
                  </a:path>
                </a:pathLst>
              </a:custGeom>
              <a:solidFill>
                <a:srgbClr val="EBEBEB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09" name="Freeform 108">
                <a:extLst>
                  <a:ext uri="{FF2B5EF4-FFF2-40B4-BE49-F238E27FC236}">
                    <a16:creationId xmlns:a16="http://schemas.microsoft.com/office/drawing/2014/main" id="{B671B7A0-B2CC-2ECA-8771-999021E18534}"/>
                  </a:ext>
                </a:extLst>
              </p:cNvPr>
              <p:cNvSpPr/>
              <p:nvPr/>
            </p:nvSpPr>
            <p:spPr>
              <a:xfrm>
                <a:off x="7310030" y="1606201"/>
                <a:ext cx="78079" cy="252297"/>
              </a:xfrm>
              <a:custGeom>
                <a:avLst/>
                <a:gdLst>
                  <a:gd name="connsiteX0" fmla="*/ 0 w 78079"/>
                  <a:gd name="connsiteY0" fmla="*/ 0 h 252297"/>
                  <a:gd name="connsiteX1" fmla="*/ 78079 w 78079"/>
                  <a:gd name="connsiteY1" fmla="*/ 0 h 252297"/>
                  <a:gd name="connsiteX2" fmla="*/ 78079 w 78079"/>
                  <a:gd name="connsiteY2" fmla="*/ 252298 h 252297"/>
                  <a:gd name="connsiteX3" fmla="*/ 0 w 78079"/>
                  <a:gd name="connsiteY3" fmla="*/ 252298 h 25229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8079" h="252297">
                    <a:moveTo>
                      <a:pt x="0" y="0"/>
                    </a:moveTo>
                    <a:lnTo>
                      <a:pt x="78079" y="0"/>
                    </a:lnTo>
                    <a:lnTo>
                      <a:pt x="78079" y="252298"/>
                    </a:lnTo>
                    <a:lnTo>
                      <a:pt x="0" y="252298"/>
                    </a:lnTo>
                    <a:close/>
                  </a:path>
                </a:pathLst>
              </a:custGeom>
              <a:solidFill>
                <a:srgbClr val="FFFFFF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0" name="Freeform 109">
                <a:extLst>
                  <a:ext uri="{FF2B5EF4-FFF2-40B4-BE49-F238E27FC236}">
                    <a16:creationId xmlns:a16="http://schemas.microsoft.com/office/drawing/2014/main" id="{CF4861AC-61F9-E932-BA8F-8765147A2127}"/>
                  </a:ext>
                </a:extLst>
              </p:cNvPr>
              <p:cNvSpPr/>
              <p:nvPr/>
            </p:nvSpPr>
            <p:spPr>
              <a:xfrm>
                <a:off x="7302541" y="1480000"/>
                <a:ext cx="93168" cy="93166"/>
              </a:xfrm>
              <a:custGeom>
                <a:avLst/>
                <a:gdLst>
                  <a:gd name="connsiteX0" fmla="*/ 46143 w 93168"/>
                  <a:gd name="connsiteY0" fmla="*/ 93164 h 93166"/>
                  <a:gd name="connsiteX1" fmla="*/ 93166 w 93168"/>
                  <a:gd name="connsiteY1" fmla="*/ 47024 h 93166"/>
                  <a:gd name="connsiteX2" fmla="*/ 47024 w 93168"/>
                  <a:gd name="connsiteY2" fmla="*/ 2 h 93166"/>
                  <a:gd name="connsiteX3" fmla="*/ 0 w 93168"/>
                  <a:gd name="connsiteY3" fmla="*/ 46142 h 93166"/>
                  <a:gd name="connsiteX4" fmla="*/ 0 w 93168"/>
                  <a:gd name="connsiteY4" fmla="*/ 46581 h 93166"/>
                  <a:gd name="connsiteX5" fmla="*/ 46143 w 93168"/>
                  <a:gd name="connsiteY5" fmla="*/ 93164 h 931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93168" h="93166">
                    <a:moveTo>
                      <a:pt x="46143" y="93164"/>
                    </a:moveTo>
                    <a:cubicBezTo>
                      <a:pt x="71868" y="93407"/>
                      <a:pt x="92924" y="72750"/>
                      <a:pt x="93166" y="47024"/>
                    </a:cubicBezTo>
                    <a:cubicBezTo>
                      <a:pt x="93409" y="21297"/>
                      <a:pt x="72749" y="246"/>
                      <a:pt x="47024" y="2"/>
                    </a:cubicBezTo>
                    <a:cubicBezTo>
                      <a:pt x="21299" y="-241"/>
                      <a:pt x="242" y="20416"/>
                      <a:pt x="0" y="46142"/>
                    </a:cubicBezTo>
                    <a:cubicBezTo>
                      <a:pt x="0" y="46289"/>
                      <a:pt x="0" y="46434"/>
                      <a:pt x="0" y="46581"/>
                    </a:cubicBezTo>
                    <a:cubicBezTo>
                      <a:pt x="-66" y="72162"/>
                      <a:pt x="20561" y="92982"/>
                      <a:pt x="46143" y="93164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1" name="Freeform 110">
                <a:extLst>
                  <a:ext uri="{FF2B5EF4-FFF2-40B4-BE49-F238E27FC236}">
                    <a16:creationId xmlns:a16="http://schemas.microsoft.com/office/drawing/2014/main" id="{1D4ABC55-1417-0821-1B4C-1C2A281CD8A5}"/>
                  </a:ext>
                </a:extLst>
              </p:cNvPr>
              <p:cNvSpPr/>
              <p:nvPr/>
            </p:nvSpPr>
            <p:spPr>
              <a:xfrm>
                <a:off x="7437996" y="1598485"/>
                <a:ext cx="242716" cy="259903"/>
              </a:xfrm>
              <a:custGeom>
                <a:avLst/>
                <a:gdLst>
                  <a:gd name="connsiteX0" fmla="*/ 74995 w 242716"/>
                  <a:gd name="connsiteY0" fmla="*/ 127533 h 259903"/>
                  <a:gd name="connsiteX1" fmla="*/ 122570 w 242716"/>
                  <a:gd name="connsiteY1" fmla="*/ 70928 h 259903"/>
                  <a:gd name="connsiteX2" fmla="*/ 165078 w 242716"/>
                  <a:gd name="connsiteY2" fmla="*/ 127533 h 259903"/>
                  <a:gd name="connsiteX3" fmla="*/ 165078 w 242716"/>
                  <a:gd name="connsiteY3" fmla="*/ 259683 h 259903"/>
                  <a:gd name="connsiteX4" fmla="*/ 242717 w 242716"/>
                  <a:gd name="connsiteY4" fmla="*/ 259683 h 259903"/>
                  <a:gd name="connsiteX5" fmla="*/ 242717 w 242716"/>
                  <a:gd name="connsiteY5" fmla="*/ 100222 h 259903"/>
                  <a:gd name="connsiteX6" fmla="*/ 150982 w 242716"/>
                  <a:gd name="connsiteY6" fmla="*/ 7 h 259903"/>
                  <a:gd name="connsiteX7" fmla="*/ 74995 w 242716"/>
                  <a:gd name="connsiteY7" fmla="*/ 41635 h 259903"/>
                  <a:gd name="connsiteX8" fmla="*/ 74995 w 242716"/>
                  <a:gd name="connsiteY8" fmla="*/ 7716 h 259903"/>
                  <a:gd name="connsiteX9" fmla="*/ 0 w 242716"/>
                  <a:gd name="connsiteY9" fmla="*/ 7716 h 259903"/>
                  <a:gd name="connsiteX10" fmla="*/ 0 w 242716"/>
                  <a:gd name="connsiteY10" fmla="*/ 259904 h 259903"/>
                  <a:gd name="connsiteX11" fmla="*/ 74995 w 242716"/>
                  <a:gd name="connsiteY11" fmla="*/ 259904 h 2599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42716" h="259903">
                    <a:moveTo>
                      <a:pt x="74995" y="127533"/>
                    </a:moveTo>
                    <a:cubicBezTo>
                      <a:pt x="74995" y="92072"/>
                      <a:pt x="91294" y="70928"/>
                      <a:pt x="122570" y="70928"/>
                    </a:cubicBezTo>
                    <a:cubicBezTo>
                      <a:pt x="151202" y="70928"/>
                      <a:pt x="165078" y="91191"/>
                      <a:pt x="165078" y="127533"/>
                    </a:cubicBezTo>
                    <a:lnTo>
                      <a:pt x="165078" y="259683"/>
                    </a:lnTo>
                    <a:lnTo>
                      <a:pt x="242717" y="259683"/>
                    </a:lnTo>
                    <a:lnTo>
                      <a:pt x="242717" y="100222"/>
                    </a:lnTo>
                    <a:cubicBezTo>
                      <a:pt x="242717" y="32604"/>
                      <a:pt x="204503" y="7"/>
                      <a:pt x="150982" y="7"/>
                    </a:cubicBezTo>
                    <a:cubicBezTo>
                      <a:pt x="120114" y="-390"/>
                      <a:pt x="91283" y="15403"/>
                      <a:pt x="74995" y="41635"/>
                    </a:cubicBezTo>
                    <a:lnTo>
                      <a:pt x="74995" y="7716"/>
                    </a:lnTo>
                    <a:lnTo>
                      <a:pt x="0" y="7716"/>
                    </a:lnTo>
                    <a:lnTo>
                      <a:pt x="0" y="259904"/>
                    </a:lnTo>
                    <a:lnTo>
                      <a:pt x="74995" y="259904"/>
                    </a:lnTo>
                    <a:close/>
                  </a:path>
                </a:pathLst>
              </a:custGeom>
              <a:solidFill>
                <a:srgbClr val="FFFFFF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2" name="Freeform 111">
                <a:extLst>
                  <a:ext uri="{FF2B5EF4-FFF2-40B4-BE49-F238E27FC236}">
                    <a16:creationId xmlns:a16="http://schemas.microsoft.com/office/drawing/2014/main" id="{8B165708-2661-FAB7-CFD0-AA169A52C8CB}"/>
                  </a:ext>
                </a:extLst>
              </p:cNvPr>
              <p:cNvSpPr/>
              <p:nvPr/>
            </p:nvSpPr>
            <p:spPr>
              <a:xfrm>
                <a:off x="7840615" y="938950"/>
                <a:ext cx="292273" cy="292163"/>
              </a:xfrm>
              <a:custGeom>
                <a:avLst/>
                <a:gdLst>
                  <a:gd name="connsiteX0" fmla="*/ 146137 w 292273"/>
                  <a:gd name="connsiteY0" fmla="*/ 0 h 292163"/>
                  <a:gd name="connsiteX1" fmla="*/ 197786 w 292273"/>
                  <a:gd name="connsiteY1" fmla="*/ 94378 h 292163"/>
                  <a:gd name="connsiteX2" fmla="*/ 292273 w 292273"/>
                  <a:gd name="connsiteY2" fmla="*/ 146137 h 292163"/>
                  <a:gd name="connsiteX3" fmla="*/ 197786 w 292273"/>
                  <a:gd name="connsiteY3" fmla="*/ 197786 h 292163"/>
                  <a:gd name="connsiteX4" fmla="*/ 146137 w 292273"/>
                  <a:gd name="connsiteY4" fmla="*/ 292163 h 292163"/>
                  <a:gd name="connsiteX5" fmla="*/ 94488 w 292273"/>
                  <a:gd name="connsiteY5" fmla="*/ 197786 h 292163"/>
                  <a:gd name="connsiteX6" fmla="*/ 0 w 292273"/>
                  <a:gd name="connsiteY6" fmla="*/ 146137 h 292163"/>
                  <a:gd name="connsiteX7" fmla="*/ 94488 w 292273"/>
                  <a:gd name="connsiteY7" fmla="*/ 94378 h 292163"/>
                  <a:gd name="connsiteX8" fmla="*/ 146137 w 292273"/>
                  <a:gd name="connsiteY8" fmla="*/ 0 h 2921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92273" h="292163">
                    <a:moveTo>
                      <a:pt x="146137" y="0"/>
                    </a:moveTo>
                    <a:lnTo>
                      <a:pt x="197786" y="94378"/>
                    </a:lnTo>
                    <a:lnTo>
                      <a:pt x="292273" y="146137"/>
                    </a:lnTo>
                    <a:lnTo>
                      <a:pt x="197786" y="197786"/>
                    </a:lnTo>
                    <a:lnTo>
                      <a:pt x="146137" y="292163"/>
                    </a:lnTo>
                    <a:lnTo>
                      <a:pt x="94488" y="197786"/>
                    </a:lnTo>
                    <a:lnTo>
                      <a:pt x="0" y="146137"/>
                    </a:lnTo>
                    <a:lnTo>
                      <a:pt x="94488" y="94378"/>
                    </a:lnTo>
                    <a:lnTo>
                      <a:pt x="146137" y="0"/>
                    </a:lnTo>
                    <a:close/>
                  </a:path>
                </a:pathLst>
              </a:custGeom>
              <a:solidFill>
                <a:srgbClr val="F5F5F5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3" name="Freeform 112">
                <a:extLst>
                  <a:ext uri="{FF2B5EF4-FFF2-40B4-BE49-F238E27FC236}">
                    <a16:creationId xmlns:a16="http://schemas.microsoft.com/office/drawing/2014/main" id="{5B267BB2-A848-C966-B599-4BB419F8407F}"/>
                  </a:ext>
                </a:extLst>
              </p:cNvPr>
              <p:cNvSpPr/>
              <p:nvPr/>
            </p:nvSpPr>
            <p:spPr>
              <a:xfrm>
                <a:off x="10031783" y="3498048"/>
                <a:ext cx="219149" cy="219260"/>
              </a:xfrm>
              <a:custGeom>
                <a:avLst/>
                <a:gdLst>
                  <a:gd name="connsiteX0" fmla="*/ 109575 w 219149"/>
                  <a:gd name="connsiteY0" fmla="*/ 0 h 219260"/>
                  <a:gd name="connsiteX1" fmla="*/ 148339 w 219149"/>
                  <a:gd name="connsiteY1" fmla="*/ 70921 h 219260"/>
                  <a:gd name="connsiteX2" fmla="*/ 219150 w 219149"/>
                  <a:gd name="connsiteY2" fmla="*/ 109575 h 219260"/>
                  <a:gd name="connsiteX3" fmla="*/ 148339 w 219149"/>
                  <a:gd name="connsiteY3" fmla="*/ 148339 h 219260"/>
                  <a:gd name="connsiteX4" fmla="*/ 109575 w 219149"/>
                  <a:gd name="connsiteY4" fmla="*/ 219260 h 219260"/>
                  <a:gd name="connsiteX5" fmla="*/ 70811 w 219149"/>
                  <a:gd name="connsiteY5" fmla="*/ 148339 h 219260"/>
                  <a:gd name="connsiteX6" fmla="*/ 0 w 219149"/>
                  <a:gd name="connsiteY6" fmla="*/ 109575 h 219260"/>
                  <a:gd name="connsiteX7" fmla="*/ 70811 w 219149"/>
                  <a:gd name="connsiteY7" fmla="*/ 70921 h 219260"/>
                  <a:gd name="connsiteX8" fmla="*/ 109575 w 219149"/>
                  <a:gd name="connsiteY8" fmla="*/ 0 h 2192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19149" h="219260">
                    <a:moveTo>
                      <a:pt x="109575" y="0"/>
                    </a:moveTo>
                    <a:lnTo>
                      <a:pt x="148339" y="70921"/>
                    </a:lnTo>
                    <a:lnTo>
                      <a:pt x="219150" y="109575"/>
                    </a:lnTo>
                    <a:lnTo>
                      <a:pt x="148339" y="148339"/>
                    </a:lnTo>
                    <a:lnTo>
                      <a:pt x="109575" y="219260"/>
                    </a:lnTo>
                    <a:lnTo>
                      <a:pt x="70811" y="148339"/>
                    </a:lnTo>
                    <a:lnTo>
                      <a:pt x="0" y="109575"/>
                    </a:lnTo>
                    <a:lnTo>
                      <a:pt x="70811" y="70921"/>
                    </a:lnTo>
                    <a:lnTo>
                      <a:pt x="109575" y="0"/>
                    </a:lnTo>
                    <a:close/>
                  </a:path>
                </a:pathLst>
              </a:custGeom>
              <a:solidFill>
                <a:srgbClr val="EBEBEB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4" name="Freeform 113">
                <a:extLst>
                  <a:ext uri="{FF2B5EF4-FFF2-40B4-BE49-F238E27FC236}">
                    <a16:creationId xmlns:a16="http://schemas.microsoft.com/office/drawing/2014/main" id="{C76F6C6E-F140-5A51-F9A8-712C8F86E649}"/>
                  </a:ext>
                </a:extLst>
              </p:cNvPr>
              <p:cNvSpPr/>
              <p:nvPr/>
            </p:nvSpPr>
            <p:spPr>
              <a:xfrm>
                <a:off x="10201486" y="3148289"/>
                <a:ext cx="98892" cy="98892"/>
              </a:xfrm>
              <a:custGeom>
                <a:avLst/>
                <a:gdLst>
                  <a:gd name="connsiteX0" fmla="*/ 49447 w 98892"/>
                  <a:gd name="connsiteY0" fmla="*/ 0 h 98892"/>
                  <a:gd name="connsiteX1" fmla="*/ 66957 w 98892"/>
                  <a:gd name="connsiteY1" fmla="*/ 31937 h 98892"/>
                  <a:gd name="connsiteX2" fmla="*/ 98893 w 98892"/>
                  <a:gd name="connsiteY2" fmla="*/ 49446 h 98892"/>
                  <a:gd name="connsiteX3" fmla="*/ 66957 w 98892"/>
                  <a:gd name="connsiteY3" fmla="*/ 66956 h 98892"/>
                  <a:gd name="connsiteX4" fmla="*/ 49447 w 98892"/>
                  <a:gd name="connsiteY4" fmla="*/ 98893 h 98892"/>
                  <a:gd name="connsiteX5" fmla="*/ 32047 w 98892"/>
                  <a:gd name="connsiteY5" fmla="*/ 66956 h 98892"/>
                  <a:gd name="connsiteX6" fmla="*/ 0 w 98892"/>
                  <a:gd name="connsiteY6" fmla="*/ 49446 h 98892"/>
                  <a:gd name="connsiteX7" fmla="*/ 32047 w 98892"/>
                  <a:gd name="connsiteY7" fmla="*/ 31937 h 98892"/>
                  <a:gd name="connsiteX8" fmla="*/ 49447 w 98892"/>
                  <a:gd name="connsiteY8" fmla="*/ 0 h 9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8892" h="98892">
                    <a:moveTo>
                      <a:pt x="49447" y="0"/>
                    </a:moveTo>
                    <a:lnTo>
                      <a:pt x="66957" y="31937"/>
                    </a:lnTo>
                    <a:lnTo>
                      <a:pt x="98893" y="49446"/>
                    </a:lnTo>
                    <a:lnTo>
                      <a:pt x="66957" y="66956"/>
                    </a:lnTo>
                    <a:lnTo>
                      <a:pt x="49447" y="98893"/>
                    </a:lnTo>
                    <a:lnTo>
                      <a:pt x="32047" y="66956"/>
                    </a:lnTo>
                    <a:lnTo>
                      <a:pt x="0" y="49446"/>
                    </a:lnTo>
                    <a:lnTo>
                      <a:pt x="32047" y="31937"/>
                    </a:lnTo>
                    <a:lnTo>
                      <a:pt x="49447" y="0"/>
                    </a:lnTo>
                    <a:close/>
                  </a:path>
                </a:pathLst>
              </a:custGeom>
              <a:solidFill>
                <a:srgbClr val="E0E0E0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5" name="Freeform 114">
                <a:extLst>
                  <a:ext uri="{FF2B5EF4-FFF2-40B4-BE49-F238E27FC236}">
                    <a16:creationId xmlns:a16="http://schemas.microsoft.com/office/drawing/2014/main" id="{E851C6F9-0D08-EAA9-9937-2E9F02E6EDAE}"/>
                  </a:ext>
                </a:extLst>
              </p:cNvPr>
              <p:cNvSpPr/>
              <p:nvPr/>
            </p:nvSpPr>
            <p:spPr>
              <a:xfrm>
                <a:off x="7568274" y="974411"/>
                <a:ext cx="98892" cy="98892"/>
              </a:xfrm>
              <a:custGeom>
                <a:avLst/>
                <a:gdLst>
                  <a:gd name="connsiteX0" fmla="*/ 49446 w 98892"/>
                  <a:gd name="connsiteY0" fmla="*/ 0 h 98892"/>
                  <a:gd name="connsiteX1" fmla="*/ 66956 w 98892"/>
                  <a:gd name="connsiteY1" fmla="*/ 32047 h 98892"/>
                  <a:gd name="connsiteX2" fmla="*/ 98893 w 98892"/>
                  <a:gd name="connsiteY2" fmla="*/ 49446 h 98892"/>
                  <a:gd name="connsiteX3" fmla="*/ 66956 w 98892"/>
                  <a:gd name="connsiteY3" fmla="*/ 66956 h 98892"/>
                  <a:gd name="connsiteX4" fmla="*/ 49446 w 98892"/>
                  <a:gd name="connsiteY4" fmla="*/ 98893 h 98892"/>
                  <a:gd name="connsiteX5" fmla="*/ 32047 w 98892"/>
                  <a:gd name="connsiteY5" fmla="*/ 66956 h 98892"/>
                  <a:gd name="connsiteX6" fmla="*/ 0 w 98892"/>
                  <a:gd name="connsiteY6" fmla="*/ 49446 h 98892"/>
                  <a:gd name="connsiteX7" fmla="*/ 32047 w 98892"/>
                  <a:gd name="connsiteY7" fmla="*/ 32047 h 98892"/>
                  <a:gd name="connsiteX8" fmla="*/ 49446 w 98892"/>
                  <a:gd name="connsiteY8" fmla="*/ 0 h 988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8892" h="98892">
                    <a:moveTo>
                      <a:pt x="49446" y="0"/>
                    </a:moveTo>
                    <a:lnTo>
                      <a:pt x="66956" y="32047"/>
                    </a:lnTo>
                    <a:lnTo>
                      <a:pt x="98893" y="49446"/>
                    </a:lnTo>
                    <a:lnTo>
                      <a:pt x="66956" y="66956"/>
                    </a:lnTo>
                    <a:lnTo>
                      <a:pt x="49446" y="98893"/>
                    </a:lnTo>
                    <a:lnTo>
                      <a:pt x="32047" y="66956"/>
                    </a:lnTo>
                    <a:lnTo>
                      <a:pt x="0" y="49446"/>
                    </a:lnTo>
                    <a:lnTo>
                      <a:pt x="32047" y="32047"/>
                    </a:lnTo>
                    <a:lnTo>
                      <a:pt x="49446" y="0"/>
                    </a:lnTo>
                    <a:close/>
                  </a:path>
                </a:pathLst>
              </a:custGeom>
              <a:solidFill>
                <a:srgbClr val="E0E0E0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6" name="Freeform 115">
                <a:extLst>
                  <a:ext uri="{FF2B5EF4-FFF2-40B4-BE49-F238E27FC236}">
                    <a16:creationId xmlns:a16="http://schemas.microsoft.com/office/drawing/2014/main" id="{D8D7957C-BD34-EF17-E52D-852E77FC37A8}"/>
                  </a:ext>
                </a:extLst>
              </p:cNvPr>
              <p:cNvSpPr/>
              <p:nvPr/>
            </p:nvSpPr>
            <p:spPr>
              <a:xfrm>
                <a:off x="6508539" y="3724023"/>
                <a:ext cx="389880" cy="426959"/>
              </a:xfrm>
              <a:custGeom>
                <a:avLst/>
                <a:gdLst>
                  <a:gd name="connsiteX0" fmla="*/ 232803 w 389880"/>
                  <a:gd name="connsiteY0" fmla="*/ 219924 h 426959"/>
                  <a:gd name="connsiteX1" fmla="*/ 299539 w 389880"/>
                  <a:gd name="connsiteY1" fmla="*/ 113322 h 426959"/>
                  <a:gd name="connsiteX2" fmla="*/ 191396 w 389880"/>
                  <a:gd name="connsiteY2" fmla="*/ 3 h 426959"/>
                  <a:gd name="connsiteX3" fmla="*/ 85345 w 389880"/>
                  <a:gd name="connsiteY3" fmla="*/ 115194 h 426959"/>
                  <a:gd name="connsiteX4" fmla="*/ 154944 w 389880"/>
                  <a:gd name="connsiteY4" fmla="*/ 220915 h 426959"/>
                  <a:gd name="connsiteX5" fmla="*/ 108 w 389880"/>
                  <a:gd name="connsiteY5" fmla="*/ 426960 h 426959"/>
                  <a:gd name="connsiteX6" fmla="*/ 389842 w 389880"/>
                  <a:gd name="connsiteY6" fmla="*/ 423656 h 426959"/>
                  <a:gd name="connsiteX7" fmla="*/ 232803 w 389880"/>
                  <a:gd name="connsiteY7" fmla="*/ 219924 h 4269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89880" h="426959">
                    <a:moveTo>
                      <a:pt x="232803" y="219924"/>
                    </a:moveTo>
                    <a:cubicBezTo>
                      <a:pt x="274334" y="200894"/>
                      <a:pt x="300568" y="158991"/>
                      <a:pt x="299539" y="113322"/>
                    </a:cubicBezTo>
                    <a:cubicBezTo>
                      <a:pt x="299539" y="50220"/>
                      <a:pt x="250533" y="-438"/>
                      <a:pt x="191396" y="3"/>
                    </a:cubicBezTo>
                    <a:cubicBezTo>
                      <a:pt x="132258" y="443"/>
                      <a:pt x="84794" y="52092"/>
                      <a:pt x="85345" y="115194"/>
                    </a:cubicBezTo>
                    <a:cubicBezTo>
                      <a:pt x="85018" y="161271"/>
                      <a:pt x="112492" y="202997"/>
                      <a:pt x="154944" y="220915"/>
                    </a:cubicBezTo>
                    <a:cubicBezTo>
                      <a:pt x="-9583" y="247895"/>
                      <a:pt x="108" y="426960"/>
                      <a:pt x="108" y="426960"/>
                    </a:cubicBezTo>
                    <a:lnTo>
                      <a:pt x="389842" y="423656"/>
                    </a:lnTo>
                    <a:cubicBezTo>
                      <a:pt x="389842" y="423656"/>
                      <a:pt x="396560" y="242499"/>
                      <a:pt x="232803" y="219924"/>
                    </a:cubicBezTo>
                    <a:close/>
                  </a:path>
                </a:pathLst>
              </a:custGeom>
              <a:solidFill>
                <a:srgbClr val="E0E0E0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7" name="Freeform 116">
                <a:extLst>
                  <a:ext uri="{FF2B5EF4-FFF2-40B4-BE49-F238E27FC236}">
                    <a16:creationId xmlns:a16="http://schemas.microsoft.com/office/drawing/2014/main" id="{8318861F-6CA6-AC03-CA5D-3633133BD245}"/>
                  </a:ext>
                </a:extLst>
              </p:cNvPr>
              <p:cNvSpPr/>
              <p:nvPr/>
            </p:nvSpPr>
            <p:spPr>
              <a:xfrm>
                <a:off x="10240031" y="5075163"/>
                <a:ext cx="240993" cy="211103"/>
              </a:xfrm>
              <a:custGeom>
                <a:avLst/>
                <a:gdLst>
                  <a:gd name="connsiteX0" fmla="*/ 240183 w 240993"/>
                  <a:gd name="connsiteY0" fmla="*/ 49109 h 211103"/>
                  <a:gd name="connsiteX1" fmla="*/ 169042 w 240993"/>
                  <a:gd name="connsiteY1" fmla="*/ 1127 h 211103"/>
                  <a:gd name="connsiteX2" fmla="*/ 120477 w 240993"/>
                  <a:gd name="connsiteY2" fmla="*/ 52633 h 211103"/>
                  <a:gd name="connsiteX3" fmla="*/ 51946 w 240993"/>
                  <a:gd name="connsiteY3" fmla="*/ 984 h 211103"/>
                  <a:gd name="connsiteX4" fmla="*/ 770 w 240993"/>
                  <a:gd name="connsiteY4" fmla="*/ 49770 h 211103"/>
                  <a:gd name="connsiteX5" fmla="*/ 15527 w 240993"/>
                  <a:gd name="connsiteY5" fmla="*/ 108907 h 211103"/>
                  <a:gd name="connsiteX6" fmla="*/ 58256 w 240993"/>
                  <a:gd name="connsiteY6" fmla="*/ 154059 h 211103"/>
                  <a:gd name="connsiteX7" fmla="*/ 122019 w 240993"/>
                  <a:gd name="connsiteY7" fmla="*/ 211104 h 211103"/>
                  <a:gd name="connsiteX8" fmla="*/ 183579 w 240993"/>
                  <a:gd name="connsiteY8" fmla="*/ 153508 h 211103"/>
                  <a:gd name="connsiteX9" fmla="*/ 225977 w 240993"/>
                  <a:gd name="connsiteY9" fmla="*/ 107916 h 211103"/>
                  <a:gd name="connsiteX10" fmla="*/ 240183 w 240993"/>
                  <a:gd name="connsiteY10" fmla="*/ 49109 h 211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40993" h="211103">
                    <a:moveTo>
                      <a:pt x="240183" y="49109"/>
                    </a:moveTo>
                    <a:cubicBezTo>
                      <a:pt x="233785" y="16214"/>
                      <a:pt x="201937" y="-5271"/>
                      <a:pt x="169042" y="1127"/>
                    </a:cubicBezTo>
                    <a:cubicBezTo>
                      <a:pt x="143471" y="6094"/>
                      <a:pt x="123935" y="26819"/>
                      <a:pt x="120477" y="52633"/>
                    </a:cubicBezTo>
                    <a:cubicBezTo>
                      <a:pt x="115818" y="19441"/>
                      <a:pt x="85138" y="-3674"/>
                      <a:pt x="51946" y="984"/>
                    </a:cubicBezTo>
                    <a:cubicBezTo>
                      <a:pt x="26198" y="4596"/>
                      <a:pt x="5616" y="24221"/>
                      <a:pt x="770" y="49770"/>
                    </a:cubicBezTo>
                    <a:cubicBezTo>
                      <a:pt x="-2115" y="70649"/>
                      <a:pt x="3171" y="91827"/>
                      <a:pt x="15527" y="108907"/>
                    </a:cubicBezTo>
                    <a:cubicBezTo>
                      <a:pt x="27751" y="125745"/>
                      <a:pt x="42122" y="140921"/>
                      <a:pt x="58256" y="154059"/>
                    </a:cubicBezTo>
                    <a:cubicBezTo>
                      <a:pt x="80281" y="173551"/>
                      <a:pt x="100214" y="191722"/>
                      <a:pt x="122019" y="211104"/>
                    </a:cubicBezTo>
                    <a:cubicBezTo>
                      <a:pt x="144044" y="191501"/>
                      <a:pt x="161994" y="173110"/>
                      <a:pt x="183579" y="153508"/>
                    </a:cubicBezTo>
                    <a:cubicBezTo>
                      <a:pt x="199646" y="140238"/>
                      <a:pt x="213907" y="124908"/>
                      <a:pt x="225977" y="107916"/>
                    </a:cubicBezTo>
                    <a:cubicBezTo>
                      <a:pt x="238036" y="90836"/>
                      <a:pt x="243113" y="69802"/>
                      <a:pt x="240183" y="49109"/>
                    </a:cubicBezTo>
                    <a:close/>
                  </a:path>
                </a:pathLst>
              </a:custGeom>
              <a:solidFill>
                <a:srgbClr val="EBEBEB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8" name="Freeform 117">
                <a:extLst>
                  <a:ext uri="{FF2B5EF4-FFF2-40B4-BE49-F238E27FC236}">
                    <a16:creationId xmlns:a16="http://schemas.microsoft.com/office/drawing/2014/main" id="{FB98E163-93C5-F619-C5FF-FB7DE24C4684}"/>
                  </a:ext>
                </a:extLst>
              </p:cNvPr>
              <p:cNvSpPr/>
              <p:nvPr/>
            </p:nvSpPr>
            <p:spPr>
              <a:xfrm>
                <a:off x="10734054" y="2565263"/>
                <a:ext cx="396068" cy="499661"/>
              </a:xfrm>
              <a:custGeom>
                <a:avLst/>
                <a:gdLst>
                  <a:gd name="connsiteX0" fmla="*/ 0 w 396068"/>
                  <a:gd name="connsiteY0" fmla="*/ 237673 h 499661"/>
                  <a:gd name="connsiteX1" fmla="*/ 41738 w 396068"/>
                  <a:gd name="connsiteY1" fmla="*/ 229413 h 499661"/>
                  <a:gd name="connsiteX2" fmla="*/ 107813 w 396068"/>
                  <a:gd name="connsiteY2" fmla="*/ 84268 h 499661"/>
                  <a:gd name="connsiteX3" fmla="*/ 91294 w 396068"/>
                  <a:gd name="connsiteY3" fmla="*/ 903 h 499661"/>
                  <a:gd name="connsiteX4" fmla="*/ 169153 w 396068"/>
                  <a:gd name="connsiteY4" fmla="*/ 94840 h 499661"/>
                  <a:gd name="connsiteX5" fmla="*/ 185892 w 396068"/>
                  <a:gd name="connsiteY5" fmla="*/ 176113 h 499661"/>
                  <a:gd name="connsiteX6" fmla="*/ 336764 w 396068"/>
                  <a:gd name="connsiteY6" fmla="*/ 159043 h 499661"/>
                  <a:gd name="connsiteX7" fmla="*/ 393589 w 396068"/>
                  <a:gd name="connsiteY7" fmla="*/ 375110 h 499661"/>
                  <a:gd name="connsiteX8" fmla="*/ 352952 w 396068"/>
                  <a:gd name="connsiteY8" fmla="*/ 466844 h 499661"/>
                  <a:gd name="connsiteX9" fmla="*/ 338526 w 396068"/>
                  <a:gd name="connsiteY9" fmla="*/ 471690 h 499661"/>
                  <a:gd name="connsiteX10" fmla="*/ 124222 w 396068"/>
                  <a:gd name="connsiteY10" fmla="*/ 485345 h 499661"/>
                  <a:gd name="connsiteX11" fmla="*/ 52090 w 396068"/>
                  <a:gd name="connsiteY11" fmla="*/ 499662 h 4996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396068" h="499661">
                    <a:moveTo>
                      <a:pt x="0" y="237673"/>
                    </a:moveTo>
                    <a:lnTo>
                      <a:pt x="41738" y="229413"/>
                    </a:lnTo>
                    <a:lnTo>
                      <a:pt x="107813" y="84268"/>
                    </a:lnTo>
                    <a:lnTo>
                      <a:pt x="91294" y="903"/>
                    </a:lnTo>
                    <a:cubicBezTo>
                      <a:pt x="91294" y="903"/>
                      <a:pt x="155057" y="-15836"/>
                      <a:pt x="169153" y="94840"/>
                    </a:cubicBezTo>
                    <a:cubicBezTo>
                      <a:pt x="183249" y="205516"/>
                      <a:pt x="185892" y="176113"/>
                      <a:pt x="185892" y="176113"/>
                    </a:cubicBezTo>
                    <a:cubicBezTo>
                      <a:pt x="185892" y="176113"/>
                      <a:pt x="322998" y="149462"/>
                      <a:pt x="336764" y="159043"/>
                    </a:cubicBezTo>
                    <a:cubicBezTo>
                      <a:pt x="346785" y="166091"/>
                      <a:pt x="377510" y="301546"/>
                      <a:pt x="393589" y="375110"/>
                    </a:cubicBezTo>
                    <a:cubicBezTo>
                      <a:pt x="402740" y="411396"/>
                      <a:pt x="385979" y="449246"/>
                      <a:pt x="352952" y="466844"/>
                    </a:cubicBezTo>
                    <a:cubicBezTo>
                      <a:pt x="348382" y="469091"/>
                      <a:pt x="343526" y="470721"/>
                      <a:pt x="338526" y="471690"/>
                    </a:cubicBezTo>
                    <a:cubicBezTo>
                      <a:pt x="304387" y="478517"/>
                      <a:pt x="124222" y="485345"/>
                      <a:pt x="124222" y="485345"/>
                    </a:cubicBezTo>
                    <a:lnTo>
                      <a:pt x="52090" y="499662"/>
                    </a:lnTo>
                    <a:close/>
                  </a:path>
                </a:pathLst>
              </a:custGeom>
              <a:solidFill>
                <a:srgbClr val="E0E0E0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19" name="Freeform 118">
                <a:extLst>
                  <a:ext uri="{FF2B5EF4-FFF2-40B4-BE49-F238E27FC236}">
                    <a16:creationId xmlns:a16="http://schemas.microsoft.com/office/drawing/2014/main" id="{EBEB491D-FE0C-821F-1D03-E9A2BC320204}"/>
                  </a:ext>
                </a:extLst>
              </p:cNvPr>
              <p:cNvSpPr/>
              <p:nvPr/>
            </p:nvSpPr>
            <p:spPr>
              <a:xfrm>
                <a:off x="10609942" y="2790271"/>
                <a:ext cx="153845" cy="294035"/>
              </a:xfrm>
              <a:custGeom>
                <a:avLst/>
                <a:gdLst>
                  <a:gd name="connsiteX0" fmla="*/ 0 w 153845"/>
                  <a:gd name="connsiteY0" fmla="*/ 13435 h 294035"/>
                  <a:gd name="connsiteX1" fmla="*/ 82264 w 153845"/>
                  <a:gd name="connsiteY1" fmla="*/ 294035 h 294035"/>
                  <a:gd name="connsiteX2" fmla="*/ 153845 w 153845"/>
                  <a:gd name="connsiteY2" fmla="*/ 279829 h 294035"/>
                  <a:gd name="connsiteX3" fmla="*/ 98342 w 153845"/>
                  <a:gd name="connsiteY3" fmla="*/ 0 h 294035"/>
                  <a:gd name="connsiteX4" fmla="*/ 0 w 153845"/>
                  <a:gd name="connsiteY4" fmla="*/ 13435 h 2940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3845" h="294035">
                    <a:moveTo>
                      <a:pt x="0" y="13435"/>
                    </a:moveTo>
                    <a:lnTo>
                      <a:pt x="82264" y="294035"/>
                    </a:lnTo>
                    <a:lnTo>
                      <a:pt x="153845" y="279829"/>
                    </a:lnTo>
                    <a:lnTo>
                      <a:pt x="98342" y="0"/>
                    </a:lnTo>
                    <a:lnTo>
                      <a:pt x="0" y="13435"/>
                    </a:lnTo>
                    <a:close/>
                  </a:path>
                </a:pathLst>
              </a:custGeom>
              <a:solidFill>
                <a:srgbClr val="E0E0E0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sp>
          <p:nvSpPr>
            <p:cNvPr id="120" name="Freeform 119">
              <a:extLst>
                <a:ext uri="{FF2B5EF4-FFF2-40B4-BE49-F238E27FC236}">
                  <a16:creationId xmlns:a16="http://schemas.microsoft.com/office/drawing/2014/main" id="{A478EAB5-89D7-5B8E-18E7-8F3C8945AC6B}"/>
                </a:ext>
              </a:extLst>
            </p:cNvPr>
            <p:cNvSpPr/>
            <p:nvPr/>
          </p:nvSpPr>
          <p:spPr>
            <a:xfrm>
              <a:off x="6282889" y="5841410"/>
              <a:ext cx="4878231" cy="5726"/>
            </a:xfrm>
            <a:custGeom>
              <a:avLst/>
              <a:gdLst>
                <a:gd name="connsiteX0" fmla="*/ 4878232 w 4878231"/>
                <a:gd name="connsiteY0" fmla="*/ 2863 h 5726"/>
                <a:gd name="connsiteX1" fmla="*/ 2439281 w 4878231"/>
                <a:gd name="connsiteY1" fmla="*/ 5726 h 5726"/>
                <a:gd name="connsiteX2" fmla="*/ 0 w 4878231"/>
                <a:gd name="connsiteY2" fmla="*/ 2863 h 5726"/>
                <a:gd name="connsiteX3" fmla="*/ 2439281 w 4878231"/>
                <a:gd name="connsiteY3" fmla="*/ 0 h 5726"/>
                <a:gd name="connsiteX4" fmla="*/ 4878232 w 4878231"/>
                <a:gd name="connsiteY4" fmla="*/ 2863 h 57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878231" h="5726">
                  <a:moveTo>
                    <a:pt x="4878232" y="2863"/>
                  </a:moveTo>
                  <a:cubicBezTo>
                    <a:pt x="4878232" y="4515"/>
                    <a:pt x="3786117" y="5726"/>
                    <a:pt x="2439281" y="5726"/>
                  </a:cubicBezTo>
                  <a:cubicBezTo>
                    <a:pt x="1092446" y="5726"/>
                    <a:pt x="0" y="4515"/>
                    <a:pt x="0" y="2863"/>
                  </a:cubicBezTo>
                  <a:cubicBezTo>
                    <a:pt x="0" y="1212"/>
                    <a:pt x="1091895" y="0"/>
                    <a:pt x="2439281" y="0"/>
                  </a:cubicBezTo>
                  <a:cubicBezTo>
                    <a:pt x="3786668" y="0"/>
                    <a:pt x="4878232" y="1321"/>
                    <a:pt x="4878232" y="2863"/>
                  </a:cubicBezTo>
                  <a:close/>
                </a:path>
              </a:pathLst>
            </a:custGeom>
            <a:solidFill>
              <a:srgbClr val="263238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2" name="Freeform 121">
              <a:extLst>
                <a:ext uri="{FF2B5EF4-FFF2-40B4-BE49-F238E27FC236}">
                  <a16:creationId xmlns:a16="http://schemas.microsoft.com/office/drawing/2014/main" id="{4DB0F19A-B4C8-4304-8FC4-DAE1010E8FB4}"/>
                </a:ext>
              </a:extLst>
            </p:cNvPr>
            <p:cNvSpPr/>
            <p:nvPr/>
          </p:nvSpPr>
          <p:spPr>
            <a:xfrm>
              <a:off x="9669490" y="1842841"/>
              <a:ext cx="895100" cy="895100"/>
            </a:xfrm>
            <a:custGeom>
              <a:avLst/>
              <a:gdLst>
                <a:gd name="connsiteX0" fmla="*/ 643224 w 895100"/>
                <a:gd name="connsiteY0" fmla="*/ 849969 h 895100"/>
                <a:gd name="connsiteX1" fmla="*/ 643224 w 895100"/>
                <a:gd name="connsiteY1" fmla="*/ 849969 h 895100"/>
                <a:gd name="connsiteX2" fmla="*/ 45132 w 895100"/>
                <a:gd name="connsiteY2" fmla="*/ 643263 h 895100"/>
                <a:gd name="connsiteX3" fmla="*/ 45132 w 895100"/>
                <a:gd name="connsiteY3" fmla="*/ 643263 h 895100"/>
                <a:gd name="connsiteX4" fmla="*/ 251838 w 895100"/>
                <a:gd name="connsiteY4" fmla="*/ 45171 h 895100"/>
                <a:gd name="connsiteX5" fmla="*/ 251838 w 895100"/>
                <a:gd name="connsiteY5" fmla="*/ 45171 h 895100"/>
                <a:gd name="connsiteX6" fmla="*/ 849907 w 895100"/>
                <a:gd name="connsiteY6" fmla="*/ 251844 h 895100"/>
                <a:gd name="connsiteX7" fmla="*/ 849930 w 895100"/>
                <a:gd name="connsiteY7" fmla="*/ 251877 h 895100"/>
                <a:gd name="connsiteX8" fmla="*/ 849930 w 895100"/>
                <a:gd name="connsiteY8" fmla="*/ 251877 h 895100"/>
                <a:gd name="connsiteX9" fmla="*/ 643257 w 895100"/>
                <a:gd name="connsiteY9" fmla="*/ 849947 h 895100"/>
                <a:gd name="connsiteX10" fmla="*/ 643224 w 895100"/>
                <a:gd name="connsiteY10" fmla="*/ 849969 h 895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895100" h="895100">
                  <a:moveTo>
                    <a:pt x="643224" y="849969"/>
                  </a:moveTo>
                  <a:lnTo>
                    <a:pt x="643224" y="849969"/>
                  </a:lnTo>
                  <a:cubicBezTo>
                    <a:pt x="420979" y="957991"/>
                    <a:pt x="153242" y="865463"/>
                    <a:pt x="45132" y="643263"/>
                  </a:cubicBezTo>
                  <a:lnTo>
                    <a:pt x="45132" y="643263"/>
                  </a:lnTo>
                  <a:cubicBezTo>
                    <a:pt x="-62890" y="421019"/>
                    <a:pt x="29637" y="153281"/>
                    <a:pt x="251838" y="45171"/>
                  </a:cubicBezTo>
                  <a:lnTo>
                    <a:pt x="251838" y="45171"/>
                  </a:lnTo>
                  <a:cubicBezTo>
                    <a:pt x="474060" y="-62917"/>
                    <a:pt x="741830" y="29621"/>
                    <a:pt x="849907" y="251844"/>
                  </a:cubicBezTo>
                  <a:cubicBezTo>
                    <a:pt x="849919" y="251855"/>
                    <a:pt x="849919" y="251866"/>
                    <a:pt x="849930" y="251877"/>
                  </a:cubicBezTo>
                  <a:lnTo>
                    <a:pt x="849930" y="251877"/>
                  </a:lnTo>
                  <a:cubicBezTo>
                    <a:pt x="958018" y="474099"/>
                    <a:pt x="865479" y="741869"/>
                    <a:pt x="643257" y="849947"/>
                  </a:cubicBezTo>
                  <a:cubicBezTo>
                    <a:pt x="643246" y="849958"/>
                    <a:pt x="643235" y="849958"/>
                    <a:pt x="643224" y="84996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3" name="Freeform 122">
              <a:extLst>
                <a:ext uri="{FF2B5EF4-FFF2-40B4-BE49-F238E27FC236}">
                  <a16:creationId xmlns:a16="http://schemas.microsoft.com/office/drawing/2014/main" id="{13F5847B-1623-522C-128D-EB41B3153F39}"/>
                </a:ext>
              </a:extLst>
            </p:cNvPr>
            <p:cNvSpPr/>
            <p:nvPr/>
          </p:nvSpPr>
          <p:spPr>
            <a:xfrm>
              <a:off x="9882614" y="2023875"/>
              <a:ext cx="408488" cy="555461"/>
            </a:xfrm>
            <a:custGeom>
              <a:avLst/>
              <a:gdLst>
                <a:gd name="connsiteX0" fmla="*/ 123840 w 408488"/>
                <a:gd name="connsiteY0" fmla="*/ 366530 h 555461"/>
                <a:gd name="connsiteX1" fmla="*/ 134599 w 408488"/>
                <a:gd name="connsiteY1" fmla="*/ 355265 h 555461"/>
                <a:gd name="connsiteX2" fmla="*/ 134302 w 408488"/>
                <a:gd name="connsiteY2" fmla="*/ 352985 h 555461"/>
                <a:gd name="connsiteX3" fmla="*/ 129126 w 408488"/>
                <a:gd name="connsiteY3" fmla="*/ 328317 h 555461"/>
                <a:gd name="connsiteX4" fmla="*/ 118113 w 408488"/>
                <a:gd name="connsiteY4" fmla="*/ 314881 h 555461"/>
                <a:gd name="connsiteX5" fmla="*/ 74063 w 408488"/>
                <a:gd name="connsiteY5" fmla="*/ 269840 h 555461"/>
                <a:gd name="connsiteX6" fmla="*/ 145314 w 408488"/>
                <a:gd name="connsiteY6" fmla="*/ 72715 h 555461"/>
                <a:gd name="connsiteX7" fmla="*/ 310503 w 408488"/>
                <a:gd name="connsiteY7" fmla="*/ 122272 h 555461"/>
                <a:gd name="connsiteX8" fmla="*/ 294424 w 408488"/>
                <a:gd name="connsiteY8" fmla="*/ 310587 h 555461"/>
                <a:gd name="connsiteX9" fmla="*/ 230254 w 408488"/>
                <a:gd name="connsiteY9" fmla="*/ 291986 h 555461"/>
                <a:gd name="connsiteX10" fmla="*/ 225376 w 408488"/>
                <a:gd name="connsiteY10" fmla="*/ 278760 h 555461"/>
                <a:gd name="connsiteX11" fmla="*/ 202249 w 408488"/>
                <a:gd name="connsiteY11" fmla="*/ 169626 h 555461"/>
                <a:gd name="connsiteX12" fmla="*/ 145204 w 408488"/>
                <a:gd name="connsiteY12" fmla="*/ 146389 h 555461"/>
                <a:gd name="connsiteX13" fmla="*/ 126813 w 408488"/>
                <a:gd name="connsiteY13" fmla="*/ 243190 h 555461"/>
                <a:gd name="connsiteX14" fmla="*/ 156657 w 408488"/>
                <a:gd name="connsiteY14" fmla="*/ 282394 h 555461"/>
                <a:gd name="connsiteX15" fmla="*/ 194100 w 408488"/>
                <a:gd name="connsiteY15" fmla="*/ 449125 h 555461"/>
                <a:gd name="connsiteX16" fmla="*/ 243987 w 408488"/>
                <a:gd name="connsiteY16" fmla="*/ 553854 h 555461"/>
                <a:gd name="connsiteX17" fmla="*/ 249856 w 408488"/>
                <a:gd name="connsiteY17" fmla="*/ 554570 h 555461"/>
                <a:gd name="connsiteX18" fmla="*/ 251365 w 408488"/>
                <a:gd name="connsiteY18" fmla="*/ 552202 h 555461"/>
                <a:gd name="connsiteX19" fmla="*/ 257202 w 408488"/>
                <a:gd name="connsiteY19" fmla="*/ 438332 h 555461"/>
                <a:gd name="connsiteX20" fmla="*/ 239802 w 408488"/>
                <a:gd name="connsiteY20" fmla="*/ 353425 h 555461"/>
                <a:gd name="connsiteX21" fmla="*/ 323497 w 408488"/>
                <a:gd name="connsiteY21" fmla="*/ 355077 h 555461"/>
                <a:gd name="connsiteX22" fmla="*/ 380102 w 408488"/>
                <a:gd name="connsiteY22" fmla="*/ 94851 h 555461"/>
                <a:gd name="connsiteX23" fmla="*/ 129897 w 408488"/>
                <a:gd name="connsiteY23" fmla="*/ 22168 h 555461"/>
                <a:gd name="connsiteX24" fmla="*/ 17018 w 408488"/>
                <a:gd name="connsiteY24" fmla="*/ 289002 h 555461"/>
                <a:gd name="connsiteX25" fmla="*/ 123840 w 408488"/>
                <a:gd name="connsiteY25" fmla="*/ 366530 h 5554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408488" h="555461">
                  <a:moveTo>
                    <a:pt x="123840" y="366530"/>
                  </a:moveTo>
                  <a:cubicBezTo>
                    <a:pt x="129919" y="366387"/>
                    <a:pt x="134731" y="361343"/>
                    <a:pt x="134599" y="355265"/>
                  </a:cubicBezTo>
                  <a:cubicBezTo>
                    <a:pt x="134577" y="354494"/>
                    <a:pt x="134478" y="353734"/>
                    <a:pt x="134302" y="352985"/>
                  </a:cubicBezTo>
                  <a:cubicBezTo>
                    <a:pt x="133201" y="347589"/>
                    <a:pt x="130227" y="333933"/>
                    <a:pt x="129126" y="328317"/>
                  </a:cubicBezTo>
                  <a:cubicBezTo>
                    <a:pt x="127584" y="320498"/>
                    <a:pt x="125712" y="318406"/>
                    <a:pt x="118113" y="314881"/>
                  </a:cubicBezTo>
                  <a:cubicBezTo>
                    <a:pt x="98379" y="305807"/>
                    <a:pt x="82697" y="289773"/>
                    <a:pt x="74063" y="269840"/>
                  </a:cubicBezTo>
                  <a:cubicBezTo>
                    <a:pt x="40365" y="200461"/>
                    <a:pt x="62060" y="113131"/>
                    <a:pt x="145314" y="72715"/>
                  </a:cubicBezTo>
                  <a:cubicBezTo>
                    <a:pt x="218988" y="36814"/>
                    <a:pt x="281429" y="61703"/>
                    <a:pt x="310503" y="122272"/>
                  </a:cubicBezTo>
                  <a:cubicBezTo>
                    <a:pt x="348936" y="201452"/>
                    <a:pt x="346403" y="285258"/>
                    <a:pt x="294424" y="310587"/>
                  </a:cubicBezTo>
                  <a:cubicBezTo>
                    <a:pt x="271562" y="323174"/>
                    <a:pt x="242841" y="314837"/>
                    <a:pt x="230254" y="291986"/>
                  </a:cubicBezTo>
                  <a:cubicBezTo>
                    <a:pt x="227974" y="287846"/>
                    <a:pt x="226334" y="283386"/>
                    <a:pt x="225376" y="278760"/>
                  </a:cubicBezTo>
                  <a:cubicBezTo>
                    <a:pt x="216786" y="239996"/>
                    <a:pt x="214363" y="194734"/>
                    <a:pt x="202249" y="169626"/>
                  </a:cubicBezTo>
                  <a:cubicBezTo>
                    <a:pt x="191237" y="147601"/>
                    <a:pt x="170093" y="134276"/>
                    <a:pt x="145204" y="146389"/>
                  </a:cubicBezTo>
                  <a:cubicBezTo>
                    <a:pt x="115801" y="160706"/>
                    <a:pt x="106991" y="202553"/>
                    <a:pt x="126813" y="243190"/>
                  </a:cubicBezTo>
                  <a:cubicBezTo>
                    <a:pt x="133883" y="258222"/>
                    <a:pt x="144048" y="271580"/>
                    <a:pt x="156657" y="282394"/>
                  </a:cubicBezTo>
                  <a:cubicBezTo>
                    <a:pt x="156657" y="282394"/>
                    <a:pt x="188594" y="424236"/>
                    <a:pt x="194100" y="449125"/>
                  </a:cubicBezTo>
                  <a:cubicBezTo>
                    <a:pt x="205113" y="498571"/>
                    <a:pt x="240573" y="548238"/>
                    <a:pt x="243987" y="553854"/>
                  </a:cubicBezTo>
                  <a:cubicBezTo>
                    <a:pt x="245407" y="555671"/>
                    <a:pt x="248040" y="556001"/>
                    <a:pt x="249856" y="554570"/>
                  </a:cubicBezTo>
                  <a:cubicBezTo>
                    <a:pt x="250616" y="553975"/>
                    <a:pt x="251156" y="553138"/>
                    <a:pt x="251365" y="552202"/>
                  </a:cubicBezTo>
                  <a:cubicBezTo>
                    <a:pt x="252356" y="547357"/>
                    <a:pt x="266342" y="487228"/>
                    <a:pt x="257202" y="438332"/>
                  </a:cubicBezTo>
                  <a:cubicBezTo>
                    <a:pt x="254669" y="424456"/>
                    <a:pt x="239802" y="353425"/>
                    <a:pt x="239802" y="353425"/>
                  </a:cubicBezTo>
                  <a:cubicBezTo>
                    <a:pt x="258193" y="366971"/>
                    <a:pt x="293874" y="369504"/>
                    <a:pt x="323497" y="355077"/>
                  </a:cubicBezTo>
                  <a:cubicBezTo>
                    <a:pt x="411598" y="312128"/>
                    <a:pt x="432522" y="202553"/>
                    <a:pt x="380102" y="94851"/>
                  </a:cubicBezTo>
                  <a:cubicBezTo>
                    <a:pt x="340567" y="13468"/>
                    <a:pt x="234626" y="-28820"/>
                    <a:pt x="129897" y="22168"/>
                  </a:cubicBezTo>
                  <a:cubicBezTo>
                    <a:pt x="-602" y="85600"/>
                    <a:pt x="-20865" y="211033"/>
                    <a:pt x="17018" y="289002"/>
                  </a:cubicBezTo>
                  <a:cubicBezTo>
                    <a:pt x="39924" y="336246"/>
                    <a:pt x="77918" y="369944"/>
                    <a:pt x="123840" y="366530"/>
                  </a:cubicBezTo>
                  <a:close/>
                </a:path>
              </a:pathLst>
            </a:custGeom>
            <a:solidFill>
              <a:srgbClr val="FFFFFF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4" name="Freeform 123">
              <a:extLst>
                <a:ext uri="{FF2B5EF4-FFF2-40B4-BE49-F238E27FC236}">
                  <a16:creationId xmlns:a16="http://schemas.microsoft.com/office/drawing/2014/main" id="{F65CA3F7-680D-CBBB-4CB7-D2FDB68FCF54}"/>
                </a:ext>
              </a:extLst>
            </p:cNvPr>
            <p:cNvSpPr/>
            <p:nvPr/>
          </p:nvSpPr>
          <p:spPr>
            <a:xfrm>
              <a:off x="10560923" y="3357900"/>
              <a:ext cx="617391" cy="617500"/>
            </a:xfrm>
            <a:custGeom>
              <a:avLst/>
              <a:gdLst>
                <a:gd name="connsiteX0" fmla="*/ 198570 w 617391"/>
                <a:gd name="connsiteY0" fmla="*/ 597059 h 617500"/>
                <a:gd name="connsiteX1" fmla="*/ 198570 w 617391"/>
                <a:gd name="connsiteY1" fmla="*/ 597059 h 617500"/>
                <a:gd name="connsiteX2" fmla="*/ 20321 w 617391"/>
                <a:gd name="connsiteY2" fmla="*/ 199076 h 617500"/>
                <a:gd name="connsiteX3" fmla="*/ 20497 w 617391"/>
                <a:gd name="connsiteY3" fmla="*/ 198625 h 617500"/>
                <a:gd name="connsiteX4" fmla="*/ 20497 w 617391"/>
                <a:gd name="connsiteY4" fmla="*/ 198625 h 617500"/>
                <a:gd name="connsiteX5" fmla="*/ 418447 w 617391"/>
                <a:gd name="connsiteY5" fmla="*/ 20298 h 617500"/>
                <a:gd name="connsiteX6" fmla="*/ 418821 w 617391"/>
                <a:gd name="connsiteY6" fmla="*/ 20441 h 617500"/>
                <a:gd name="connsiteX7" fmla="*/ 418821 w 617391"/>
                <a:gd name="connsiteY7" fmla="*/ 20441 h 617500"/>
                <a:gd name="connsiteX8" fmla="*/ 597070 w 617391"/>
                <a:gd name="connsiteY8" fmla="*/ 418424 h 617500"/>
                <a:gd name="connsiteX9" fmla="*/ 596894 w 617391"/>
                <a:gd name="connsiteY9" fmla="*/ 418876 h 617500"/>
                <a:gd name="connsiteX10" fmla="*/ 596894 w 617391"/>
                <a:gd name="connsiteY10" fmla="*/ 418876 h 617500"/>
                <a:gd name="connsiteX11" fmla="*/ 198944 w 617391"/>
                <a:gd name="connsiteY11" fmla="*/ 597202 h 617500"/>
                <a:gd name="connsiteX12" fmla="*/ 198570 w 617391"/>
                <a:gd name="connsiteY12" fmla="*/ 597059 h 617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17391" h="617500">
                  <a:moveTo>
                    <a:pt x="198570" y="597059"/>
                  </a:moveTo>
                  <a:lnTo>
                    <a:pt x="198570" y="597059"/>
                  </a:lnTo>
                  <a:cubicBezTo>
                    <a:pt x="39449" y="536380"/>
                    <a:pt x="-40359" y="358197"/>
                    <a:pt x="20321" y="199076"/>
                  </a:cubicBezTo>
                  <a:cubicBezTo>
                    <a:pt x="20387" y="198922"/>
                    <a:pt x="20442" y="198779"/>
                    <a:pt x="20497" y="198625"/>
                  </a:cubicBezTo>
                  <a:lnTo>
                    <a:pt x="20497" y="198625"/>
                  </a:lnTo>
                  <a:cubicBezTo>
                    <a:pt x="81143" y="39493"/>
                    <a:pt x="259304" y="-40348"/>
                    <a:pt x="418447" y="20298"/>
                  </a:cubicBezTo>
                  <a:cubicBezTo>
                    <a:pt x="418568" y="20342"/>
                    <a:pt x="418700" y="20397"/>
                    <a:pt x="418821" y="20441"/>
                  </a:cubicBezTo>
                  <a:lnTo>
                    <a:pt x="418821" y="20441"/>
                  </a:lnTo>
                  <a:cubicBezTo>
                    <a:pt x="577942" y="81121"/>
                    <a:pt x="657750" y="259304"/>
                    <a:pt x="597070" y="418424"/>
                  </a:cubicBezTo>
                  <a:cubicBezTo>
                    <a:pt x="597004" y="418579"/>
                    <a:pt x="596949" y="418722"/>
                    <a:pt x="596894" y="418876"/>
                  </a:cubicBezTo>
                  <a:lnTo>
                    <a:pt x="596894" y="418876"/>
                  </a:lnTo>
                  <a:cubicBezTo>
                    <a:pt x="536248" y="578007"/>
                    <a:pt x="358087" y="657848"/>
                    <a:pt x="198944" y="597202"/>
                  </a:cubicBezTo>
                  <a:cubicBezTo>
                    <a:pt x="198823" y="597158"/>
                    <a:pt x="198691" y="597103"/>
                    <a:pt x="198570" y="597059"/>
                  </a:cubicBezTo>
                  <a:close/>
                </a:path>
              </a:pathLst>
            </a:custGeom>
            <a:solidFill>
              <a:schemeClr val="accent6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5" name="Freeform 124">
              <a:extLst>
                <a:ext uri="{FF2B5EF4-FFF2-40B4-BE49-F238E27FC236}">
                  <a16:creationId xmlns:a16="http://schemas.microsoft.com/office/drawing/2014/main" id="{394F7652-9FC2-6FE6-C495-620C86CBA321}"/>
                </a:ext>
              </a:extLst>
            </p:cNvPr>
            <p:cNvSpPr/>
            <p:nvPr/>
          </p:nvSpPr>
          <p:spPr>
            <a:xfrm>
              <a:off x="10651240" y="3499373"/>
              <a:ext cx="388489" cy="329666"/>
            </a:xfrm>
            <a:custGeom>
              <a:avLst/>
              <a:gdLst>
                <a:gd name="connsiteX0" fmla="*/ 379603 w 388489"/>
                <a:gd name="connsiteY0" fmla="*/ 219698 h 329666"/>
                <a:gd name="connsiteX1" fmla="*/ 275754 w 388489"/>
                <a:gd name="connsiteY1" fmla="*/ 8873 h 329666"/>
                <a:gd name="connsiteX2" fmla="*/ 70480 w 388489"/>
                <a:gd name="connsiteY2" fmla="*/ 98560 h 329666"/>
                <a:gd name="connsiteX3" fmla="*/ 67727 w 388489"/>
                <a:gd name="connsiteY3" fmla="*/ 105277 h 329666"/>
                <a:gd name="connsiteX4" fmla="*/ 59578 w 388489"/>
                <a:gd name="connsiteY4" fmla="*/ 193378 h 329666"/>
                <a:gd name="connsiteX5" fmla="*/ 0 w 388489"/>
                <a:gd name="connsiteY5" fmla="*/ 265290 h 329666"/>
                <a:gd name="connsiteX6" fmla="*/ 96470 w 388489"/>
                <a:gd name="connsiteY6" fmla="*/ 270796 h 329666"/>
                <a:gd name="connsiteX7" fmla="*/ 330663 w 388489"/>
                <a:gd name="connsiteY7" fmla="*/ 290376 h 329666"/>
                <a:gd name="connsiteX8" fmla="*/ 378171 w 388489"/>
                <a:gd name="connsiteY8" fmla="*/ 223882 h 329666"/>
                <a:gd name="connsiteX9" fmla="*/ 379603 w 388489"/>
                <a:gd name="connsiteY9" fmla="*/ 219698 h 329666"/>
                <a:gd name="connsiteX10" fmla="*/ 173448 w 388489"/>
                <a:gd name="connsiteY10" fmla="*/ 293812 h 329666"/>
                <a:gd name="connsiteX11" fmla="*/ 109905 w 388489"/>
                <a:gd name="connsiteY11" fmla="*/ 244916 h 329666"/>
                <a:gd name="connsiteX12" fmla="*/ 53631 w 388489"/>
                <a:gd name="connsiteY12" fmla="*/ 241723 h 329666"/>
                <a:gd name="connsiteX13" fmla="*/ 88321 w 388489"/>
                <a:gd name="connsiteY13" fmla="*/ 199875 h 329666"/>
                <a:gd name="connsiteX14" fmla="*/ 92395 w 388489"/>
                <a:gd name="connsiteY14" fmla="*/ 114418 h 329666"/>
                <a:gd name="connsiteX15" fmla="*/ 97901 w 388489"/>
                <a:gd name="connsiteY15" fmla="*/ 102084 h 329666"/>
                <a:gd name="connsiteX16" fmla="*/ 285632 w 388489"/>
                <a:gd name="connsiteY16" fmla="*/ 40314 h 329666"/>
                <a:gd name="connsiteX17" fmla="*/ 356917 w 388489"/>
                <a:gd name="connsiteY17" fmla="*/ 203840 h 329666"/>
                <a:gd name="connsiteX18" fmla="*/ 353503 w 388489"/>
                <a:gd name="connsiteY18" fmla="*/ 214191 h 329666"/>
                <a:gd name="connsiteX19" fmla="*/ 173448 w 388489"/>
                <a:gd name="connsiteY19" fmla="*/ 293812 h 3296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388489" h="329666">
                  <a:moveTo>
                    <a:pt x="379603" y="219698"/>
                  </a:moveTo>
                  <a:cubicBezTo>
                    <a:pt x="409138" y="132809"/>
                    <a:pt x="362654" y="38409"/>
                    <a:pt x="275754" y="8873"/>
                  </a:cubicBezTo>
                  <a:cubicBezTo>
                    <a:pt x="194437" y="-18768"/>
                    <a:pt x="105445" y="20106"/>
                    <a:pt x="70480" y="98560"/>
                  </a:cubicBezTo>
                  <a:cubicBezTo>
                    <a:pt x="69489" y="100762"/>
                    <a:pt x="68608" y="103075"/>
                    <a:pt x="67727" y="105277"/>
                  </a:cubicBezTo>
                  <a:cubicBezTo>
                    <a:pt x="56946" y="133337"/>
                    <a:pt x="54126" y="163820"/>
                    <a:pt x="59578" y="193378"/>
                  </a:cubicBezTo>
                  <a:lnTo>
                    <a:pt x="0" y="265290"/>
                  </a:lnTo>
                  <a:lnTo>
                    <a:pt x="96470" y="270796"/>
                  </a:lnTo>
                  <a:cubicBezTo>
                    <a:pt x="155740" y="340869"/>
                    <a:pt x="260590" y="349635"/>
                    <a:pt x="330663" y="290376"/>
                  </a:cubicBezTo>
                  <a:cubicBezTo>
                    <a:pt x="351785" y="272503"/>
                    <a:pt x="368116" y="249652"/>
                    <a:pt x="378171" y="223882"/>
                  </a:cubicBezTo>
                  <a:cubicBezTo>
                    <a:pt x="378722" y="222517"/>
                    <a:pt x="379206" y="221118"/>
                    <a:pt x="379603" y="219698"/>
                  </a:cubicBezTo>
                  <a:close/>
                  <a:moveTo>
                    <a:pt x="173448" y="293812"/>
                  </a:moveTo>
                  <a:cubicBezTo>
                    <a:pt x="147920" y="284121"/>
                    <a:pt x="125818" y="267118"/>
                    <a:pt x="109905" y="244916"/>
                  </a:cubicBezTo>
                  <a:lnTo>
                    <a:pt x="53631" y="241723"/>
                  </a:lnTo>
                  <a:lnTo>
                    <a:pt x="88321" y="199875"/>
                  </a:lnTo>
                  <a:cubicBezTo>
                    <a:pt x="80546" y="171683"/>
                    <a:pt x="81977" y="141740"/>
                    <a:pt x="92395" y="114418"/>
                  </a:cubicBezTo>
                  <a:cubicBezTo>
                    <a:pt x="94047" y="110233"/>
                    <a:pt x="95919" y="106048"/>
                    <a:pt x="97901" y="102084"/>
                  </a:cubicBezTo>
                  <a:cubicBezTo>
                    <a:pt x="132679" y="33189"/>
                    <a:pt x="216738" y="5525"/>
                    <a:pt x="285632" y="40314"/>
                  </a:cubicBezTo>
                  <a:cubicBezTo>
                    <a:pt x="345618" y="70599"/>
                    <a:pt x="375561" y="139284"/>
                    <a:pt x="356917" y="203840"/>
                  </a:cubicBezTo>
                  <a:cubicBezTo>
                    <a:pt x="355926" y="207364"/>
                    <a:pt x="354825" y="210777"/>
                    <a:pt x="353503" y="214191"/>
                  </a:cubicBezTo>
                  <a:cubicBezTo>
                    <a:pt x="325729" y="285861"/>
                    <a:pt x="245150" y="321487"/>
                    <a:pt x="173448" y="293812"/>
                  </a:cubicBezTo>
                  <a:close/>
                </a:path>
              </a:pathLst>
            </a:custGeom>
            <a:solidFill>
              <a:srgbClr val="FFFFFF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6" name="Freeform 125">
              <a:extLst>
                <a:ext uri="{FF2B5EF4-FFF2-40B4-BE49-F238E27FC236}">
                  <a16:creationId xmlns:a16="http://schemas.microsoft.com/office/drawing/2014/main" id="{A02A632A-51FD-2544-E927-4CAF7DF4EE41}"/>
                </a:ext>
              </a:extLst>
            </p:cNvPr>
            <p:cNvSpPr/>
            <p:nvPr/>
          </p:nvSpPr>
          <p:spPr>
            <a:xfrm>
              <a:off x="10808560" y="3572701"/>
              <a:ext cx="131318" cy="182578"/>
            </a:xfrm>
            <a:custGeom>
              <a:avLst/>
              <a:gdLst>
                <a:gd name="connsiteX0" fmla="*/ 124931 w 131318"/>
                <a:gd name="connsiteY0" fmla="*/ 149232 h 182578"/>
                <a:gd name="connsiteX1" fmla="*/ 103567 w 131318"/>
                <a:gd name="connsiteY1" fmla="*/ 127207 h 182578"/>
                <a:gd name="connsiteX2" fmla="*/ 94316 w 131318"/>
                <a:gd name="connsiteY2" fmla="*/ 125886 h 182578"/>
                <a:gd name="connsiteX3" fmla="*/ 76586 w 131318"/>
                <a:gd name="connsiteY3" fmla="*/ 136017 h 182578"/>
                <a:gd name="connsiteX4" fmla="*/ 67997 w 131318"/>
                <a:gd name="connsiteY4" fmla="*/ 133815 h 182578"/>
                <a:gd name="connsiteX5" fmla="*/ 44540 w 131318"/>
                <a:gd name="connsiteY5" fmla="*/ 103310 h 182578"/>
                <a:gd name="connsiteX6" fmla="*/ 33527 w 131318"/>
                <a:gd name="connsiteY6" fmla="*/ 69171 h 182578"/>
                <a:gd name="connsiteX7" fmla="*/ 38153 w 131318"/>
                <a:gd name="connsiteY7" fmla="*/ 62123 h 182578"/>
                <a:gd name="connsiteX8" fmla="*/ 46412 w 131318"/>
                <a:gd name="connsiteY8" fmla="*/ 57718 h 182578"/>
                <a:gd name="connsiteX9" fmla="*/ 48504 w 131318"/>
                <a:gd name="connsiteY9" fmla="*/ 56397 h 182578"/>
                <a:gd name="connsiteX10" fmla="*/ 52579 w 131318"/>
                <a:gd name="connsiteY10" fmla="*/ 52762 h 182578"/>
                <a:gd name="connsiteX11" fmla="*/ 54892 w 131318"/>
                <a:gd name="connsiteY11" fmla="*/ 46045 h 182578"/>
                <a:gd name="connsiteX12" fmla="*/ 53790 w 131318"/>
                <a:gd name="connsiteY12" fmla="*/ 13558 h 182578"/>
                <a:gd name="connsiteX13" fmla="*/ 47623 w 131318"/>
                <a:gd name="connsiteY13" fmla="*/ 3977 h 182578"/>
                <a:gd name="connsiteX14" fmla="*/ 40465 w 131318"/>
                <a:gd name="connsiteY14" fmla="*/ 893 h 182578"/>
                <a:gd name="connsiteX15" fmla="*/ 28461 w 131318"/>
                <a:gd name="connsiteY15" fmla="*/ 1664 h 182578"/>
                <a:gd name="connsiteX16" fmla="*/ 3132 w 131318"/>
                <a:gd name="connsiteY16" fmla="*/ 28204 h 182578"/>
                <a:gd name="connsiteX17" fmla="*/ 159 w 131318"/>
                <a:gd name="connsiteY17" fmla="*/ 41750 h 182578"/>
                <a:gd name="connsiteX18" fmla="*/ 3793 w 131318"/>
                <a:gd name="connsiteY18" fmla="*/ 73136 h 182578"/>
                <a:gd name="connsiteX19" fmla="*/ 46963 w 131318"/>
                <a:gd name="connsiteY19" fmla="*/ 154959 h 182578"/>
                <a:gd name="connsiteX20" fmla="*/ 89140 w 131318"/>
                <a:gd name="connsiteY20" fmla="*/ 181829 h 182578"/>
                <a:gd name="connsiteX21" fmla="*/ 122178 w 131318"/>
                <a:gd name="connsiteY21" fmla="*/ 173680 h 182578"/>
                <a:gd name="connsiteX22" fmla="*/ 131319 w 131318"/>
                <a:gd name="connsiteY22" fmla="*/ 156611 h 182578"/>
                <a:gd name="connsiteX23" fmla="*/ 124931 w 131318"/>
                <a:gd name="connsiteY23" fmla="*/ 149232 h 1825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131318" h="182578">
                  <a:moveTo>
                    <a:pt x="124931" y="149232"/>
                  </a:moveTo>
                  <a:cubicBezTo>
                    <a:pt x="121738" y="145928"/>
                    <a:pt x="106651" y="129630"/>
                    <a:pt x="103567" y="127207"/>
                  </a:cubicBezTo>
                  <a:cubicBezTo>
                    <a:pt x="100483" y="124784"/>
                    <a:pt x="98281" y="123022"/>
                    <a:pt x="94316" y="125886"/>
                  </a:cubicBezTo>
                  <a:cubicBezTo>
                    <a:pt x="90352" y="128749"/>
                    <a:pt x="79670" y="134365"/>
                    <a:pt x="76586" y="136017"/>
                  </a:cubicBezTo>
                  <a:cubicBezTo>
                    <a:pt x="73503" y="137669"/>
                    <a:pt x="71080" y="137118"/>
                    <a:pt x="67997" y="133815"/>
                  </a:cubicBezTo>
                  <a:cubicBezTo>
                    <a:pt x="58460" y="125093"/>
                    <a:pt x="50531" y="114763"/>
                    <a:pt x="44540" y="103310"/>
                  </a:cubicBezTo>
                  <a:cubicBezTo>
                    <a:pt x="39199" y="92540"/>
                    <a:pt x="35488" y="81032"/>
                    <a:pt x="33527" y="69171"/>
                  </a:cubicBezTo>
                  <a:cubicBezTo>
                    <a:pt x="32866" y="64546"/>
                    <a:pt x="35509" y="63224"/>
                    <a:pt x="38153" y="62123"/>
                  </a:cubicBezTo>
                  <a:cubicBezTo>
                    <a:pt x="40795" y="61022"/>
                    <a:pt x="43659" y="59150"/>
                    <a:pt x="46412" y="57718"/>
                  </a:cubicBezTo>
                  <a:lnTo>
                    <a:pt x="48504" y="56397"/>
                  </a:lnTo>
                  <a:cubicBezTo>
                    <a:pt x="49947" y="55284"/>
                    <a:pt x="51312" y="54073"/>
                    <a:pt x="52579" y="52762"/>
                  </a:cubicBezTo>
                  <a:cubicBezTo>
                    <a:pt x="54484" y="51088"/>
                    <a:pt x="55365" y="48533"/>
                    <a:pt x="54892" y="46045"/>
                  </a:cubicBezTo>
                  <a:cubicBezTo>
                    <a:pt x="54892" y="43842"/>
                    <a:pt x="54121" y="22258"/>
                    <a:pt x="53790" y="13558"/>
                  </a:cubicBezTo>
                  <a:cubicBezTo>
                    <a:pt x="53460" y="4858"/>
                    <a:pt x="49826" y="4858"/>
                    <a:pt x="47623" y="3977"/>
                  </a:cubicBezTo>
                  <a:cubicBezTo>
                    <a:pt x="45421" y="3095"/>
                    <a:pt x="42998" y="1774"/>
                    <a:pt x="40465" y="893"/>
                  </a:cubicBezTo>
                  <a:cubicBezTo>
                    <a:pt x="36534" y="-527"/>
                    <a:pt x="32184" y="-241"/>
                    <a:pt x="28461" y="1664"/>
                  </a:cubicBezTo>
                  <a:cubicBezTo>
                    <a:pt x="16689" y="6598"/>
                    <a:pt x="7516" y="16212"/>
                    <a:pt x="3132" y="28204"/>
                  </a:cubicBezTo>
                  <a:cubicBezTo>
                    <a:pt x="1536" y="32565"/>
                    <a:pt x="534" y="37125"/>
                    <a:pt x="159" y="41750"/>
                  </a:cubicBezTo>
                  <a:cubicBezTo>
                    <a:pt x="-469" y="52344"/>
                    <a:pt x="765" y="62971"/>
                    <a:pt x="3793" y="73136"/>
                  </a:cubicBezTo>
                  <a:cubicBezTo>
                    <a:pt x="4785" y="76329"/>
                    <a:pt x="14145" y="125005"/>
                    <a:pt x="46963" y="154959"/>
                  </a:cubicBezTo>
                  <a:cubicBezTo>
                    <a:pt x="79780" y="184913"/>
                    <a:pt x="81872" y="179847"/>
                    <a:pt x="89140" y="181829"/>
                  </a:cubicBezTo>
                  <a:cubicBezTo>
                    <a:pt x="100814" y="184109"/>
                    <a:pt x="112906" y="181125"/>
                    <a:pt x="122178" y="173680"/>
                  </a:cubicBezTo>
                  <a:cubicBezTo>
                    <a:pt x="126859" y="169033"/>
                    <a:pt x="130041" y="163086"/>
                    <a:pt x="131319" y="156611"/>
                  </a:cubicBezTo>
                  <a:cubicBezTo>
                    <a:pt x="130107" y="154518"/>
                    <a:pt x="128015" y="152536"/>
                    <a:pt x="124931" y="149232"/>
                  </a:cubicBezTo>
                  <a:close/>
                </a:path>
              </a:pathLst>
            </a:custGeom>
            <a:solidFill>
              <a:srgbClr val="FFFFFF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7" name="Freeform 126">
              <a:extLst>
                <a:ext uri="{FF2B5EF4-FFF2-40B4-BE49-F238E27FC236}">
                  <a16:creationId xmlns:a16="http://schemas.microsoft.com/office/drawing/2014/main" id="{217BAB23-FC04-811D-C46F-0F647638210C}"/>
                </a:ext>
              </a:extLst>
            </p:cNvPr>
            <p:cNvSpPr/>
            <p:nvPr/>
          </p:nvSpPr>
          <p:spPr>
            <a:xfrm>
              <a:off x="6511509" y="2057936"/>
              <a:ext cx="470676" cy="470676"/>
            </a:xfrm>
            <a:custGeom>
              <a:avLst/>
              <a:gdLst>
                <a:gd name="connsiteX0" fmla="*/ 235338 w 470676"/>
                <a:gd name="connsiteY0" fmla="*/ 470677 h 470676"/>
                <a:gd name="connsiteX1" fmla="*/ 235338 w 470676"/>
                <a:gd name="connsiteY1" fmla="*/ 470677 h 470676"/>
                <a:gd name="connsiteX2" fmla="*/ 0 w 470676"/>
                <a:gd name="connsiteY2" fmla="*/ 235338 h 470676"/>
                <a:gd name="connsiteX3" fmla="*/ 0 w 470676"/>
                <a:gd name="connsiteY3" fmla="*/ 235338 h 470676"/>
                <a:gd name="connsiteX4" fmla="*/ 235338 w 470676"/>
                <a:gd name="connsiteY4" fmla="*/ 0 h 470676"/>
                <a:gd name="connsiteX5" fmla="*/ 235338 w 470676"/>
                <a:gd name="connsiteY5" fmla="*/ 0 h 470676"/>
                <a:gd name="connsiteX6" fmla="*/ 470677 w 470676"/>
                <a:gd name="connsiteY6" fmla="*/ 235338 h 470676"/>
                <a:gd name="connsiteX7" fmla="*/ 470677 w 470676"/>
                <a:gd name="connsiteY7" fmla="*/ 235338 h 470676"/>
                <a:gd name="connsiteX8" fmla="*/ 235338 w 470676"/>
                <a:gd name="connsiteY8" fmla="*/ 470677 h 4706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70676" h="470676">
                  <a:moveTo>
                    <a:pt x="235338" y="470677"/>
                  </a:moveTo>
                  <a:lnTo>
                    <a:pt x="235338" y="470677"/>
                  </a:lnTo>
                  <a:cubicBezTo>
                    <a:pt x="105365" y="470677"/>
                    <a:pt x="0" y="365308"/>
                    <a:pt x="0" y="235338"/>
                  </a:cubicBezTo>
                  <a:lnTo>
                    <a:pt x="0" y="235338"/>
                  </a:lnTo>
                  <a:cubicBezTo>
                    <a:pt x="0" y="105368"/>
                    <a:pt x="105365" y="0"/>
                    <a:pt x="235338" y="0"/>
                  </a:cubicBezTo>
                  <a:lnTo>
                    <a:pt x="235338" y="0"/>
                  </a:lnTo>
                  <a:cubicBezTo>
                    <a:pt x="365312" y="0"/>
                    <a:pt x="470677" y="105368"/>
                    <a:pt x="470677" y="235338"/>
                  </a:cubicBezTo>
                  <a:lnTo>
                    <a:pt x="470677" y="235338"/>
                  </a:lnTo>
                  <a:cubicBezTo>
                    <a:pt x="470677" y="365308"/>
                    <a:pt x="365312" y="470677"/>
                    <a:pt x="235338" y="470677"/>
                  </a:cubicBezTo>
                  <a:close/>
                </a:path>
              </a:pathLst>
            </a:custGeom>
            <a:solidFill>
              <a:schemeClr val="accent1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8" name="Freeform 127">
              <a:extLst>
                <a:ext uri="{FF2B5EF4-FFF2-40B4-BE49-F238E27FC236}">
                  <a16:creationId xmlns:a16="http://schemas.microsoft.com/office/drawing/2014/main" id="{7F75F5B2-35D9-758D-5C2C-D7FBD2A33B7E}"/>
                </a:ext>
              </a:extLst>
            </p:cNvPr>
            <p:cNvSpPr/>
            <p:nvPr/>
          </p:nvSpPr>
          <p:spPr>
            <a:xfrm>
              <a:off x="6621525" y="2191274"/>
              <a:ext cx="250535" cy="203522"/>
            </a:xfrm>
            <a:custGeom>
              <a:avLst/>
              <a:gdLst>
                <a:gd name="connsiteX0" fmla="*/ 0 w 250535"/>
                <a:gd name="connsiteY0" fmla="*/ 180520 h 203522"/>
                <a:gd name="connsiteX1" fmla="*/ 202253 w 250535"/>
                <a:gd name="connsiteY1" fmla="*/ 135809 h 203522"/>
                <a:gd name="connsiteX2" fmla="*/ 225097 w 250535"/>
                <a:gd name="connsiteY2" fmla="*/ 50572 h 203522"/>
                <a:gd name="connsiteX3" fmla="*/ 250536 w 250535"/>
                <a:gd name="connsiteY3" fmla="*/ 24252 h 203522"/>
                <a:gd name="connsiteX4" fmla="*/ 220912 w 250535"/>
                <a:gd name="connsiteY4" fmla="*/ 32401 h 203522"/>
                <a:gd name="connsiteX5" fmla="*/ 243818 w 250535"/>
                <a:gd name="connsiteY5" fmla="*/ 4319 h 203522"/>
                <a:gd name="connsiteX6" fmla="*/ 210780 w 250535"/>
                <a:gd name="connsiteY6" fmla="*/ 16763 h 203522"/>
                <a:gd name="connsiteX7" fmla="*/ 137966 w 250535"/>
                <a:gd name="connsiteY7" fmla="*/ 13504 h 203522"/>
                <a:gd name="connsiteX8" fmla="*/ 122680 w 250535"/>
                <a:gd name="connsiteY8" fmla="*/ 63787 h 203522"/>
                <a:gd name="connsiteX9" fmla="*/ 16629 w 250535"/>
                <a:gd name="connsiteY9" fmla="*/ 9935 h 203522"/>
                <a:gd name="connsiteX10" fmla="*/ 32597 w 250535"/>
                <a:gd name="connsiteY10" fmla="*/ 78654 h 203522"/>
                <a:gd name="connsiteX11" fmla="*/ 9251 w 250535"/>
                <a:gd name="connsiteY11" fmla="*/ 72267 h 203522"/>
                <a:gd name="connsiteX12" fmla="*/ 50548 w 250535"/>
                <a:gd name="connsiteY12" fmla="*/ 123365 h 203522"/>
                <a:gd name="connsiteX13" fmla="*/ 27311 w 250535"/>
                <a:gd name="connsiteY13" fmla="*/ 124246 h 203522"/>
                <a:gd name="connsiteX14" fmla="*/ 75326 w 250535"/>
                <a:gd name="connsiteY14" fmla="*/ 159927 h 203522"/>
                <a:gd name="connsiteX15" fmla="*/ 0 w 250535"/>
                <a:gd name="connsiteY15" fmla="*/ 180520 h 2035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250535" h="203522">
                  <a:moveTo>
                    <a:pt x="0" y="180520"/>
                  </a:moveTo>
                  <a:cubicBezTo>
                    <a:pt x="68196" y="224020"/>
                    <a:pt x="158748" y="204010"/>
                    <a:pt x="202253" y="135809"/>
                  </a:cubicBezTo>
                  <a:cubicBezTo>
                    <a:pt x="218450" y="110425"/>
                    <a:pt x="226427" y="80658"/>
                    <a:pt x="225097" y="50572"/>
                  </a:cubicBezTo>
                  <a:cubicBezTo>
                    <a:pt x="235045" y="43348"/>
                    <a:pt x="243654" y="34438"/>
                    <a:pt x="250536" y="24252"/>
                  </a:cubicBezTo>
                  <a:cubicBezTo>
                    <a:pt x="241108" y="28393"/>
                    <a:pt x="231129" y="31135"/>
                    <a:pt x="220912" y="32401"/>
                  </a:cubicBezTo>
                  <a:cubicBezTo>
                    <a:pt x="231682" y="26102"/>
                    <a:pt x="239816" y="16136"/>
                    <a:pt x="243818" y="4319"/>
                  </a:cubicBezTo>
                  <a:cubicBezTo>
                    <a:pt x="233625" y="10376"/>
                    <a:pt x="222440" y="14594"/>
                    <a:pt x="210780" y="16763"/>
                  </a:cubicBezTo>
                  <a:cubicBezTo>
                    <a:pt x="191574" y="-4249"/>
                    <a:pt x="158974" y="-5702"/>
                    <a:pt x="137966" y="13504"/>
                  </a:cubicBezTo>
                  <a:cubicBezTo>
                    <a:pt x="124065" y="26212"/>
                    <a:pt x="118203" y="45495"/>
                    <a:pt x="122680" y="63787"/>
                  </a:cubicBezTo>
                  <a:cubicBezTo>
                    <a:pt x="81300" y="61662"/>
                    <a:pt x="42763" y="42092"/>
                    <a:pt x="16629" y="9935"/>
                  </a:cubicBezTo>
                  <a:cubicBezTo>
                    <a:pt x="3042" y="33480"/>
                    <a:pt x="10023" y="63523"/>
                    <a:pt x="32597" y="78654"/>
                  </a:cubicBezTo>
                  <a:cubicBezTo>
                    <a:pt x="24413" y="78445"/>
                    <a:pt x="16402" y="76253"/>
                    <a:pt x="9251" y="72267"/>
                  </a:cubicBezTo>
                  <a:cubicBezTo>
                    <a:pt x="8969" y="97001"/>
                    <a:pt x="26302" y="118453"/>
                    <a:pt x="50548" y="123365"/>
                  </a:cubicBezTo>
                  <a:cubicBezTo>
                    <a:pt x="42971" y="125424"/>
                    <a:pt x="35022" y="125733"/>
                    <a:pt x="27311" y="124246"/>
                  </a:cubicBezTo>
                  <a:cubicBezTo>
                    <a:pt x="34070" y="145159"/>
                    <a:pt x="53349" y="159486"/>
                    <a:pt x="75326" y="159927"/>
                  </a:cubicBezTo>
                  <a:cubicBezTo>
                    <a:pt x="53873" y="176368"/>
                    <a:pt x="26835" y="183769"/>
                    <a:pt x="0" y="180520"/>
                  </a:cubicBezTo>
                  <a:close/>
                </a:path>
              </a:pathLst>
            </a:custGeom>
            <a:solidFill>
              <a:srgbClr val="FFFFFF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29" name="Freeform 128">
              <a:extLst>
                <a:ext uri="{FF2B5EF4-FFF2-40B4-BE49-F238E27FC236}">
                  <a16:creationId xmlns:a16="http://schemas.microsoft.com/office/drawing/2014/main" id="{79A38623-D9CB-1FFE-E05B-DDFAE6F7B290}"/>
                </a:ext>
              </a:extLst>
            </p:cNvPr>
            <p:cNvSpPr/>
            <p:nvPr/>
          </p:nvSpPr>
          <p:spPr>
            <a:xfrm>
              <a:off x="6670402" y="4364945"/>
              <a:ext cx="811094" cy="810801"/>
            </a:xfrm>
            <a:custGeom>
              <a:avLst/>
              <a:gdLst>
                <a:gd name="connsiteX0" fmla="*/ 498997 w 811094"/>
                <a:gd name="connsiteY0" fmla="*/ 799744 h 810801"/>
                <a:gd name="connsiteX1" fmla="*/ 498997 w 811094"/>
                <a:gd name="connsiteY1" fmla="*/ 799744 h 810801"/>
                <a:gd name="connsiteX2" fmla="*/ 11141 w 811094"/>
                <a:gd name="connsiteY2" fmla="*/ 499431 h 810801"/>
                <a:gd name="connsiteX3" fmla="*/ 11141 w 811094"/>
                <a:gd name="connsiteY3" fmla="*/ 499431 h 810801"/>
                <a:gd name="connsiteX4" fmla="*/ 311370 w 811094"/>
                <a:gd name="connsiteY4" fmla="*/ 11234 h 810801"/>
                <a:gd name="connsiteX5" fmla="*/ 311784 w 811094"/>
                <a:gd name="connsiteY5" fmla="*/ 11135 h 810801"/>
                <a:gd name="connsiteX6" fmla="*/ 311784 w 811094"/>
                <a:gd name="connsiteY6" fmla="*/ 11135 h 810801"/>
                <a:gd name="connsiteX7" fmla="*/ 799959 w 811094"/>
                <a:gd name="connsiteY7" fmla="*/ 311403 h 810801"/>
                <a:gd name="connsiteX8" fmla="*/ 799971 w 811094"/>
                <a:gd name="connsiteY8" fmla="*/ 311447 h 810801"/>
                <a:gd name="connsiteX9" fmla="*/ 799971 w 811094"/>
                <a:gd name="connsiteY9" fmla="*/ 311447 h 810801"/>
                <a:gd name="connsiteX10" fmla="*/ 499647 w 811094"/>
                <a:gd name="connsiteY10" fmla="*/ 799590 h 810801"/>
                <a:gd name="connsiteX11" fmla="*/ 498997 w 811094"/>
                <a:gd name="connsiteY11" fmla="*/ 799744 h 81080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11094" h="810801">
                  <a:moveTo>
                    <a:pt x="498997" y="799744"/>
                  </a:moveTo>
                  <a:lnTo>
                    <a:pt x="498997" y="799744"/>
                  </a:lnTo>
                  <a:cubicBezTo>
                    <a:pt x="281367" y="851426"/>
                    <a:pt x="63015" y="717017"/>
                    <a:pt x="11141" y="499431"/>
                  </a:cubicBezTo>
                  <a:lnTo>
                    <a:pt x="11141" y="499431"/>
                  </a:lnTo>
                  <a:cubicBezTo>
                    <a:pt x="-40766" y="281713"/>
                    <a:pt x="93652" y="63136"/>
                    <a:pt x="311370" y="11234"/>
                  </a:cubicBezTo>
                  <a:cubicBezTo>
                    <a:pt x="311507" y="11201"/>
                    <a:pt x="311646" y="11167"/>
                    <a:pt x="311784" y="11135"/>
                  </a:cubicBezTo>
                  <a:lnTo>
                    <a:pt x="311784" y="11135"/>
                  </a:lnTo>
                  <a:cubicBezTo>
                    <a:pt x="529502" y="-40757"/>
                    <a:pt x="748068" y="93674"/>
                    <a:pt x="799959" y="311403"/>
                  </a:cubicBezTo>
                  <a:cubicBezTo>
                    <a:pt x="799959" y="311414"/>
                    <a:pt x="799971" y="311436"/>
                    <a:pt x="799971" y="311447"/>
                  </a:cubicBezTo>
                  <a:lnTo>
                    <a:pt x="799971" y="311447"/>
                  </a:lnTo>
                  <a:cubicBezTo>
                    <a:pt x="851840" y="529176"/>
                    <a:pt x="717376" y="747720"/>
                    <a:pt x="499647" y="799590"/>
                  </a:cubicBezTo>
                  <a:cubicBezTo>
                    <a:pt x="499438" y="799645"/>
                    <a:pt x="499218" y="799689"/>
                    <a:pt x="498997" y="799744"/>
                  </a:cubicBezTo>
                  <a:close/>
                </a:path>
              </a:pathLst>
            </a:custGeom>
            <a:solidFill>
              <a:schemeClr val="accent2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0" name="Freeform 129">
              <a:extLst>
                <a:ext uri="{FF2B5EF4-FFF2-40B4-BE49-F238E27FC236}">
                  <a16:creationId xmlns:a16="http://schemas.microsoft.com/office/drawing/2014/main" id="{C6F6CF7F-00EF-8492-E81B-065BA7DC7656}"/>
                </a:ext>
              </a:extLst>
            </p:cNvPr>
            <p:cNvSpPr/>
            <p:nvPr/>
          </p:nvSpPr>
          <p:spPr>
            <a:xfrm>
              <a:off x="6836418" y="4531166"/>
              <a:ext cx="479260" cy="478655"/>
            </a:xfrm>
            <a:custGeom>
              <a:avLst/>
              <a:gdLst>
                <a:gd name="connsiteX0" fmla="*/ 197197 w 479260"/>
                <a:gd name="connsiteY0" fmla="*/ 62081 h 478655"/>
                <a:gd name="connsiteX1" fmla="*/ 285297 w 479260"/>
                <a:gd name="connsiteY1" fmla="*/ 42478 h 478655"/>
                <a:gd name="connsiteX2" fmla="*/ 327145 w 479260"/>
                <a:gd name="connsiteY2" fmla="*/ 40386 h 478655"/>
                <a:gd name="connsiteX3" fmla="*/ 355888 w 479260"/>
                <a:gd name="connsiteY3" fmla="*/ 50627 h 478655"/>
                <a:gd name="connsiteX4" fmla="*/ 377913 w 479260"/>
                <a:gd name="connsiteY4" fmla="*/ 71661 h 478655"/>
                <a:gd name="connsiteX5" fmla="*/ 394872 w 479260"/>
                <a:gd name="connsiteY5" fmla="*/ 109985 h 478655"/>
                <a:gd name="connsiteX6" fmla="*/ 416897 w 479260"/>
                <a:gd name="connsiteY6" fmla="*/ 197095 h 478655"/>
                <a:gd name="connsiteX7" fmla="*/ 436389 w 479260"/>
                <a:gd name="connsiteY7" fmla="*/ 285195 h 478655"/>
                <a:gd name="connsiteX8" fmla="*/ 438482 w 479260"/>
                <a:gd name="connsiteY8" fmla="*/ 327043 h 478655"/>
                <a:gd name="connsiteX9" fmla="*/ 428240 w 479260"/>
                <a:gd name="connsiteY9" fmla="*/ 355786 h 478655"/>
                <a:gd name="connsiteX10" fmla="*/ 407316 w 479260"/>
                <a:gd name="connsiteY10" fmla="*/ 377811 h 478655"/>
                <a:gd name="connsiteX11" fmla="*/ 368882 w 479260"/>
                <a:gd name="connsiteY11" fmla="*/ 394770 h 478655"/>
                <a:gd name="connsiteX12" fmla="*/ 281883 w 479260"/>
                <a:gd name="connsiteY12" fmla="*/ 416795 h 478655"/>
                <a:gd name="connsiteX13" fmla="*/ 193783 w 479260"/>
                <a:gd name="connsiteY13" fmla="*/ 436397 h 478655"/>
                <a:gd name="connsiteX14" fmla="*/ 151825 w 479260"/>
                <a:gd name="connsiteY14" fmla="*/ 438490 h 478655"/>
                <a:gd name="connsiteX15" fmla="*/ 123082 w 479260"/>
                <a:gd name="connsiteY15" fmla="*/ 428248 h 478655"/>
                <a:gd name="connsiteX16" fmla="*/ 101718 w 479260"/>
                <a:gd name="connsiteY16" fmla="*/ 406553 h 478655"/>
                <a:gd name="connsiteX17" fmla="*/ 84648 w 479260"/>
                <a:gd name="connsiteY17" fmla="*/ 368230 h 478655"/>
                <a:gd name="connsiteX18" fmla="*/ 62623 w 479260"/>
                <a:gd name="connsiteY18" fmla="*/ 281230 h 478655"/>
                <a:gd name="connsiteX19" fmla="*/ 43021 w 479260"/>
                <a:gd name="connsiteY19" fmla="*/ 193130 h 478655"/>
                <a:gd name="connsiteX20" fmla="*/ 40929 w 479260"/>
                <a:gd name="connsiteY20" fmla="*/ 151172 h 478655"/>
                <a:gd name="connsiteX21" fmla="*/ 72204 w 479260"/>
                <a:gd name="connsiteY21" fmla="*/ 100404 h 478655"/>
                <a:gd name="connsiteX22" fmla="*/ 110528 w 479260"/>
                <a:gd name="connsiteY22" fmla="*/ 83335 h 478655"/>
                <a:gd name="connsiteX23" fmla="*/ 197637 w 479260"/>
                <a:gd name="connsiteY23" fmla="*/ 61310 h 478655"/>
                <a:gd name="connsiteX24" fmla="*/ 188387 w 479260"/>
                <a:gd name="connsiteY24" fmla="*/ 22325 h 478655"/>
                <a:gd name="connsiteX25" fmla="*/ 99515 w 479260"/>
                <a:gd name="connsiteY25" fmla="*/ 44901 h 478655"/>
                <a:gd name="connsiteX26" fmla="*/ 49408 w 479260"/>
                <a:gd name="connsiteY26" fmla="*/ 66926 h 478655"/>
                <a:gd name="connsiteX27" fmla="*/ 1283 w 479260"/>
                <a:gd name="connsiteY27" fmla="*/ 145115 h 478655"/>
                <a:gd name="connsiteX28" fmla="*/ 3706 w 479260"/>
                <a:gd name="connsiteY28" fmla="*/ 200178 h 478655"/>
                <a:gd name="connsiteX29" fmla="*/ 23639 w 479260"/>
                <a:gd name="connsiteY29" fmla="*/ 289600 h 478655"/>
                <a:gd name="connsiteX30" fmla="*/ 45664 w 479260"/>
                <a:gd name="connsiteY30" fmla="*/ 378361 h 478655"/>
                <a:gd name="connsiteX31" fmla="*/ 67689 w 479260"/>
                <a:gd name="connsiteY31" fmla="*/ 428468 h 478655"/>
                <a:gd name="connsiteX32" fmla="*/ 102379 w 479260"/>
                <a:gd name="connsiteY32" fmla="*/ 461616 h 478655"/>
                <a:gd name="connsiteX33" fmla="*/ 146429 w 479260"/>
                <a:gd name="connsiteY33" fmla="*/ 477364 h 478655"/>
                <a:gd name="connsiteX34" fmla="*/ 201492 w 479260"/>
                <a:gd name="connsiteY34" fmla="*/ 474941 h 478655"/>
                <a:gd name="connsiteX35" fmla="*/ 290914 w 479260"/>
                <a:gd name="connsiteY35" fmla="*/ 455009 h 478655"/>
                <a:gd name="connsiteX36" fmla="*/ 379675 w 479260"/>
                <a:gd name="connsiteY36" fmla="*/ 432983 h 478655"/>
                <a:gd name="connsiteX37" fmla="*/ 429782 w 479260"/>
                <a:gd name="connsiteY37" fmla="*/ 410958 h 478655"/>
                <a:gd name="connsiteX38" fmla="*/ 462159 w 479260"/>
                <a:gd name="connsiteY38" fmla="*/ 376930 h 478655"/>
                <a:gd name="connsiteX39" fmla="*/ 478017 w 479260"/>
                <a:gd name="connsiteY39" fmla="*/ 332879 h 478655"/>
                <a:gd name="connsiteX40" fmla="*/ 475484 w 479260"/>
                <a:gd name="connsiteY40" fmla="*/ 277817 h 478655"/>
                <a:gd name="connsiteX41" fmla="*/ 455551 w 479260"/>
                <a:gd name="connsiteY41" fmla="*/ 188395 h 478655"/>
                <a:gd name="connsiteX42" fmla="*/ 433526 w 479260"/>
                <a:gd name="connsiteY42" fmla="*/ 99523 h 478655"/>
                <a:gd name="connsiteX43" fmla="*/ 411501 w 479260"/>
                <a:gd name="connsiteY43" fmla="*/ 49416 h 478655"/>
                <a:gd name="connsiteX44" fmla="*/ 377472 w 479260"/>
                <a:gd name="connsiteY44" fmla="*/ 17150 h 478655"/>
                <a:gd name="connsiteX45" fmla="*/ 333422 w 479260"/>
                <a:gd name="connsiteY45" fmla="*/ 1291 h 478655"/>
                <a:gd name="connsiteX46" fmla="*/ 278359 w 479260"/>
                <a:gd name="connsiteY46" fmla="*/ 3714 h 478655"/>
                <a:gd name="connsiteX47" fmla="*/ 188937 w 479260"/>
                <a:gd name="connsiteY47" fmla="*/ 23647 h 478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79260" h="478655">
                  <a:moveTo>
                    <a:pt x="197197" y="62081"/>
                  </a:moveTo>
                  <a:cubicBezTo>
                    <a:pt x="254903" y="48315"/>
                    <a:pt x="261840" y="46883"/>
                    <a:pt x="285297" y="42478"/>
                  </a:cubicBezTo>
                  <a:cubicBezTo>
                    <a:pt x="299030" y="39395"/>
                    <a:pt x="313181" y="38690"/>
                    <a:pt x="327145" y="40386"/>
                  </a:cubicBezTo>
                  <a:cubicBezTo>
                    <a:pt x="337365" y="41619"/>
                    <a:pt x="347188" y="45121"/>
                    <a:pt x="355888" y="50627"/>
                  </a:cubicBezTo>
                  <a:cubicBezTo>
                    <a:pt x="364665" y="55958"/>
                    <a:pt x="372186" y="63138"/>
                    <a:pt x="377913" y="71661"/>
                  </a:cubicBezTo>
                  <a:cubicBezTo>
                    <a:pt x="385710" y="83379"/>
                    <a:pt x="391447" y="96341"/>
                    <a:pt x="394872" y="109985"/>
                  </a:cubicBezTo>
                  <a:cubicBezTo>
                    <a:pt x="401369" y="132561"/>
                    <a:pt x="403242" y="139389"/>
                    <a:pt x="416897" y="197095"/>
                  </a:cubicBezTo>
                  <a:cubicBezTo>
                    <a:pt x="430553" y="254800"/>
                    <a:pt x="431984" y="261738"/>
                    <a:pt x="436389" y="285195"/>
                  </a:cubicBezTo>
                  <a:cubicBezTo>
                    <a:pt x="439528" y="298917"/>
                    <a:pt x="440244" y="313079"/>
                    <a:pt x="438482" y="327043"/>
                  </a:cubicBezTo>
                  <a:cubicBezTo>
                    <a:pt x="437358" y="337295"/>
                    <a:pt x="433845" y="347130"/>
                    <a:pt x="428240" y="355786"/>
                  </a:cubicBezTo>
                  <a:cubicBezTo>
                    <a:pt x="422976" y="364584"/>
                    <a:pt x="415840" y="372106"/>
                    <a:pt x="407316" y="377811"/>
                  </a:cubicBezTo>
                  <a:cubicBezTo>
                    <a:pt x="395555" y="385596"/>
                    <a:pt x="382560" y="391334"/>
                    <a:pt x="368882" y="394770"/>
                  </a:cubicBezTo>
                  <a:cubicBezTo>
                    <a:pt x="346857" y="401267"/>
                    <a:pt x="339589" y="403139"/>
                    <a:pt x="281883" y="416795"/>
                  </a:cubicBezTo>
                  <a:cubicBezTo>
                    <a:pt x="224177" y="430451"/>
                    <a:pt x="217239" y="431992"/>
                    <a:pt x="193783" y="436397"/>
                  </a:cubicBezTo>
                  <a:cubicBezTo>
                    <a:pt x="180026" y="439536"/>
                    <a:pt x="165826" y="440241"/>
                    <a:pt x="151825" y="438490"/>
                  </a:cubicBezTo>
                  <a:cubicBezTo>
                    <a:pt x="141594" y="437289"/>
                    <a:pt x="131768" y="433787"/>
                    <a:pt x="123082" y="428248"/>
                  </a:cubicBezTo>
                  <a:cubicBezTo>
                    <a:pt x="114389" y="422753"/>
                    <a:pt x="107079" y="415330"/>
                    <a:pt x="101718" y="406553"/>
                  </a:cubicBezTo>
                  <a:cubicBezTo>
                    <a:pt x="93854" y="394858"/>
                    <a:pt x="88079" y="381896"/>
                    <a:pt x="84648" y="368230"/>
                  </a:cubicBezTo>
                  <a:cubicBezTo>
                    <a:pt x="78261" y="345654"/>
                    <a:pt x="76389" y="338936"/>
                    <a:pt x="62623" y="281230"/>
                  </a:cubicBezTo>
                  <a:cubicBezTo>
                    <a:pt x="48858" y="223525"/>
                    <a:pt x="47426" y="216587"/>
                    <a:pt x="43021" y="193130"/>
                  </a:cubicBezTo>
                  <a:cubicBezTo>
                    <a:pt x="39997" y="179353"/>
                    <a:pt x="39290" y="165180"/>
                    <a:pt x="40929" y="151172"/>
                  </a:cubicBezTo>
                  <a:cubicBezTo>
                    <a:pt x="43667" y="130579"/>
                    <a:pt x="55039" y="112111"/>
                    <a:pt x="72204" y="100404"/>
                  </a:cubicBezTo>
                  <a:cubicBezTo>
                    <a:pt x="83907" y="92563"/>
                    <a:pt x="96870" y="86793"/>
                    <a:pt x="110528" y="83335"/>
                  </a:cubicBezTo>
                  <a:cubicBezTo>
                    <a:pt x="132553" y="76948"/>
                    <a:pt x="139931" y="75075"/>
                    <a:pt x="197637" y="61310"/>
                  </a:cubicBezTo>
                  <a:moveTo>
                    <a:pt x="188387" y="22325"/>
                  </a:moveTo>
                  <a:cubicBezTo>
                    <a:pt x="129690" y="36311"/>
                    <a:pt x="122311" y="38293"/>
                    <a:pt x="99515" y="44901"/>
                  </a:cubicBezTo>
                  <a:cubicBezTo>
                    <a:pt x="81678" y="49328"/>
                    <a:pt x="64731" y="56784"/>
                    <a:pt x="49408" y="66926"/>
                  </a:cubicBezTo>
                  <a:cubicBezTo>
                    <a:pt x="23124" y="85097"/>
                    <a:pt x="5667" y="113465"/>
                    <a:pt x="1283" y="145115"/>
                  </a:cubicBezTo>
                  <a:cubicBezTo>
                    <a:pt x="-1030" y="163473"/>
                    <a:pt x="-211" y="182096"/>
                    <a:pt x="3706" y="200178"/>
                  </a:cubicBezTo>
                  <a:cubicBezTo>
                    <a:pt x="8221" y="223414"/>
                    <a:pt x="9653" y="230903"/>
                    <a:pt x="23639" y="289600"/>
                  </a:cubicBezTo>
                  <a:cubicBezTo>
                    <a:pt x="37625" y="348297"/>
                    <a:pt x="39607" y="355675"/>
                    <a:pt x="45664" y="378361"/>
                  </a:cubicBezTo>
                  <a:cubicBezTo>
                    <a:pt x="50069" y="396202"/>
                    <a:pt x="57520" y="413161"/>
                    <a:pt x="67689" y="428468"/>
                  </a:cubicBezTo>
                  <a:cubicBezTo>
                    <a:pt x="76650" y="441959"/>
                    <a:pt x="88499" y="453280"/>
                    <a:pt x="102379" y="461616"/>
                  </a:cubicBezTo>
                  <a:cubicBezTo>
                    <a:pt x="115735" y="470019"/>
                    <a:pt x="130771" y="475404"/>
                    <a:pt x="146429" y="477364"/>
                  </a:cubicBezTo>
                  <a:cubicBezTo>
                    <a:pt x="164788" y="479688"/>
                    <a:pt x="183408" y="478873"/>
                    <a:pt x="201492" y="474941"/>
                  </a:cubicBezTo>
                  <a:cubicBezTo>
                    <a:pt x="224728" y="470536"/>
                    <a:pt x="232217" y="468995"/>
                    <a:pt x="290914" y="455009"/>
                  </a:cubicBezTo>
                  <a:cubicBezTo>
                    <a:pt x="349610" y="441023"/>
                    <a:pt x="356989" y="439041"/>
                    <a:pt x="379675" y="432983"/>
                  </a:cubicBezTo>
                  <a:cubicBezTo>
                    <a:pt x="397482" y="428479"/>
                    <a:pt x="414419" y="421035"/>
                    <a:pt x="429782" y="410958"/>
                  </a:cubicBezTo>
                  <a:cubicBezTo>
                    <a:pt x="442920" y="402104"/>
                    <a:pt x="453965" y="390486"/>
                    <a:pt x="462159" y="376930"/>
                  </a:cubicBezTo>
                  <a:cubicBezTo>
                    <a:pt x="470517" y="363538"/>
                    <a:pt x="475925" y="348528"/>
                    <a:pt x="478017" y="332879"/>
                  </a:cubicBezTo>
                  <a:cubicBezTo>
                    <a:pt x="480296" y="314510"/>
                    <a:pt x="479438" y="295899"/>
                    <a:pt x="475484" y="277817"/>
                  </a:cubicBezTo>
                  <a:cubicBezTo>
                    <a:pt x="471079" y="254470"/>
                    <a:pt x="469537" y="247091"/>
                    <a:pt x="455551" y="188395"/>
                  </a:cubicBezTo>
                  <a:cubicBezTo>
                    <a:pt x="441565" y="129698"/>
                    <a:pt x="439583" y="122319"/>
                    <a:pt x="433526" y="99523"/>
                  </a:cubicBezTo>
                  <a:cubicBezTo>
                    <a:pt x="429000" y="81716"/>
                    <a:pt x="421555" y="64790"/>
                    <a:pt x="411501" y="49416"/>
                  </a:cubicBezTo>
                  <a:cubicBezTo>
                    <a:pt x="402636" y="36311"/>
                    <a:pt x="391029" y="25299"/>
                    <a:pt x="377472" y="17150"/>
                  </a:cubicBezTo>
                  <a:cubicBezTo>
                    <a:pt x="364136" y="8681"/>
                    <a:pt x="349093" y="3263"/>
                    <a:pt x="333422" y="1291"/>
                  </a:cubicBezTo>
                  <a:cubicBezTo>
                    <a:pt x="315064" y="-1032"/>
                    <a:pt x="296442" y="-218"/>
                    <a:pt x="278359" y="3714"/>
                  </a:cubicBezTo>
                  <a:cubicBezTo>
                    <a:pt x="255013" y="8229"/>
                    <a:pt x="247634" y="9661"/>
                    <a:pt x="188937" y="23647"/>
                  </a:cubicBezTo>
                </a:path>
              </a:pathLst>
            </a:custGeom>
            <a:solidFill>
              <a:srgbClr val="FFFFFF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1" name="Freeform 130">
              <a:extLst>
                <a:ext uri="{FF2B5EF4-FFF2-40B4-BE49-F238E27FC236}">
                  <a16:creationId xmlns:a16="http://schemas.microsoft.com/office/drawing/2014/main" id="{801D55EA-8F82-D3EB-266A-5011D60C205B}"/>
                </a:ext>
              </a:extLst>
            </p:cNvPr>
            <p:cNvSpPr/>
            <p:nvPr/>
          </p:nvSpPr>
          <p:spPr>
            <a:xfrm>
              <a:off x="6961691" y="4656321"/>
              <a:ext cx="228231" cy="228212"/>
            </a:xfrm>
            <a:custGeom>
              <a:avLst/>
              <a:gdLst>
                <a:gd name="connsiteX0" fmla="*/ 87671 w 228231"/>
                <a:gd name="connsiteY0" fmla="*/ 3112 h 228212"/>
                <a:gd name="connsiteX1" fmla="*/ 3133 w 228231"/>
                <a:gd name="connsiteY1" fmla="*/ 140537 h 228212"/>
                <a:gd name="connsiteX2" fmla="*/ 140565 w 228231"/>
                <a:gd name="connsiteY2" fmla="*/ 225080 h 228212"/>
                <a:gd name="connsiteX3" fmla="*/ 225108 w 228231"/>
                <a:gd name="connsiteY3" fmla="*/ 87688 h 228212"/>
                <a:gd name="connsiteX4" fmla="*/ 87671 w 228231"/>
                <a:gd name="connsiteY4" fmla="*/ 3112 h 228212"/>
                <a:gd name="connsiteX5" fmla="*/ 131722 w 228231"/>
                <a:gd name="connsiteY5" fmla="*/ 186250 h 228212"/>
                <a:gd name="connsiteX6" fmla="*/ 42558 w 228231"/>
                <a:gd name="connsiteY6" fmla="*/ 131154 h 228212"/>
                <a:gd name="connsiteX7" fmla="*/ 97656 w 228231"/>
                <a:gd name="connsiteY7" fmla="*/ 41986 h 228212"/>
                <a:gd name="connsiteX8" fmla="*/ 186784 w 228231"/>
                <a:gd name="connsiteY8" fmla="*/ 96938 h 228212"/>
                <a:gd name="connsiteX9" fmla="*/ 131865 w 228231"/>
                <a:gd name="connsiteY9" fmla="*/ 186217 h 228212"/>
                <a:gd name="connsiteX10" fmla="*/ 131722 w 228231"/>
                <a:gd name="connsiteY10" fmla="*/ 186250 h 2282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28231" h="228212">
                  <a:moveTo>
                    <a:pt x="87671" y="3112"/>
                  </a:moveTo>
                  <a:cubicBezTo>
                    <a:pt x="26377" y="17714"/>
                    <a:pt x="-11473" y="79241"/>
                    <a:pt x="3133" y="140537"/>
                  </a:cubicBezTo>
                  <a:cubicBezTo>
                    <a:pt x="17738" y="201833"/>
                    <a:pt x="79267" y="239683"/>
                    <a:pt x="140565" y="225080"/>
                  </a:cubicBezTo>
                  <a:cubicBezTo>
                    <a:pt x="201839" y="210478"/>
                    <a:pt x="239689" y="148973"/>
                    <a:pt x="225108" y="87688"/>
                  </a:cubicBezTo>
                  <a:cubicBezTo>
                    <a:pt x="210472" y="26414"/>
                    <a:pt x="148967" y="-11436"/>
                    <a:pt x="87671" y="3112"/>
                  </a:cubicBezTo>
                  <a:moveTo>
                    <a:pt x="131722" y="186250"/>
                  </a:moveTo>
                  <a:cubicBezTo>
                    <a:pt x="91885" y="195655"/>
                    <a:pt x="51965" y="170987"/>
                    <a:pt x="42558" y="131154"/>
                  </a:cubicBezTo>
                  <a:cubicBezTo>
                    <a:pt x="33151" y="91311"/>
                    <a:pt x="57820" y="51391"/>
                    <a:pt x="97656" y="41986"/>
                  </a:cubicBezTo>
                  <a:cubicBezTo>
                    <a:pt x="137437" y="32592"/>
                    <a:pt x="177314" y="57183"/>
                    <a:pt x="186784" y="96938"/>
                  </a:cubicBezTo>
                  <a:cubicBezTo>
                    <a:pt x="196277" y="136760"/>
                    <a:pt x="171686" y="176724"/>
                    <a:pt x="131865" y="186217"/>
                  </a:cubicBezTo>
                  <a:cubicBezTo>
                    <a:pt x="131821" y="186228"/>
                    <a:pt x="131766" y="186239"/>
                    <a:pt x="131722" y="186250"/>
                  </a:cubicBezTo>
                </a:path>
              </a:pathLst>
            </a:custGeom>
            <a:solidFill>
              <a:srgbClr val="FFFFFF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2" name="Freeform 131">
              <a:extLst>
                <a:ext uri="{FF2B5EF4-FFF2-40B4-BE49-F238E27FC236}">
                  <a16:creationId xmlns:a16="http://schemas.microsoft.com/office/drawing/2014/main" id="{6A33AA88-B221-245E-5C21-FA144FC18211}"/>
                </a:ext>
              </a:extLst>
            </p:cNvPr>
            <p:cNvSpPr/>
            <p:nvPr/>
          </p:nvSpPr>
          <p:spPr>
            <a:xfrm>
              <a:off x="7137062" y="4600852"/>
              <a:ext cx="53314" cy="53335"/>
            </a:xfrm>
            <a:custGeom>
              <a:avLst/>
              <a:gdLst>
                <a:gd name="connsiteX0" fmla="*/ 52601 w 53314"/>
                <a:gd name="connsiteY0" fmla="*/ 20587 h 53335"/>
                <a:gd name="connsiteX1" fmla="*/ 32746 w 53314"/>
                <a:gd name="connsiteY1" fmla="*/ 52622 h 53335"/>
                <a:gd name="connsiteX2" fmla="*/ 710 w 53314"/>
                <a:gd name="connsiteY2" fmla="*/ 32778 h 53335"/>
                <a:gd name="connsiteX3" fmla="*/ 20444 w 53314"/>
                <a:gd name="connsiteY3" fmla="*/ 764 h 53335"/>
                <a:gd name="connsiteX4" fmla="*/ 52524 w 53314"/>
                <a:gd name="connsiteY4" fmla="*/ 20256 h 53335"/>
                <a:gd name="connsiteX5" fmla="*/ 52601 w 53314"/>
                <a:gd name="connsiteY5" fmla="*/ 20587 h 533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53314" h="53335">
                  <a:moveTo>
                    <a:pt x="52601" y="20587"/>
                  </a:moveTo>
                  <a:cubicBezTo>
                    <a:pt x="55971" y="34914"/>
                    <a:pt x="47084" y="49264"/>
                    <a:pt x="32746" y="52622"/>
                  </a:cubicBezTo>
                  <a:cubicBezTo>
                    <a:pt x="18418" y="55992"/>
                    <a:pt x="4080" y="47105"/>
                    <a:pt x="710" y="32778"/>
                  </a:cubicBezTo>
                  <a:cubicBezTo>
                    <a:pt x="-2638" y="18494"/>
                    <a:pt x="6172" y="4189"/>
                    <a:pt x="20444" y="764"/>
                  </a:cubicBezTo>
                  <a:cubicBezTo>
                    <a:pt x="34684" y="-2716"/>
                    <a:pt x="49044" y="6017"/>
                    <a:pt x="52524" y="20256"/>
                  </a:cubicBezTo>
                  <a:cubicBezTo>
                    <a:pt x="52546" y="20367"/>
                    <a:pt x="52579" y="20477"/>
                    <a:pt x="52601" y="20587"/>
                  </a:cubicBezTo>
                </a:path>
              </a:pathLst>
            </a:custGeom>
            <a:solidFill>
              <a:srgbClr val="FFFFFF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3" name="Freeform 132">
              <a:extLst>
                <a:ext uri="{FF2B5EF4-FFF2-40B4-BE49-F238E27FC236}">
                  <a16:creationId xmlns:a16="http://schemas.microsoft.com/office/drawing/2014/main" id="{335D261B-82C2-8E85-DD2A-76211BC79023}"/>
                </a:ext>
              </a:extLst>
            </p:cNvPr>
            <p:cNvSpPr/>
            <p:nvPr/>
          </p:nvSpPr>
          <p:spPr>
            <a:xfrm>
              <a:off x="10050725" y="4430040"/>
              <a:ext cx="378391" cy="377951"/>
            </a:xfrm>
            <a:custGeom>
              <a:avLst/>
              <a:gdLst>
                <a:gd name="connsiteX0" fmla="*/ 189085 w 378391"/>
                <a:gd name="connsiteY0" fmla="*/ 377951 h 377951"/>
                <a:gd name="connsiteX1" fmla="*/ 189085 w 378391"/>
                <a:gd name="connsiteY1" fmla="*/ 377951 h 377951"/>
                <a:gd name="connsiteX2" fmla="*/ 0 w 378391"/>
                <a:gd name="connsiteY2" fmla="*/ 189086 h 377951"/>
                <a:gd name="connsiteX3" fmla="*/ 0 w 378391"/>
                <a:gd name="connsiteY3" fmla="*/ 188976 h 377951"/>
                <a:gd name="connsiteX4" fmla="*/ 0 w 378391"/>
                <a:gd name="connsiteY4" fmla="*/ 188976 h 377951"/>
                <a:gd name="connsiteX5" fmla="*/ 188975 w 378391"/>
                <a:gd name="connsiteY5" fmla="*/ 0 h 377951"/>
                <a:gd name="connsiteX6" fmla="*/ 189085 w 378391"/>
                <a:gd name="connsiteY6" fmla="*/ 0 h 377951"/>
                <a:gd name="connsiteX7" fmla="*/ 189085 w 378391"/>
                <a:gd name="connsiteY7" fmla="*/ 0 h 377951"/>
                <a:gd name="connsiteX8" fmla="*/ 378391 w 378391"/>
                <a:gd name="connsiteY8" fmla="*/ 188645 h 377951"/>
                <a:gd name="connsiteX9" fmla="*/ 378391 w 378391"/>
                <a:gd name="connsiteY9" fmla="*/ 188976 h 377951"/>
                <a:gd name="connsiteX10" fmla="*/ 378391 w 378391"/>
                <a:gd name="connsiteY10" fmla="*/ 188976 h 377951"/>
                <a:gd name="connsiteX11" fmla="*/ 189416 w 378391"/>
                <a:gd name="connsiteY11" fmla="*/ 377951 h 377951"/>
                <a:gd name="connsiteX12" fmla="*/ 189085 w 378391"/>
                <a:gd name="connsiteY12" fmla="*/ 377951 h 3779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78391" h="377951">
                  <a:moveTo>
                    <a:pt x="189085" y="377951"/>
                  </a:moveTo>
                  <a:lnTo>
                    <a:pt x="189085" y="377951"/>
                  </a:lnTo>
                  <a:cubicBezTo>
                    <a:pt x="84720" y="378018"/>
                    <a:pt x="66" y="293452"/>
                    <a:pt x="0" y="189086"/>
                  </a:cubicBezTo>
                  <a:cubicBezTo>
                    <a:pt x="0" y="189053"/>
                    <a:pt x="0" y="189009"/>
                    <a:pt x="0" y="188976"/>
                  </a:cubicBezTo>
                  <a:lnTo>
                    <a:pt x="0" y="188976"/>
                  </a:lnTo>
                  <a:cubicBezTo>
                    <a:pt x="0" y="84610"/>
                    <a:pt x="84609" y="0"/>
                    <a:pt x="188975" y="0"/>
                  </a:cubicBezTo>
                  <a:cubicBezTo>
                    <a:pt x="189008" y="0"/>
                    <a:pt x="189052" y="0"/>
                    <a:pt x="189085" y="0"/>
                  </a:cubicBezTo>
                  <a:lnTo>
                    <a:pt x="189085" y="0"/>
                  </a:lnTo>
                  <a:cubicBezTo>
                    <a:pt x="293451" y="-187"/>
                    <a:pt x="378204" y="84280"/>
                    <a:pt x="378391" y="188645"/>
                  </a:cubicBezTo>
                  <a:cubicBezTo>
                    <a:pt x="378391" y="188756"/>
                    <a:pt x="378391" y="188866"/>
                    <a:pt x="378391" y="188976"/>
                  </a:cubicBezTo>
                  <a:lnTo>
                    <a:pt x="378391" y="188976"/>
                  </a:lnTo>
                  <a:cubicBezTo>
                    <a:pt x="378391" y="293342"/>
                    <a:pt x="293782" y="377951"/>
                    <a:pt x="189416" y="377951"/>
                  </a:cubicBezTo>
                  <a:cubicBezTo>
                    <a:pt x="189306" y="377951"/>
                    <a:pt x="189196" y="377951"/>
                    <a:pt x="189085" y="377951"/>
                  </a:cubicBezTo>
                  <a:close/>
                </a:path>
              </a:pathLst>
            </a:custGeom>
            <a:solidFill>
              <a:schemeClr val="accent3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4" name="Freeform 133">
              <a:extLst>
                <a:ext uri="{FF2B5EF4-FFF2-40B4-BE49-F238E27FC236}">
                  <a16:creationId xmlns:a16="http://schemas.microsoft.com/office/drawing/2014/main" id="{AFE521B3-D326-FFF0-497E-079CE26745D7}"/>
                </a:ext>
              </a:extLst>
            </p:cNvPr>
            <p:cNvSpPr/>
            <p:nvPr/>
          </p:nvSpPr>
          <p:spPr>
            <a:xfrm>
              <a:off x="10186840" y="4505036"/>
              <a:ext cx="106161" cy="228180"/>
            </a:xfrm>
            <a:custGeom>
              <a:avLst/>
              <a:gdLst>
                <a:gd name="connsiteX0" fmla="*/ 24118 w 106161"/>
                <a:gd name="connsiteY0" fmla="*/ 228180 h 228180"/>
                <a:gd name="connsiteX1" fmla="*/ 70150 w 106161"/>
                <a:gd name="connsiteY1" fmla="*/ 228180 h 228180"/>
                <a:gd name="connsiteX2" fmla="*/ 70150 w 106161"/>
                <a:gd name="connsiteY2" fmla="*/ 113319 h 228180"/>
                <a:gd name="connsiteX3" fmla="*/ 102197 w 106161"/>
                <a:gd name="connsiteY3" fmla="*/ 113319 h 228180"/>
                <a:gd name="connsiteX4" fmla="*/ 105721 w 106161"/>
                <a:gd name="connsiteY4" fmla="*/ 74775 h 228180"/>
                <a:gd name="connsiteX5" fmla="*/ 70150 w 106161"/>
                <a:gd name="connsiteY5" fmla="*/ 74775 h 228180"/>
                <a:gd name="connsiteX6" fmla="*/ 70150 w 106161"/>
                <a:gd name="connsiteY6" fmla="*/ 52750 h 228180"/>
                <a:gd name="connsiteX7" fmla="*/ 81162 w 106161"/>
                <a:gd name="connsiteY7" fmla="*/ 40086 h 228180"/>
                <a:gd name="connsiteX8" fmla="*/ 106161 w 106161"/>
                <a:gd name="connsiteY8" fmla="*/ 40086 h 228180"/>
                <a:gd name="connsiteX9" fmla="*/ 106161 w 106161"/>
                <a:gd name="connsiteY9" fmla="*/ 0 h 228180"/>
                <a:gd name="connsiteX10" fmla="*/ 74225 w 106161"/>
                <a:gd name="connsiteY10" fmla="*/ 0 h 228180"/>
                <a:gd name="connsiteX11" fmla="*/ 24558 w 106161"/>
                <a:gd name="connsiteY11" fmla="*/ 44050 h 228180"/>
                <a:gd name="connsiteX12" fmla="*/ 24558 w 106161"/>
                <a:gd name="connsiteY12" fmla="*/ 74886 h 228180"/>
                <a:gd name="connsiteX13" fmla="*/ 0 w 106161"/>
                <a:gd name="connsiteY13" fmla="*/ 74886 h 228180"/>
                <a:gd name="connsiteX14" fmla="*/ 0 w 106161"/>
                <a:gd name="connsiteY14" fmla="*/ 113319 h 228180"/>
                <a:gd name="connsiteX15" fmla="*/ 23897 w 106161"/>
                <a:gd name="connsiteY15" fmla="*/ 113319 h 22818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06161" h="228180">
                  <a:moveTo>
                    <a:pt x="24118" y="228180"/>
                  </a:moveTo>
                  <a:lnTo>
                    <a:pt x="70150" y="228180"/>
                  </a:lnTo>
                  <a:lnTo>
                    <a:pt x="70150" y="113319"/>
                  </a:lnTo>
                  <a:lnTo>
                    <a:pt x="102197" y="113319"/>
                  </a:lnTo>
                  <a:lnTo>
                    <a:pt x="105721" y="74775"/>
                  </a:lnTo>
                  <a:lnTo>
                    <a:pt x="70150" y="74775"/>
                  </a:lnTo>
                  <a:lnTo>
                    <a:pt x="70150" y="52750"/>
                  </a:lnTo>
                  <a:cubicBezTo>
                    <a:pt x="70150" y="43720"/>
                    <a:pt x="72022" y="40086"/>
                    <a:pt x="81162" y="40086"/>
                  </a:cubicBezTo>
                  <a:lnTo>
                    <a:pt x="106161" y="40086"/>
                  </a:lnTo>
                  <a:lnTo>
                    <a:pt x="106161" y="0"/>
                  </a:lnTo>
                  <a:lnTo>
                    <a:pt x="74225" y="0"/>
                  </a:lnTo>
                  <a:cubicBezTo>
                    <a:pt x="39976" y="0"/>
                    <a:pt x="24558" y="15087"/>
                    <a:pt x="24558" y="44050"/>
                  </a:cubicBezTo>
                  <a:lnTo>
                    <a:pt x="24558" y="74886"/>
                  </a:lnTo>
                  <a:lnTo>
                    <a:pt x="0" y="74886"/>
                  </a:lnTo>
                  <a:lnTo>
                    <a:pt x="0" y="113319"/>
                  </a:lnTo>
                  <a:lnTo>
                    <a:pt x="23897" y="113319"/>
                  </a:lnTo>
                  <a:close/>
                </a:path>
              </a:pathLst>
            </a:custGeom>
            <a:solidFill>
              <a:srgbClr val="FFFFFF"/>
            </a:solidFill>
            <a:ln w="11011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grpSp>
          <p:nvGrpSpPr>
            <p:cNvPr id="135" name="Graphic 3">
              <a:extLst>
                <a:ext uri="{FF2B5EF4-FFF2-40B4-BE49-F238E27FC236}">
                  <a16:creationId xmlns:a16="http://schemas.microsoft.com/office/drawing/2014/main" id="{12D98463-853E-2346-064C-09D6BDB5FC22}"/>
                </a:ext>
              </a:extLst>
            </p:cNvPr>
            <p:cNvGrpSpPr/>
            <p:nvPr/>
          </p:nvGrpSpPr>
          <p:grpSpPr>
            <a:xfrm>
              <a:off x="7746237" y="1384187"/>
              <a:ext cx="2180486" cy="4468125"/>
              <a:chOff x="7746237" y="1384187"/>
              <a:chExt cx="2180486" cy="4468125"/>
            </a:xfrm>
          </p:grpSpPr>
          <p:sp>
            <p:nvSpPr>
              <p:cNvPr id="136" name="Freeform 135">
                <a:extLst>
                  <a:ext uri="{FF2B5EF4-FFF2-40B4-BE49-F238E27FC236}">
                    <a16:creationId xmlns:a16="http://schemas.microsoft.com/office/drawing/2014/main" id="{ED55A830-A353-5A10-D95C-62F465838FF0}"/>
                  </a:ext>
                </a:extLst>
              </p:cNvPr>
              <p:cNvSpPr/>
              <p:nvPr/>
            </p:nvSpPr>
            <p:spPr>
              <a:xfrm>
                <a:off x="7746237" y="1384187"/>
                <a:ext cx="2180486" cy="4468125"/>
              </a:xfrm>
              <a:custGeom>
                <a:avLst/>
                <a:gdLst>
                  <a:gd name="connsiteX0" fmla="*/ 1848898 w 2180486"/>
                  <a:gd name="connsiteY0" fmla="*/ 4468126 h 4468125"/>
                  <a:gd name="connsiteX1" fmla="*/ 330377 w 2180486"/>
                  <a:gd name="connsiteY1" fmla="*/ 4467575 h 4468125"/>
                  <a:gd name="connsiteX2" fmla="*/ 0 w 2180486"/>
                  <a:gd name="connsiteY2" fmla="*/ 4137198 h 4468125"/>
                  <a:gd name="connsiteX3" fmla="*/ 661 w 2180486"/>
                  <a:gd name="connsiteY3" fmla="*/ 330378 h 4468125"/>
                  <a:gd name="connsiteX4" fmla="*/ 331037 w 2180486"/>
                  <a:gd name="connsiteY4" fmla="*/ 0 h 4468125"/>
                  <a:gd name="connsiteX5" fmla="*/ 331698 w 2180486"/>
                  <a:gd name="connsiteY5" fmla="*/ 1 h 4468125"/>
                  <a:gd name="connsiteX6" fmla="*/ 1850109 w 2180486"/>
                  <a:gd name="connsiteY6" fmla="*/ 882 h 4468125"/>
                  <a:gd name="connsiteX7" fmla="*/ 2180486 w 2180486"/>
                  <a:gd name="connsiteY7" fmla="*/ 331259 h 4468125"/>
                  <a:gd name="connsiteX8" fmla="*/ 2179825 w 2180486"/>
                  <a:gd name="connsiteY8" fmla="*/ 4137198 h 4468125"/>
                  <a:gd name="connsiteX9" fmla="*/ 1849999 w 2180486"/>
                  <a:gd name="connsiteY9" fmla="*/ 4468126 h 4468125"/>
                  <a:gd name="connsiteX10" fmla="*/ 1848898 w 2180486"/>
                  <a:gd name="connsiteY10" fmla="*/ 4468126 h 4468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180486" h="4468125">
                    <a:moveTo>
                      <a:pt x="1848898" y="4468126"/>
                    </a:moveTo>
                    <a:lnTo>
                      <a:pt x="330377" y="4467575"/>
                    </a:lnTo>
                    <a:cubicBezTo>
                      <a:pt x="147910" y="4467575"/>
                      <a:pt x="0" y="4319665"/>
                      <a:pt x="0" y="4137198"/>
                    </a:cubicBezTo>
                    <a:lnTo>
                      <a:pt x="661" y="330378"/>
                    </a:lnTo>
                    <a:cubicBezTo>
                      <a:pt x="661" y="147916"/>
                      <a:pt x="148570" y="1"/>
                      <a:pt x="331037" y="0"/>
                    </a:cubicBezTo>
                    <a:cubicBezTo>
                      <a:pt x="331258" y="0"/>
                      <a:pt x="331478" y="1"/>
                      <a:pt x="331698" y="1"/>
                    </a:cubicBezTo>
                    <a:lnTo>
                      <a:pt x="1850109" y="882"/>
                    </a:lnTo>
                    <a:cubicBezTo>
                      <a:pt x="2032577" y="882"/>
                      <a:pt x="2180486" y="148797"/>
                      <a:pt x="2180486" y="331259"/>
                    </a:cubicBezTo>
                    <a:lnTo>
                      <a:pt x="2179825" y="4137198"/>
                    </a:lnTo>
                    <a:cubicBezTo>
                      <a:pt x="2180134" y="4319665"/>
                      <a:pt x="2032466" y="4467817"/>
                      <a:pt x="1849999" y="4468126"/>
                    </a:cubicBezTo>
                    <a:cubicBezTo>
                      <a:pt x="1849636" y="4468126"/>
                      <a:pt x="1849262" y="4468126"/>
                      <a:pt x="1848898" y="4468126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7" name="Freeform 136">
                <a:extLst>
                  <a:ext uri="{FF2B5EF4-FFF2-40B4-BE49-F238E27FC236}">
                    <a16:creationId xmlns:a16="http://schemas.microsoft.com/office/drawing/2014/main" id="{BFAF3358-1530-42AE-E48A-BE41F05113AC}"/>
                  </a:ext>
                </a:extLst>
              </p:cNvPr>
              <p:cNvSpPr/>
              <p:nvPr/>
            </p:nvSpPr>
            <p:spPr>
              <a:xfrm>
                <a:off x="7846562" y="1517770"/>
                <a:ext cx="1978846" cy="4179155"/>
              </a:xfrm>
              <a:custGeom>
                <a:avLst/>
                <a:gdLst>
                  <a:gd name="connsiteX0" fmla="*/ 1748133 w 1978846"/>
                  <a:gd name="connsiteY0" fmla="*/ 772 h 4179155"/>
                  <a:gd name="connsiteX1" fmla="*/ 1453657 w 1978846"/>
                  <a:gd name="connsiteY1" fmla="*/ 772 h 4179155"/>
                  <a:gd name="connsiteX2" fmla="*/ 1382186 w 1978846"/>
                  <a:gd name="connsiteY2" fmla="*/ 75216 h 4179155"/>
                  <a:gd name="connsiteX3" fmla="*/ 1382186 w 1978846"/>
                  <a:gd name="connsiteY3" fmla="*/ 128627 h 4179155"/>
                  <a:gd name="connsiteX4" fmla="*/ 1310858 w 1978846"/>
                  <a:gd name="connsiteY4" fmla="*/ 203289 h 4179155"/>
                  <a:gd name="connsiteX5" fmla="*/ 1310715 w 1978846"/>
                  <a:gd name="connsiteY5" fmla="*/ 203293 h 4179155"/>
                  <a:gd name="connsiteX6" fmla="*/ 736850 w 1978846"/>
                  <a:gd name="connsiteY6" fmla="*/ 203293 h 4179155"/>
                  <a:gd name="connsiteX7" fmla="*/ 665379 w 1978846"/>
                  <a:gd name="connsiteY7" fmla="*/ 128555 h 4179155"/>
                  <a:gd name="connsiteX8" fmla="*/ 665379 w 1978846"/>
                  <a:gd name="connsiteY8" fmla="*/ 128517 h 4179155"/>
                  <a:gd name="connsiteX9" fmla="*/ 665379 w 1978846"/>
                  <a:gd name="connsiteY9" fmla="*/ 74776 h 4179155"/>
                  <a:gd name="connsiteX10" fmla="*/ 593907 w 1978846"/>
                  <a:gd name="connsiteY10" fmla="*/ 1 h 4179155"/>
                  <a:gd name="connsiteX11" fmla="*/ 490169 w 1978846"/>
                  <a:gd name="connsiteY11" fmla="*/ 1 h 4179155"/>
                  <a:gd name="connsiteX12" fmla="*/ 232585 w 1978846"/>
                  <a:gd name="connsiteY12" fmla="*/ 1 h 4179155"/>
                  <a:gd name="connsiteX13" fmla="*/ 771 w 1978846"/>
                  <a:gd name="connsiteY13" fmla="*/ 230713 h 4179155"/>
                  <a:gd name="connsiteX14" fmla="*/ 771 w 1978846"/>
                  <a:gd name="connsiteY14" fmla="*/ 231264 h 4179155"/>
                  <a:gd name="connsiteX15" fmla="*/ 0 w 1978846"/>
                  <a:gd name="connsiteY15" fmla="*/ 3947011 h 4179155"/>
                  <a:gd name="connsiteX16" fmla="*/ 231264 w 1978846"/>
                  <a:gd name="connsiteY16" fmla="*/ 4178275 h 4179155"/>
                  <a:gd name="connsiteX17" fmla="*/ 1746811 w 1978846"/>
                  <a:gd name="connsiteY17" fmla="*/ 4179156 h 4179155"/>
                  <a:gd name="connsiteX18" fmla="*/ 1978075 w 1978846"/>
                  <a:gd name="connsiteY18" fmla="*/ 3947892 h 4179155"/>
                  <a:gd name="connsiteX19" fmla="*/ 1978846 w 1978846"/>
                  <a:gd name="connsiteY19" fmla="*/ 232035 h 4179155"/>
                  <a:gd name="connsiteX20" fmla="*/ 1748133 w 1978846"/>
                  <a:gd name="connsiteY20" fmla="*/ 772 h 41791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1978846" h="4179155">
                    <a:moveTo>
                      <a:pt x="1748133" y="772"/>
                    </a:moveTo>
                    <a:lnTo>
                      <a:pt x="1453657" y="772"/>
                    </a:lnTo>
                    <a:cubicBezTo>
                      <a:pt x="1413429" y="1734"/>
                      <a:pt x="1381514" y="34979"/>
                      <a:pt x="1382186" y="75216"/>
                    </a:cubicBezTo>
                    <a:lnTo>
                      <a:pt x="1382186" y="128627"/>
                    </a:lnTo>
                    <a:cubicBezTo>
                      <a:pt x="1383111" y="168941"/>
                      <a:pt x="1351174" y="202369"/>
                      <a:pt x="1310858" y="203289"/>
                    </a:cubicBezTo>
                    <a:cubicBezTo>
                      <a:pt x="1310814" y="203290"/>
                      <a:pt x="1310759" y="203291"/>
                      <a:pt x="1310715" y="203293"/>
                    </a:cubicBezTo>
                    <a:lnTo>
                      <a:pt x="736850" y="203293"/>
                    </a:lnTo>
                    <a:cubicBezTo>
                      <a:pt x="696478" y="202391"/>
                      <a:pt x="664476" y="168929"/>
                      <a:pt x="665379" y="128555"/>
                    </a:cubicBezTo>
                    <a:cubicBezTo>
                      <a:pt x="665379" y="128543"/>
                      <a:pt x="665379" y="128529"/>
                      <a:pt x="665379" y="128517"/>
                    </a:cubicBezTo>
                    <a:lnTo>
                      <a:pt x="665379" y="74776"/>
                    </a:lnTo>
                    <a:cubicBezTo>
                      <a:pt x="666183" y="34435"/>
                      <a:pt x="634246" y="1023"/>
                      <a:pt x="593907" y="1"/>
                    </a:cubicBezTo>
                    <a:lnTo>
                      <a:pt x="490169" y="1"/>
                    </a:lnTo>
                    <a:lnTo>
                      <a:pt x="232585" y="1"/>
                    </a:lnTo>
                    <a:cubicBezTo>
                      <a:pt x="104861" y="-303"/>
                      <a:pt x="1079" y="102990"/>
                      <a:pt x="771" y="230713"/>
                    </a:cubicBezTo>
                    <a:cubicBezTo>
                      <a:pt x="771" y="230897"/>
                      <a:pt x="771" y="231080"/>
                      <a:pt x="771" y="231264"/>
                    </a:cubicBezTo>
                    <a:lnTo>
                      <a:pt x="0" y="3947011"/>
                    </a:lnTo>
                    <a:cubicBezTo>
                      <a:pt x="0" y="4074735"/>
                      <a:pt x="103540" y="4178275"/>
                      <a:pt x="231264" y="4178275"/>
                    </a:cubicBezTo>
                    <a:lnTo>
                      <a:pt x="1746811" y="4179156"/>
                    </a:lnTo>
                    <a:cubicBezTo>
                      <a:pt x="1874535" y="4179156"/>
                      <a:pt x="1978075" y="4075616"/>
                      <a:pt x="1978075" y="3947892"/>
                    </a:cubicBezTo>
                    <a:lnTo>
                      <a:pt x="1978846" y="232035"/>
                    </a:lnTo>
                    <a:cubicBezTo>
                      <a:pt x="1978846" y="104526"/>
                      <a:pt x="1875637" y="1076"/>
                      <a:pt x="1748133" y="772"/>
                    </a:cubicBezTo>
                    <a:close/>
                  </a:path>
                </a:pathLst>
              </a:custGeom>
              <a:solidFill>
                <a:srgbClr val="FFFFFF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8" name="Freeform 137">
                <a:extLst>
                  <a:ext uri="{FF2B5EF4-FFF2-40B4-BE49-F238E27FC236}">
                    <a16:creationId xmlns:a16="http://schemas.microsoft.com/office/drawing/2014/main" id="{18E67AF4-61AC-35B9-4809-E4039C39F15C}"/>
                  </a:ext>
                </a:extLst>
              </p:cNvPr>
              <p:cNvSpPr/>
              <p:nvPr/>
            </p:nvSpPr>
            <p:spPr>
              <a:xfrm>
                <a:off x="9445805" y="1819186"/>
                <a:ext cx="171024" cy="3756"/>
              </a:xfrm>
              <a:custGeom>
                <a:avLst/>
                <a:gdLst>
                  <a:gd name="connsiteX0" fmla="*/ 171025 w 171024"/>
                  <a:gd name="connsiteY0" fmla="*/ 1210 h 3756"/>
                  <a:gd name="connsiteX1" fmla="*/ 85568 w 171024"/>
                  <a:gd name="connsiteY1" fmla="*/ 3632 h 3756"/>
                  <a:gd name="connsiteX2" fmla="*/ 0 w 171024"/>
                  <a:gd name="connsiteY2" fmla="*/ 2641 h 3756"/>
                  <a:gd name="connsiteX3" fmla="*/ 85458 w 171024"/>
                  <a:gd name="connsiteY3" fmla="*/ 108 h 3756"/>
                  <a:gd name="connsiteX4" fmla="*/ 171025 w 171024"/>
                  <a:gd name="connsiteY4" fmla="*/ 1210 h 37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024" h="3756">
                    <a:moveTo>
                      <a:pt x="171025" y="1210"/>
                    </a:moveTo>
                    <a:cubicBezTo>
                      <a:pt x="171025" y="2201"/>
                      <a:pt x="132702" y="3302"/>
                      <a:pt x="85568" y="3632"/>
                    </a:cubicBezTo>
                    <a:cubicBezTo>
                      <a:pt x="38434" y="3963"/>
                      <a:pt x="0" y="3632"/>
                      <a:pt x="0" y="2641"/>
                    </a:cubicBezTo>
                    <a:cubicBezTo>
                      <a:pt x="0" y="1650"/>
                      <a:pt x="38214" y="439"/>
                      <a:pt x="85458" y="108"/>
                    </a:cubicBezTo>
                    <a:cubicBezTo>
                      <a:pt x="132702" y="-222"/>
                      <a:pt x="171025" y="219"/>
                      <a:pt x="171025" y="1210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39" name="Freeform 138">
                <a:extLst>
                  <a:ext uri="{FF2B5EF4-FFF2-40B4-BE49-F238E27FC236}">
                    <a16:creationId xmlns:a16="http://schemas.microsoft.com/office/drawing/2014/main" id="{AB1A7B40-FCCF-24DB-9E0B-52BC6F458E38}"/>
                  </a:ext>
                </a:extLst>
              </p:cNvPr>
              <p:cNvSpPr/>
              <p:nvPr/>
            </p:nvSpPr>
            <p:spPr>
              <a:xfrm>
                <a:off x="9446135" y="1862861"/>
                <a:ext cx="171024" cy="3956"/>
              </a:xfrm>
              <a:custGeom>
                <a:avLst/>
                <a:gdLst>
                  <a:gd name="connsiteX0" fmla="*/ 171025 w 171024"/>
                  <a:gd name="connsiteY0" fmla="*/ 1255 h 3956"/>
                  <a:gd name="connsiteX1" fmla="*/ 85568 w 171024"/>
                  <a:gd name="connsiteY1" fmla="*/ 3788 h 3956"/>
                  <a:gd name="connsiteX2" fmla="*/ 0 w 171024"/>
                  <a:gd name="connsiteY2" fmla="*/ 2686 h 3956"/>
                  <a:gd name="connsiteX3" fmla="*/ 85568 w 171024"/>
                  <a:gd name="connsiteY3" fmla="*/ 154 h 3956"/>
                  <a:gd name="connsiteX4" fmla="*/ 171025 w 171024"/>
                  <a:gd name="connsiteY4" fmla="*/ 1255 h 39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024" h="3956">
                    <a:moveTo>
                      <a:pt x="171025" y="1255"/>
                    </a:moveTo>
                    <a:cubicBezTo>
                      <a:pt x="171025" y="2246"/>
                      <a:pt x="132811" y="3347"/>
                      <a:pt x="85568" y="3788"/>
                    </a:cubicBezTo>
                    <a:cubicBezTo>
                      <a:pt x="38324" y="4228"/>
                      <a:pt x="0" y="3788"/>
                      <a:pt x="0" y="2686"/>
                    </a:cubicBezTo>
                    <a:cubicBezTo>
                      <a:pt x="0" y="1585"/>
                      <a:pt x="38324" y="594"/>
                      <a:pt x="85568" y="154"/>
                    </a:cubicBezTo>
                    <a:cubicBezTo>
                      <a:pt x="132811" y="-287"/>
                      <a:pt x="171025" y="264"/>
                      <a:pt x="171025" y="1255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0" name="Freeform 139">
                <a:extLst>
                  <a:ext uri="{FF2B5EF4-FFF2-40B4-BE49-F238E27FC236}">
                    <a16:creationId xmlns:a16="http://schemas.microsoft.com/office/drawing/2014/main" id="{CAA06A14-AEA9-74D3-FF37-77CCCD2FDE14}"/>
                  </a:ext>
                </a:extLst>
              </p:cNvPr>
              <p:cNvSpPr/>
              <p:nvPr/>
            </p:nvSpPr>
            <p:spPr>
              <a:xfrm>
                <a:off x="9446465" y="1906580"/>
                <a:ext cx="171135" cy="3909"/>
              </a:xfrm>
              <a:custGeom>
                <a:avLst/>
                <a:gdLst>
                  <a:gd name="connsiteX0" fmla="*/ 171135 w 171135"/>
                  <a:gd name="connsiteY0" fmla="*/ 1255 h 3909"/>
                  <a:gd name="connsiteX1" fmla="*/ 85568 w 171135"/>
                  <a:gd name="connsiteY1" fmla="*/ 3788 h 3909"/>
                  <a:gd name="connsiteX2" fmla="*/ 0 w 171135"/>
                  <a:gd name="connsiteY2" fmla="*/ 2686 h 3909"/>
                  <a:gd name="connsiteX3" fmla="*/ 85568 w 171135"/>
                  <a:gd name="connsiteY3" fmla="*/ 153 h 3909"/>
                  <a:gd name="connsiteX4" fmla="*/ 171135 w 171135"/>
                  <a:gd name="connsiteY4" fmla="*/ 1255 h 390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71135" h="3909">
                    <a:moveTo>
                      <a:pt x="171135" y="1255"/>
                    </a:moveTo>
                    <a:cubicBezTo>
                      <a:pt x="171135" y="2246"/>
                      <a:pt x="132812" y="3457"/>
                      <a:pt x="85568" y="3788"/>
                    </a:cubicBezTo>
                    <a:cubicBezTo>
                      <a:pt x="38324" y="4118"/>
                      <a:pt x="110" y="3788"/>
                      <a:pt x="0" y="2686"/>
                    </a:cubicBezTo>
                    <a:cubicBezTo>
                      <a:pt x="-110" y="1585"/>
                      <a:pt x="38324" y="594"/>
                      <a:pt x="85568" y="153"/>
                    </a:cubicBezTo>
                    <a:cubicBezTo>
                      <a:pt x="132812" y="-287"/>
                      <a:pt x="171135" y="264"/>
                      <a:pt x="171135" y="1255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1" name="Freeform 140">
                <a:extLst>
                  <a:ext uri="{FF2B5EF4-FFF2-40B4-BE49-F238E27FC236}">
                    <a16:creationId xmlns:a16="http://schemas.microsoft.com/office/drawing/2014/main" id="{D03DA0F5-A643-37BC-C6D0-CCC4430AD16C}"/>
                  </a:ext>
                </a:extLst>
              </p:cNvPr>
              <p:cNvSpPr/>
              <p:nvPr/>
            </p:nvSpPr>
            <p:spPr>
              <a:xfrm>
                <a:off x="8006243" y="1772973"/>
                <a:ext cx="174549" cy="181225"/>
              </a:xfrm>
              <a:custGeom>
                <a:avLst/>
                <a:gdLst>
                  <a:gd name="connsiteX0" fmla="*/ 110 w 174549"/>
                  <a:gd name="connsiteY0" fmla="*/ 177591 h 181225"/>
                  <a:gd name="connsiteX1" fmla="*/ 4626 w 174549"/>
                  <a:gd name="connsiteY1" fmla="*/ 177591 h 181225"/>
                  <a:gd name="connsiteX2" fmla="*/ 17070 w 174549"/>
                  <a:gd name="connsiteY2" fmla="*/ 177591 h 181225"/>
                  <a:gd name="connsiteX3" fmla="*/ 63102 w 174549"/>
                  <a:gd name="connsiteY3" fmla="*/ 176490 h 181225"/>
                  <a:gd name="connsiteX4" fmla="*/ 61781 w 174549"/>
                  <a:gd name="connsiteY4" fmla="*/ 177701 h 181225"/>
                  <a:gd name="connsiteX5" fmla="*/ 61230 w 174549"/>
                  <a:gd name="connsiteY5" fmla="*/ 144664 h 181225"/>
                  <a:gd name="connsiteX6" fmla="*/ 61230 w 174549"/>
                  <a:gd name="connsiteY6" fmla="*/ 125502 h 181225"/>
                  <a:gd name="connsiteX7" fmla="*/ 76648 w 174549"/>
                  <a:gd name="connsiteY7" fmla="*/ 111296 h 181225"/>
                  <a:gd name="connsiteX8" fmla="*/ 98673 w 174549"/>
                  <a:gd name="connsiteY8" fmla="*/ 111296 h 181225"/>
                  <a:gd name="connsiteX9" fmla="*/ 113760 w 174549"/>
                  <a:gd name="connsiteY9" fmla="*/ 129026 h 181225"/>
                  <a:gd name="connsiteX10" fmla="*/ 114311 w 174549"/>
                  <a:gd name="connsiteY10" fmla="*/ 177701 h 181225"/>
                  <a:gd name="connsiteX11" fmla="*/ 112218 w 174549"/>
                  <a:gd name="connsiteY11" fmla="*/ 175609 h 181225"/>
                  <a:gd name="connsiteX12" fmla="*/ 170254 w 174549"/>
                  <a:gd name="connsiteY12" fmla="*/ 175609 h 181225"/>
                  <a:gd name="connsiteX13" fmla="*/ 168052 w 174549"/>
                  <a:gd name="connsiteY13" fmla="*/ 177811 h 181225"/>
                  <a:gd name="connsiteX14" fmla="*/ 167391 w 174549"/>
                  <a:gd name="connsiteY14" fmla="*/ 105459 h 181225"/>
                  <a:gd name="connsiteX15" fmla="*/ 167391 w 174549"/>
                  <a:gd name="connsiteY15" fmla="*/ 87068 h 181225"/>
                  <a:gd name="connsiteX16" fmla="*/ 159242 w 174549"/>
                  <a:gd name="connsiteY16" fmla="*/ 73412 h 181225"/>
                  <a:gd name="connsiteX17" fmla="*/ 133913 w 174549"/>
                  <a:gd name="connsiteY17" fmla="*/ 48304 h 181225"/>
                  <a:gd name="connsiteX18" fmla="*/ 109355 w 174549"/>
                  <a:gd name="connsiteY18" fmla="*/ 24186 h 181225"/>
                  <a:gd name="connsiteX19" fmla="*/ 97572 w 174549"/>
                  <a:gd name="connsiteY19" fmla="*/ 12513 h 181225"/>
                  <a:gd name="connsiteX20" fmla="*/ 85568 w 174549"/>
                  <a:gd name="connsiteY20" fmla="*/ 3483 h 181225"/>
                  <a:gd name="connsiteX21" fmla="*/ 72243 w 174549"/>
                  <a:gd name="connsiteY21" fmla="*/ 6015 h 181225"/>
                  <a:gd name="connsiteX22" fmla="*/ 61230 w 174549"/>
                  <a:gd name="connsiteY22" fmla="*/ 17028 h 181225"/>
                  <a:gd name="connsiteX23" fmla="*/ 40306 w 174549"/>
                  <a:gd name="connsiteY23" fmla="*/ 38062 h 181225"/>
                  <a:gd name="connsiteX24" fmla="*/ 3634 w 174549"/>
                  <a:gd name="connsiteY24" fmla="*/ 75835 h 181225"/>
                  <a:gd name="connsiteX25" fmla="*/ 771 w 174549"/>
                  <a:gd name="connsiteY25" fmla="*/ 97860 h 181225"/>
                  <a:gd name="connsiteX26" fmla="*/ 771 w 174549"/>
                  <a:gd name="connsiteY26" fmla="*/ 118233 h 181225"/>
                  <a:gd name="connsiteX27" fmla="*/ 771 w 174549"/>
                  <a:gd name="connsiteY27" fmla="*/ 151271 h 181225"/>
                  <a:gd name="connsiteX28" fmla="*/ 771 w 174549"/>
                  <a:gd name="connsiteY28" fmla="*/ 172305 h 181225"/>
                  <a:gd name="connsiteX29" fmla="*/ 771 w 174549"/>
                  <a:gd name="connsiteY29" fmla="*/ 179904 h 181225"/>
                  <a:gd name="connsiteX30" fmla="*/ 771 w 174549"/>
                  <a:gd name="connsiteY30" fmla="*/ 172966 h 181225"/>
                  <a:gd name="connsiteX31" fmla="*/ 771 w 174549"/>
                  <a:gd name="connsiteY31" fmla="*/ 152152 h 181225"/>
                  <a:gd name="connsiteX32" fmla="*/ 0 w 174549"/>
                  <a:gd name="connsiteY32" fmla="*/ 119114 h 181225"/>
                  <a:gd name="connsiteX33" fmla="*/ 0 w 174549"/>
                  <a:gd name="connsiteY33" fmla="*/ 98191 h 181225"/>
                  <a:gd name="connsiteX34" fmla="*/ 0 w 174549"/>
                  <a:gd name="connsiteY34" fmla="*/ 87178 h 181225"/>
                  <a:gd name="connsiteX35" fmla="*/ 3194 w 174549"/>
                  <a:gd name="connsiteY35" fmla="*/ 75064 h 181225"/>
                  <a:gd name="connsiteX36" fmla="*/ 39976 w 174549"/>
                  <a:gd name="connsiteY36" fmla="*/ 36300 h 181225"/>
                  <a:gd name="connsiteX37" fmla="*/ 60679 w 174549"/>
                  <a:gd name="connsiteY37" fmla="*/ 15046 h 181225"/>
                  <a:gd name="connsiteX38" fmla="*/ 71692 w 174549"/>
                  <a:gd name="connsiteY38" fmla="*/ 4033 h 181225"/>
                  <a:gd name="connsiteX39" fmla="*/ 88541 w 174549"/>
                  <a:gd name="connsiteY39" fmla="*/ 619 h 181225"/>
                  <a:gd name="connsiteX40" fmla="*/ 102527 w 174549"/>
                  <a:gd name="connsiteY40" fmla="*/ 10641 h 181225"/>
                  <a:gd name="connsiteX41" fmla="*/ 114421 w 174549"/>
                  <a:gd name="connsiteY41" fmla="*/ 22314 h 181225"/>
                  <a:gd name="connsiteX42" fmla="*/ 138979 w 174549"/>
                  <a:gd name="connsiteY42" fmla="*/ 46432 h 181225"/>
                  <a:gd name="connsiteX43" fmla="*/ 164418 w 174549"/>
                  <a:gd name="connsiteY43" fmla="*/ 71320 h 181225"/>
                  <a:gd name="connsiteX44" fmla="*/ 170915 w 174549"/>
                  <a:gd name="connsiteY44" fmla="*/ 78368 h 181225"/>
                  <a:gd name="connsiteX45" fmla="*/ 173999 w 174549"/>
                  <a:gd name="connsiteY45" fmla="*/ 88169 h 181225"/>
                  <a:gd name="connsiteX46" fmla="*/ 173999 w 174549"/>
                  <a:gd name="connsiteY46" fmla="*/ 106670 h 181225"/>
                  <a:gd name="connsiteX47" fmla="*/ 174549 w 174549"/>
                  <a:gd name="connsiteY47" fmla="*/ 179023 h 181225"/>
                  <a:gd name="connsiteX48" fmla="*/ 174549 w 174549"/>
                  <a:gd name="connsiteY48" fmla="*/ 181225 h 181225"/>
                  <a:gd name="connsiteX49" fmla="*/ 172347 w 174549"/>
                  <a:gd name="connsiteY49" fmla="*/ 181225 h 181225"/>
                  <a:gd name="connsiteX50" fmla="*/ 114311 w 174549"/>
                  <a:gd name="connsiteY50" fmla="*/ 181225 h 181225"/>
                  <a:gd name="connsiteX51" fmla="*/ 110236 w 174549"/>
                  <a:gd name="connsiteY51" fmla="*/ 181225 h 181225"/>
                  <a:gd name="connsiteX52" fmla="*/ 110236 w 174549"/>
                  <a:gd name="connsiteY52" fmla="*/ 179133 h 181225"/>
                  <a:gd name="connsiteX53" fmla="*/ 110236 w 174549"/>
                  <a:gd name="connsiteY53" fmla="*/ 130457 h 181225"/>
                  <a:gd name="connsiteX54" fmla="*/ 98563 w 174549"/>
                  <a:gd name="connsiteY54" fmla="*/ 116361 h 181225"/>
                  <a:gd name="connsiteX55" fmla="*/ 77419 w 174549"/>
                  <a:gd name="connsiteY55" fmla="*/ 116361 h 181225"/>
                  <a:gd name="connsiteX56" fmla="*/ 64974 w 174549"/>
                  <a:gd name="connsiteY56" fmla="*/ 127374 h 181225"/>
                  <a:gd name="connsiteX57" fmla="*/ 64974 w 174549"/>
                  <a:gd name="connsiteY57" fmla="*/ 145875 h 181225"/>
                  <a:gd name="connsiteX58" fmla="*/ 64974 w 174549"/>
                  <a:gd name="connsiteY58" fmla="*/ 178913 h 181225"/>
                  <a:gd name="connsiteX59" fmla="*/ 64974 w 174549"/>
                  <a:gd name="connsiteY59" fmla="*/ 180234 h 181225"/>
                  <a:gd name="connsiteX60" fmla="*/ 63653 w 174549"/>
                  <a:gd name="connsiteY60" fmla="*/ 180234 h 181225"/>
                  <a:gd name="connsiteX61" fmla="*/ 16850 w 174549"/>
                  <a:gd name="connsiteY61" fmla="*/ 180234 h 181225"/>
                  <a:gd name="connsiteX62" fmla="*/ 4626 w 174549"/>
                  <a:gd name="connsiteY62" fmla="*/ 180234 h 181225"/>
                  <a:gd name="connsiteX63" fmla="*/ 110 w 174549"/>
                  <a:gd name="connsiteY63" fmla="*/ 177591 h 1812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</a:cxnLst>
                <a:rect l="l" t="t" r="r" b="b"/>
                <a:pathLst>
                  <a:path w="174549" h="181225">
                    <a:moveTo>
                      <a:pt x="110" y="177591"/>
                    </a:moveTo>
                    <a:lnTo>
                      <a:pt x="4626" y="177591"/>
                    </a:lnTo>
                    <a:lnTo>
                      <a:pt x="17070" y="177591"/>
                    </a:lnTo>
                    <a:lnTo>
                      <a:pt x="63102" y="176490"/>
                    </a:lnTo>
                    <a:lnTo>
                      <a:pt x="61781" y="177701"/>
                    </a:lnTo>
                    <a:cubicBezTo>
                      <a:pt x="61781" y="167570"/>
                      <a:pt x="61781" y="156447"/>
                      <a:pt x="61230" y="144664"/>
                    </a:cubicBezTo>
                    <a:cubicBezTo>
                      <a:pt x="61230" y="138496"/>
                      <a:pt x="61230" y="132660"/>
                      <a:pt x="61230" y="125502"/>
                    </a:cubicBezTo>
                    <a:cubicBezTo>
                      <a:pt x="62717" y="117914"/>
                      <a:pt x="68961" y="112154"/>
                      <a:pt x="76648" y="111296"/>
                    </a:cubicBezTo>
                    <a:cubicBezTo>
                      <a:pt x="84136" y="111296"/>
                      <a:pt x="90634" y="111296"/>
                      <a:pt x="98673" y="111296"/>
                    </a:cubicBezTo>
                    <a:cubicBezTo>
                      <a:pt x="107373" y="112705"/>
                      <a:pt x="113760" y="120216"/>
                      <a:pt x="113760" y="129026"/>
                    </a:cubicBezTo>
                    <a:cubicBezTo>
                      <a:pt x="113760" y="144664"/>
                      <a:pt x="113760" y="160852"/>
                      <a:pt x="114311" y="177701"/>
                    </a:cubicBezTo>
                    <a:lnTo>
                      <a:pt x="112218" y="175609"/>
                    </a:lnTo>
                    <a:lnTo>
                      <a:pt x="170254" y="175609"/>
                    </a:lnTo>
                    <a:lnTo>
                      <a:pt x="168052" y="177811"/>
                    </a:lnTo>
                    <a:cubicBezTo>
                      <a:pt x="168052" y="154465"/>
                      <a:pt x="168052" y="130237"/>
                      <a:pt x="167391" y="105459"/>
                    </a:cubicBezTo>
                    <a:cubicBezTo>
                      <a:pt x="167391" y="99292"/>
                      <a:pt x="167391" y="93235"/>
                      <a:pt x="167391" y="87068"/>
                    </a:cubicBezTo>
                    <a:cubicBezTo>
                      <a:pt x="166885" y="81518"/>
                      <a:pt x="163889" y="76496"/>
                      <a:pt x="159242" y="73412"/>
                    </a:cubicBezTo>
                    <a:lnTo>
                      <a:pt x="133913" y="48304"/>
                    </a:lnTo>
                    <a:lnTo>
                      <a:pt x="109355" y="24186"/>
                    </a:lnTo>
                    <a:lnTo>
                      <a:pt x="97572" y="12513"/>
                    </a:lnTo>
                    <a:cubicBezTo>
                      <a:pt x="93497" y="8548"/>
                      <a:pt x="90303" y="4474"/>
                      <a:pt x="85568" y="3483"/>
                    </a:cubicBezTo>
                    <a:cubicBezTo>
                      <a:pt x="80976" y="2272"/>
                      <a:pt x="76075" y="3204"/>
                      <a:pt x="72243" y="6015"/>
                    </a:cubicBezTo>
                    <a:cubicBezTo>
                      <a:pt x="68719" y="8989"/>
                      <a:pt x="64974" y="13174"/>
                      <a:pt x="61230" y="17028"/>
                    </a:cubicBezTo>
                    <a:lnTo>
                      <a:pt x="40306" y="38062"/>
                    </a:lnTo>
                    <a:cubicBezTo>
                      <a:pt x="27201" y="51607"/>
                      <a:pt x="13546" y="64052"/>
                      <a:pt x="3634" y="75835"/>
                    </a:cubicBezTo>
                    <a:cubicBezTo>
                      <a:pt x="694" y="82784"/>
                      <a:pt x="-297" y="90394"/>
                      <a:pt x="771" y="97860"/>
                    </a:cubicBezTo>
                    <a:cubicBezTo>
                      <a:pt x="771" y="105018"/>
                      <a:pt x="771" y="111846"/>
                      <a:pt x="771" y="118233"/>
                    </a:cubicBezTo>
                    <a:cubicBezTo>
                      <a:pt x="771" y="130788"/>
                      <a:pt x="771" y="141800"/>
                      <a:pt x="771" y="151271"/>
                    </a:cubicBezTo>
                    <a:cubicBezTo>
                      <a:pt x="771" y="160742"/>
                      <a:pt x="771" y="166579"/>
                      <a:pt x="771" y="172305"/>
                    </a:cubicBezTo>
                    <a:cubicBezTo>
                      <a:pt x="925" y="174838"/>
                      <a:pt x="925" y="177371"/>
                      <a:pt x="771" y="179904"/>
                    </a:cubicBezTo>
                    <a:cubicBezTo>
                      <a:pt x="639" y="177591"/>
                      <a:pt x="639" y="175278"/>
                      <a:pt x="771" y="172966"/>
                    </a:cubicBezTo>
                    <a:cubicBezTo>
                      <a:pt x="771" y="167349"/>
                      <a:pt x="771" y="160412"/>
                      <a:pt x="771" y="152152"/>
                    </a:cubicBezTo>
                    <a:cubicBezTo>
                      <a:pt x="771" y="143893"/>
                      <a:pt x="771" y="131559"/>
                      <a:pt x="0" y="119114"/>
                    </a:cubicBezTo>
                    <a:cubicBezTo>
                      <a:pt x="0" y="112507"/>
                      <a:pt x="0" y="105569"/>
                      <a:pt x="0" y="98191"/>
                    </a:cubicBezTo>
                    <a:cubicBezTo>
                      <a:pt x="0" y="94446"/>
                      <a:pt x="0" y="90702"/>
                      <a:pt x="0" y="87178"/>
                    </a:cubicBezTo>
                    <a:cubicBezTo>
                      <a:pt x="-22" y="82927"/>
                      <a:pt x="1079" y="78753"/>
                      <a:pt x="3194" y="75064"/>
                    </a:cubicBezTo>
                    <a:cubicBezTo>
                      <a:pt x="14206" y="61959"/>
                      <a:pt x="26761" y="50286"/>
                      <a:pt x="39976" y="36300"/>
                    </a:cubicBezTo>
                    <a:lnTo>
                      <a:pt x="60679" y="15046"/>
                    </a:lnTo>
                    <a:cubicBezTo>
                      <a:pt x="64424" y="11412"/>
                      <a:pt x="67397" y="7777"/>
                      <a:pt x="71692" y="4033"/>
                    </a:cubicBezTo>
                    <a:cubicBezTo>
                      <a:pt x="76494" y="377"/>
                      <a:pt x="82693" y="-881"/>
                      <a:pt x="88541" y="619"/>
                    </a:cubicBezTo>
                    <a:cubicBezTo>
                      <a:pt x="94025" y="2632"/>
                      <a:pt x="98860" y="6093"/>
                      <a:pt x="102527" y="10641"/>
                    </a:cubicBezTo>
                    <a:lnTo>
                      <a:pt x="114421" y="22314"/>
                    </a:lnTo>
                    <a:lnTo>
                      <a:pt x="138979" y="46432"/>
                    </a:lnTo>
                    <a:lnTo>
                      <a:pt x="164418" y="71320"/>
                    </a:lnTo>
                    <a:cubicBezTo>
                      <a:pt x="166796" y="73456"/>
                      <a:pt x="168977" y="75824"/>
                      <a:pt x="170915" y="78368"/>
                    </a:cubicBezTo>
                    <a:cubicBezTo>
                      <a:pt x="172820" y="81286"/>
                      <a:pt x="173889" y="84678"/>
                      <a:pt x="173999" y="88169"/>
                    </a:cubicBezTo>
                    <a:cubicBezTo>
                      <a:pt x="173999" y="94336"/>
                      <a:pt x="173999" y="100503"/>
                      <a:pt x="173999" y="106670"/>
                    </a:cubicBezTo>
                    <a:cubicBezTo>
                      <a:pt x="173999" y="131448"/>
                      <a:pt x="173999" y="155676"/>
                      <a:pt x="174549" y="179023"/>
                    </a:cubicBezTo>
                    <a:lnTo>
                      <a:pt x="174549" y="181225"/>
                    </a:lnTo>
                    <a:lnTo>
                      <a:pt x="172347" y="181225"/>
                    </a:lnTo>
                    <a:lnTo>
                      <a:pt x="114311" y="181225"/>
                    </a:lnTo>
                    <a:lnTo>
                      <a:pt x="110236" y="181225"/>
                    </a:lnTo>
                    <a:lnTo>
                      <a:pt x="110236" y="179133"/>
                    </a:lnTo>
                    <a:cubicBezTo>
                      <a:pt x="110236" y="162284"/>
                      <a:pt x="110236" y="146095"/>
                      <a:pt x="110236" y="130457"/>
                    </a:cubicBezTo>
                    <a:cubicBezTo>
                      <a:pt x="110390" y="123508"/>
                      <a:pt x="105412" y="117507"/>
                      <a:pt x="98563" y="116361"/>
                    </a:cubicBezTo>
                    <a:cubicBezTo>
                      <a:pt x="91845" y="116361"/>
                      <a:pt x="83916" y="116361"/>
                      <a:pt x="77419" y="116361"/>
                    </a:cubicBezTo>
                    <a:cubicBezTo>
                      <a:pt x="71329" y="116967"/>
                      <a:pt x="66318" y="121405"/>
                      <a:pt x="64974" y="127374"/>
                    </a:cubicBezTo>
                    <a:cubicBezTo>
                      <a:pt x="64974" y="133211"/>
                      <a:pt x="64974" y="139928"/>
                      <a:pt x="64974" y="145875"/>
                    </a:cubicBezTo>
                    <a:cubicBezTo>
                      <a:pt x="64974" y="157879"/>
                      <a:pt x="64974" y="169111"/>
                      <a:pt x="64974" y="178913"/>
                    </a:cubicBezTo>
                    <a:lnTo>
                      <a:pt x="64974" y="180234"/>
                    </a:lnTo>
                    <a:lnTo>
                      <a:pt x="63653" y="180234"/>
                    </a:lnTo>
                    <a:lnTo>
                      <a:pt x="16850" y="180234"/>
                    </a:lnTo>
                    <a:lnTo>
                      <a:pt x="4626" y="180234"/>
                    </a:lnTo>
                    <a:cubicBezTo>
                      <a:pt x="3029" y="179507"/>
                      <a:pt x="1520" y="178626"/>
                      <a:pt x="110" y="177591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2" name="Freeform 141">
                <a:extLst>
                  <a:ext uri="{FF2B5EF4-FFF2-40B4-BE49-F238E27FC236}">
                    <a16:creationId xmlns:a16="http://schemas.microsoft.com/office/drawing/2014/main" id="{4891C563-5164-A292-BD80-50BA158B6292}"/>
                  </a:ext>
                </a:extLst>
              </p:cNvPr>
              <p:cNvSpPr/>
              <p:nvPr/>
            </p:nvSpPr>
            <p:spPr>
              <a:xfrm>
                <a:off x="8603455" y="4851271"/>
                <a:ext cx="405041" cy="5726"/>
              </a:xfrm>
              <a:custGeom>
                <a:avLst/>
                <a:gdLst>
                  <a:gd name="connsiteX0" fmla="*/ 405042 w 405041"/>
                  <a:gd name="connsiteY0" fmla="*/ 2863 h 5726"/>
                  <a:gd name="connsiteX1" fmla="*/ 389073 w 405041"/>
                  <a:gd name="connsiteY1" fmla="*/ 3965 h 5726"/>
                  <a:gd name="connsiteX2" fmla="*/ 345684 w 405041"/>
                  <a:gd name="connsiteY2" fmla="*/ 4846 h 5726"/>
                  <a:gd name="connsiteX3" fmla="*/ 202521 w 405041"/>
                  <a:gd name="connsiteY3" fmla="*/ 5727 h 5726"/>
                  <a:gd name="connsiteX4" fmla="*/ 59358 w 405041"/>
                  <a:gd name="connsiteY4" fmla="*/ 4846 h 5726"/>
                  <a:gd name="connsiteX5" fmla="*/ 15968 w 405041"/>
                  <a:gd name="connsiteY5" fmla="*/ 3965 h 5726"/>
                  <a:gd name="connsiteX6" fmla="*/ 0 w 405041"/>
                  <a:gd name="connsiteY6" fmla="*/ 2863 h 5726"/>
                  <a:gd name="connsiteX7" fmla="*/ 15968 w 405041"/>
                  <a:gd name="connsiteY7" fmla="*/ 1762 h 5726"/>
                  <a:gd name="connsiteX8" fmla="*/ 59358 w 405041"/>
                  <a:gd name="connsiteY8" fmla="*/ 771 h 5726"/>
                  <a:gd name="connsiteX9" fmla="*/ 202521 w 405041"/>
                  <a:gd name="connsiteY9" fmla="*/ 0 h 5726"/>
                  <a:gd name="connsiteX10" fmla="*/ 345684 w 405041"/>
                  <a:gd name="connsiteY10" fmla="*/ 771 h 5726"/>
                  <a:gd name="connsiteX11" fmla="*/ 389073 w 405041"/>
                  <a:gd name="connsiteY11" fmla="*/ 1762 h 5726"/>
                  <a:gd name="connsiteX12" fmla="*/ 405042 w 405041"/>
                  <a:gd name="connsiteY12" fmla="*/ 2863 h 5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405041" h="5726">
                    <a:moveTo>
                      <a:pt x="405042" y="2863"/>
                    </a:moveTo>
                    <a:cubicBezTo>
                      <a:pt x="399756" y="3689"/>
                      <a:pt x="394415" y="4064"/>
                      <a:pt x="389073" y="3965"/>
                    </a:cubicBezTo>
                    <a:lnTo>
                      <a:pt x="345684" y="4846"/>
                    </a:lnTo>
                    <a:cubicBezTo>
                      <a:pt x="309123" y="5396"/>
                      <a:pt x="258465" y="5727"/>
                      <a:pt x="202521" y="5727"/>
                    </a:cubicBezTo>
                    <a:cubicBezTo>
                      <a:pt x="146577" y="5727"/>
                      <a:pt x="95919" y="5727"/>
                      <a:pt x="59358" y="4846"/>
                    </a:cubicBezTo>
                    <a:lnTo>
                      <a:pt x="15968" y="3965"/>
                    </a:lnTo>
                    <a:cubicBezTo>
                      <a:pt x="10627" y="4053"/>
                      <a:pt x="5286" y="3689"/>
                      <a:pt x="0" y="2863"/>
                    </a:cubicBezTo>
                    <a:cubicBezTo>
                      <a:pt x="5275" y="1971"/>
                      <a:pt x="10627" y="1597"/>
                      <a:pt x="15968" y="1762"/>
                    </a:cubicBezTo>
                    <a:lnTo>
                      <a:pt x="59358" y="771"/>
                    </a:lnTo>
                    <a:cubicBezTo>
                      <a:pt x="95919" y="771"/>
                      <a:pt x="146577" y="0"/>
                      <a:pt x="202521" y="0"/>
                    </a:cubicBezTo>
                    <a:cubicBezTo>
                      <a:pt x="258465" y="0"/>
                      <a:pt x="309012" y="0"/>
                      <a:pt x="345684" y="771"/>
                    </a:cubicBezTo>
                    <a:lnTo>
                      <a:pt x="389073" y="1762"/>
                    </a:lnTo>
                    <a:cubicBezTo>
                      <a:pt x="394415" y="1597"/>
                      <a:pt x="399767" y="1960"/>
                      <a:pt x="405042" y="2863"/>
                    </a:cubicBezTo>
                    <a:close/>
                  </a:path>
                </a:pathLst>
              </a:custGeom>
              <a:solidFill>
                <a:srgbClr val="455A64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3" name="Freeform 142">
                <a:extLst>
                  <a:ext uri="{FF2B5EF4-FFF2-40B4-BE49-F238E27FC236}">
                    <a16:creationId xmlns:a16="http://schemas.microsoft.com/office/drawing/2014/main" id="{9287F441-8447-590F-7E0E-28A76073EA81}"/>
                  </a:ext>
                </a:extLst>
              </p:cNvPr>
              <p:cNvSpPr/>
              <p:nvPr/>
            </p:nvSpPr>
            <p:spPr>
              <a:xfrm>
                <a:off x="8603345" y="4950825"/>
                <a:ext cx="1041347" cy="5726"/>
              </a:xfrm>
              <a:custGeom>
                <a:avLst/>
                <a:gdLst>
                  <a:gd name="connsiteX0" fmla="*/ 1041347 w 1041347"/>
                  <a:gd name="connsiteY0" fmla="*/ 2863 h 5726"/>
                  <a:gd name="connsiteX1" fmla="*/ 520673 w 1041347"/>
                  <a:gd name="connsiteY1" fmla="*/ 5726 h 5726"/>
                  <a:gd name="connsiteX2" fmla="*/ 0 w 1041347"/>
                  <a:gd name="connsiteY2" fmla="*/ 2863 h 5726"/>
                  <a:gd name="connsiteX3" fmla="*/ 520673 w 1041347"/>
                  <a:gd name="connsiteY3" fmla="*/ 0 h 5726"/>
                  <a:gd name="connsiteX4" fmla="*/ 1041347 w 1041347"/>
                  <a:gd name="connsiteY4" fmla="*/ 2863 h 5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41347" h="5726">
                    <a:moveTo>
                      <a:pt x="1041347" y="2863"/>
                    </a:moveTo>
                    <a:cubicBezTo>
                      <a:pt x="1041347" y="4515"/>
                      <a:pt x="808212" y="5726"/>
                      <a:pt x="520673" y="5726"/>
                    </a:cubicBezTo>
                    <a:cubicBezTo>
                      <a:pt x="233136" y="5726"/>
                      <a:pt x="0" y="4515"/>
                      <a:pt x="0" y="2863"/>
                    </a:cubicBezTo>
                    <a:cubicBezTo>
                      <a:pt x="0" y="1211"/>
                      <a:pt x="233136" y="0"/>
                      <a:pt x="520673" y="0"/>
                    </a:cubicBezTo>
                    <a:cubicBezTo>
                      <a:pt x="808212" y="0"/>
                      <a:pt x="1041347" y="1321"/>
                      <a:pt x="1041347" y="2863"/>
                    </a:cubicBezTo>
                    <a:close/>
                  </a:path>
                </a:pathLst>
              </a:custGeom>
              <a:solidFill>
                <a:srgbClr val="455A64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4" name="Freeform 143">
                <a:extLst>
                  <a:ext uri="{FF2B5EF4-FFF2-40B4-BE49-F238E27FC236}">
                    <a16:creationId xmlns:a16="http://schemas.microsoft.com/office/drawing/2014/main" id="{6B3359A1-5D60-05FF-CE65-FC24C9F875CC}"/>
                  </a:ext>
                </a:extLst>
              </p:cNvPr>
              <p:cNvSpPr/>
              <p:nvPr/>
            </p:nvSpPr>
            <p:spPr>
              <a:xfrm>
                <a:off x="8603345" y="5044982"/>
                <a:ext cx="715926" cy="5726"/>
              </a:xfrm>
              <a:custGeom>
                <a:avLst/>
                <a:gdLst>
                  <a:gd name="connsiteX0" fmla="*/ 715926 w 715926"/>
                  <a:gd name="connsiteY0" fmla="*/ 2863 h 5726"/>
                  <a:gd name="connsiteX1" fmla="*/ 358018 w 715926"/>
                  <a:gd name="connsiteY1" fmla="*/ 5727 h 5726"/>
                  <a:gd name="connsiteX2" fmla="*/ 0 w 715926"/>
                  <a:gd name="connsiteY2" fmla="*/ 2863 h 5726"/>
                  <a:gd name="connsiteX3" fmla="*/ 358018 w 715926"/>
                  <a:gd name="connsiteY3" fmla="*/ 0 h 5726"/>
                  <a:gd name="connsiteX4" fmla="*/ 715926 w 715926"/>
                  <a:gd name="connsiteY4" fmla="*/ 2863 h 5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15926" h="5726">
                    <a:moveTo>
                      <a:pt x="715926" y="2863"/>
                    </a:moveTo>
                    <a:cubicBezTo>
                      <a:pt x="715926" y="4515"/>
                      <a:pt x="555694" y="5727"/>
                      <a:pt x="358018" y="5727"/>
                    </a:cubicBezTo>
                    <a:cubicBezTo>
                      <a:pt x="160343" y="5727"/>
                      <a:pt x="0" y="4515"/>
                      <a:pt x="0" y="2863"/>
                    </a:cubicBezTo>
                    <a:cubicBezTo>
                      <a:pt x="0" y="1212"/>
                      <a:pt x="160233" y="0"/>
                      <a:pt x="358018" y="0"/>
                    </a:cubicBezTo>
                    <a:cubicBezTo>
                      <a:pt x="555804" y="0"/>
                      <a:pt x="715926" y="881"/>
                      <a:pt x="715926" y="2863"/>
                    </a:cubicBezTo>
                    <a:close/>
                  </a:path>
                </a:pathLst>
              </a:custGeom>
              <a:solidFill>
                <a:srgbClr val="455A64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5" name="Freeform 144">
                <a:extLst>
                  <a:ext uri="{FF2B5EF4-FFF2-40B4-BE49-F238E27FC236}">
                    <a16:creationId xmlns:a16="http://schemas.microsoft.com/office/drawing/2014/main" id="{C8700043-1BEA-2DBC-BCA1-2B6BF970232A}"/>
                  </a:ext>
                </a:extLst>
              </p:cNvPr>
              <p:cNvSpPr/>
              <p:nvPr/>
            </p:nvSpPr>
            <p:spPr>
              <a:xfrm>
                <a:off x="9602073" y="5135175"/>
                <a:ext cx="63212" cy="94708"/>
              </a:xfrm>
              <a:custGeom>
                <a:avLst/>
                <a:gdLst>
                  <a:gd name="connsiteX0" fmla="*/ 63212 w 63212"/>
                  <a:gd name="connsiteY0" fmla="*/ 94708 h 94708"/>
                  <a:gd name="connsiteX1" fmla="*/ 30835 w 63212"/>
                  <a:gd name="connsiteY1" fmla="*/ 62221 h 94708"/>
                  <a:gd name="connsiteX2" fmla="*/ 0 w 63212"/>
                  <a:gd name="connsiteY2" fmla="*/ 92946 h 94708"/>
                  <a:gd name="connsiteX3" fmla="*/ 0 w 63212"/>
                  <a:gd name="connsiteY3" fmla="*/ 0 h 94708"/>
                  <a:gd name="connsiteX4" fmla="*/ 63102 w 63212"/>
                  <a:gd name="connsiteY4" fmla="*/ 0 h 94708"/>
                  <a:gd name="connsiteX5" fmla="*/ 30835 w 63212"/>
                  <a:gd name="connsiteY5" fmla="*/ 58146 h 94708"/>
                  <a:gd name="connsiteX6" fmla="*/ 31826 w 63212"/>
                  <a:gd name="connsiteY6" fmla="*/ 59137 h 94708"/>
                  <a:gd name="connsiteX7" fmla="*/ 60349 w 63212"/>
                  <a:gd name="connsiteY7" fmla="*/ 87770 h 94708"/>
                  <a:gd name="connsiteX8" fmla="*/ 60349 w 63212"/>
                  <a:gd name="connsiteY8" fmla="*/ 2974 h 94708"/>
                  <a:gd name="connsiteX9" fmla="*/ 2974 w 63212"/>
                  <a:gd name="connsiteY9" fmla="*/ 2974 h 94708"/>
                  <a:gd name="connsiteX10" fmla="*/ 2974 w 63212"/>
                  <a:gd name="connsiteY10" fmla="*/ 86118 h 947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63212" h="94708">
                    <a:moveTo>
                      <a:pt x="63212" y="94708"/>
                    </a:moveTo>
                    <a:lnTo>
                      <a:pt x="30835" y="62221"/>
                    </a:lnTo>
                    <a:lnTo>
                      <a:pt x="0" y="92946"/>
                    </a:lnTo>
                    <a:lnTo>
                      <a:pt x="0" y="0"/>
                    </a:lnTo>
                    <a:lnTo>
                      <a:pt x="63102" y="0"/>
                    </a:lnTo>
                    <a:close/>
                    <a:moveTo>
                      <a:pt x="30835" y="58146"/>
                    </a:moveTo>
                    <a:lnTo>
                      <a:pt x="31826" y="59137"/>
                    </a:lnTo>
                    <a:lnTo>
                      <a:pt x="60349" y="87770"/>
                    </a:lnTo>
                    <a:lnTo>
                      <a:pt x="60349" y="2974"/>
                    </a:lnTo>
                    <a:lnTo>
                      <a:pt x="2974" y="2974"/>
                    </a:lnTo>
                    <a:lnTo>
                      <a:pt x="2974" y="86118"/>
                    </a:ln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6" name="Freeform 145">
                <a:extLst>
                  <a:ext uri="{FF2B5EF4-FFF2-40B4-BE49-F238E27FC236}">
                    <a16:creationId xmlns:a16="http://schemas.microsoft.com/office/drawing/2014/main" id="{D21BE5DA-4168-8981-C710-A64CD653242C}"/>
                  </a:ext>
                </a:extLst>
              </p:cNvPr>
              <p:cNvSpPr/>
              <p:nvPr/>
            </p:nvSpPr>
            <p:spPr>
              <a:xfrm>
                <a:off x="8749672" y="5155878"/>
                <a:ext cx="59848" cy="61890"/>
              </a:xfrm>
              <a:custGeom>
                <a:avLst/>
                <a:gdLst>
                  <a:gd name="connsiteX0" fmla="*/ 54102 w 59848"/>
                  <a:gd name="connsiteY0" fmla="*/ 61891 h 61890"/>
                  <a:gd name="connsiteX1" fmla="*/ 43089 w 59848"/>
                  <a:gd name="connsiteY1" fmla="*/ 56825 h 61890"/>
                  <a:gd name="connsiteX2" fmla="*/ 4259 w 59848"/>
                  <a:gd name="connsiteY2" fmla="*/ 42839 h 61890"/>
                  <a:gd name="connsiteX3" fmla="*/ 18245 w 59848"/>
                  <a:gd name="connsiteY3" fmla="*/ 4009 h 61890"/>
                  <a:gd name="connsiteX4" fmla="*/ 57075 w 59848"/>
                  <a:gd name="connsiteY4" fmla="*/ 17995 h 61890"/>
                  <a:gd name="connsiteX5" fmla="*/ 51899 w 59848"/>
                  <a:gd name="connsiteY5" fmla="*/ 50438 h 61890"/>
                  <a:gd name="connsiteX6" fmla="*/ 27561 w 59848"/>
                  <a:gd name="connsiteY6" fmla="*/ 0 h 61890"/>
                  <a:gd name="connsiteX7" fmla="*/ 74 w 59848"/>
                  <a:gd name="connsiteY7" fmla="*/ 31617 h 61890"/>
                  <a:gd name="connsiteX8" fmla="*/ 28112 w 59848"/>
                  <a:gd name="connsiteY8" fmla="*/ 59137 h 61890"/>
                  <a:gd name="connsiteX9" fmla="*/ 42318 w 59848"/>
                  <a:gd name="connsiteY9" fmla="*/ 54622 h 61890"/>
                  <a:gd name="connsiteX10" fmla="*/ 42318 w 59848"/>
                  <a:gd name="connsiteY10" fmla="*/ 54622 h 61890"/>
                  <a:gd name="connsiteX11" fmla="*/ 50798 w 59848"/>
                  <a:gd name="connsiteY11" fmla="*/ 58366 h 61890"/>
                  <a:gd name="connsiteX12" fmla="*/ 48815 w 59848"/>
                  <a:gd name="connsiteY12" fmla="*/ 50107 h 61890"/>
                  <a:gd name="connsiteX13" fmla="*/ 48815 w 59848"/>
                  <a:gd name="connsiteY13" fmla="*/ 50107 h 61890"/>
                  <a:gd name="connsiteX14" fmla="*/ 46987 w 59848"/>
                  <a:gd name="connsiteY14" fmla="*/ 8414 h 61890"/>
                  <a:gd name="connsiteX15" fmla="*/ 26790 w 59848"/>
                  <a:gd name="connsiteY15" fmla="*/ 661 h 6189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9848" h="61890">
                    <a:moveTo>
                      <a:pt x="54102" y="61891"/>
                    </a:moveTo>
                    <a:lnTo>
                      <a:pt x="43089" y="56825"/>
                    </a:lnTo>
                    <a:cubicBezTo>
                      <a:pt x="28508" y="63685"/>
                      <a:pt x="11120" y="57430"/>
                      <a:pt x="4259" y="42839"/>
                    </a:cubicBezTo>
                    <a:cubicBezTo>
                      <a:pt x="-2602" y="28258"/>
                      <a:pt x="3653" y="10869"/>
                      <a:pt x="18245" y="4009"/>
                    </a:cubicBezTo>
                    <a:cubicBezTo>
                      <a:pt x="32825" y="-2852"/>
                      <a:pt x="50214" y="3414"/>
                      <a:pt x="57075" y="17995"/>
                    </a:cubicBezTo>
                    <a:cubicBezTo>
                      <a:pt x="62174" y="28842"/>
                      <a:pt x="60125" y="41716"/>
                      <a:pt x="51899" y="50438"/>
                    </a:cubicBezTo>
                    <a:close/>
                    <a:moveTo>
                      <a:pt x="27561" y="0"/>
                    </a:moveTo>
                    <a:cubicBezTo>
                      <a:pt x="11241" y="1134"/>
                      <a:pt x="-1071" y="15285"/>
                      <a:pt x="74" y="31617"/>
                    </a:cubicBezTo>
                    <a:cubicBezTo>
                      <a:pt x="1109" y="46561"/>
                      <a:pt x="13146" y="58378"/>
                      <a:pt x="28112" y="59137"/>
                    </a:cubicBezTo>
                    <a:cubicBezTo>
                      <a:pt x="33145" y="58796"/>
                      <a:pt x="38012" y="57243"/>
                      <a:pt x="42318" y="54622"/>
                    </a:cubicBezTo>
                    <a:lnTo>
                      <a:pt x="42318" y="54622"/>
                    </a:lnTo>
                    <a:lnTo>
                      <a:pt x="50798" y="58366"/>
                    </a:lnTo>
                    <a:lnTo>
                      <a:pt x="48815" y="50107"/>
                    </a:lnTo>
                    <a:lnTo>
                      <a:pt x="48815" y="50107"/>
                    </a:lnTo>
                    <a:cubicBezTo>
                      <a:pt x="59828" y="38082"/>
                      <a:pt x="59002" y="19415"/>
                      <a:pt x="46987" y="8414"/>
                    </a:cubicBezTo>
                    <a:cubicBezTo>
                      <a:pt x="41481" y="3359"/>
                      <a:pt x="34257" y="595"/>
                      <a:pt x="26790" y="661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7" name="Freeform 146">
                <a:extLst>
                  <a:ext uri="{FF2B5EF4-FFF2-40B4-BE49-F238E27FC236}">
                    <a16:creationId xmlns:a16="http://schemas.microsoft.com/office/drawing/2014/main" id="{7C9D0070-6A10-9DA4-75E7-6CDC8885978B}"/>
                  </a:ext>
                </a:extLst>
              </p:cNvPr>
              <p:cNvSpPr/>
              <p:nvPr/>
            </p:nvSpPr>
            <p:spPr>
              <a:xfrm>
                <a:off x="8839564" y="5159072"/>
                <a:ext cx="59467" cy="53961"/>
              </a:xfrm>
              <a:custGeom>
                <a:avLst/>
                <a:gdLst>
                  <a:gd name="connsiteX0" fmla="*/ 37553 w 59467"/>
                  <a:gd name="connsiteY0" fmla="*/ 53961 h 53961"/>
                  <a:gd name="connsiteX1" fmla="*/ 24558 w 59467"/>
                  <a:gd name="connsiteY1" fmla="*/ 22025 h 53961"/>
                  <a:gd name="connsiteX2" fmla="*/ 0 w 59467"/>
                  <a:gd name="connsiteY2" fmla="*/ 0 h 53961"/>
                  <a:gd name="connsiteX3" fmla="*/ 59468 w 59467"/>
                  <a:gd name="connsiteY3" fmla="*/ 0 h 53961"/>
                  <a:gd name="connsiteX4" fmla="*/ 5506 w 59467"/>
                  <a:gd name="connsiteY4" fmla="*/ 1872 h 53961"/>
                  <a:gd name="connsiteX5" fmla="*/ 26430 w 59467"/>
                  <a:gd name="connsiteY5" fmla="*/ 21034 h 53961"/>
                  <a:gd name="connsiteX6" fmla="*/ 37443 w 59467"/>
                  <a:gd name="connsiteY6" fmla="*/ 48235 h 53961"/>
                  <a:gd name="connsiteX7" fmla="*/ 56164 w 59467"/>
                  <a:gd name="connsiteY7" fmla="*/ 1432 h 5396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59467" h="53961">
                    <a:moveTo>
                      <a:pt x="37553" y="53961"/>
                    </a:moveTo>
                    <a:lnTo>
                      <a:pt x="24558" y="22025"/>
                    </a:lnTo>
                    <a:lnTo>
                      <a:pt x="0" y="0"/>
                    </a:lnTo>
                    <a:lnTo>
                      <a:pt x="59468" y="0"/>
                    </a:lnTo>
                    <a:close/>
                    <a:moveTo>
                      <a:pt x="5506" y="1872"/>
                    </a:moveTo>
                    <a:lnTo>
                      <a:pt x="26430" y="21034"/>
                    </a:lnTo>
                    <a:lnTo>
                      <a:pt x="37443" y="48235"/>
                    </a:lnTo>
                    <a:lnTo>
                      <a:pt x="56164" y="1432"/>
                    </a:ln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8" name="Freeform 147">
                <a:extLst>
                  <a:ext uri="{FF2B5EF4-FFF2-40B4-BE49-F238E27FC236}">
                    <a16:creationId xmlns:a16="http://schemas.microsoft.com/office/drawing/2014/main" id="{1895D5A5-B04C-F1A3-9655-1B62CA84A0A8}"/>
                  </a:ext>
                </a:extLst>
              </p:cNvPr>
              <p:cNvSpPr/>
              <p:nvPr/>
            </p:nvSpPr>
            <p:spPr>
              <a:xfrm rot="-1983001">
                <a:off x="8862762" y="5168745"/>
                <a:ext cx="38764" cy="2202"/>
              </a:xfrm>
              <a:custGeom>
                <a:avLst/>
                <a:gdLst>
                  <a:gd name="connsiteX0" fmla="*/ 0 w 38764"/>
                  <a:gd name="connsiteY0" fmla="*/ 0 h 2202"/>
                  <a:gd name="connsiteX1" fmla="*/ 38764 w 38764"/>
                  <a:gd name="connsiteY1" fmla="*/ 0 h 2202"/>
                  <a:gd name="connsiteX2" fmla="*/ 38764 w 38764"/>
                  <a:gd name="connsiteY2" fmla="*/ 2203 h 2202"/>
                  <a:gd name="connsiteX3" fmla="*/ 0 w 38764"/>
                  <a:gd name="connsiteY3" fmla="*/ 2203 h 22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8764" h="2202">
                    <a:moveTo>
                      <a:pt x="0" y="0"/>
                    </a:moveTo>
                    <a:lnTo>
                      <a:pt x="38764" y="0"/>
                    </a:lnTo>
                    <a:lnTo>
                      <a:pt x="38764" y="2203"/>
                    </a:lnTo>
                    <a:lnTo>
                      <a:pt x="0" y="2203"/>
                    </a:ln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49" name="Freeform 148">
                <a:extLst>
                  <a:ext uri="{FF2B5EF4-FFF2-40B4-BE49-F238E27FC236}">
                    <a16:creationId xmlns:a16="http://schemas.microsoft.com/office/drawing/2014/main" id="{CF96823A-5BD9-09A7-609F-FF7A8F19B041}"/>
                  </a:ext>
                </a:extLst>
              </p:cNvPr>
              <p:cNvSpPr/>
              <p:nvPr/>
            </p:nvSpPr>
            <p:spPr>
              <a:xfrm>
                <a:off x="8637263" y="5150542"/>
                <a:ext cx="73095" cy="64033"/>
              </a:xfrm>
              <a:custGeom>
                <a:avLst/>
                <a:gdLst>
                  <a:gd name="connsiteX0" fmla="*/ 72793 w 73095"/>
                  <a:gd name="connsiteY0" fmla="*/ 14697 h 64033"/>
                  <a:gd name="connsiteX1" fmla="*/ 51065 w 73095"/>
                  <a:gd name="connsiteY1" fmla="*/ 403 h 64033"/>
                  <a:gd name="connsiteX2" fmla="*/ 36562 w 73095"/>
                  <a:gd name="connsiteY2" fmla="*/ 15909 h 64033"/>
                  <a:gd name="connsiteX3" fmla="*/ 15847 w 73095"/>
                  <a:gd name="connsiteY3" fmla="*/ 172 h 64033"/>
                  <a:gd name="connsiteX4" fmla="*/ 220 w 73095"/>
                  <a:gd name="connsiteY4" fmla="*/ 15248 h 64033"/>
                  <a:gd name="connsiteX5" fmla="*/ 4736 w 73095"/>
                  <a:gd name="connsiteY5" fmla="*/ 33198 h 64033"/>
                  <a:gd name="connsiteX6" fmla="*/ 17730 w 73095"/>
                  <a:gd name="connsiteY6" fmla="*/ 46854 h 64033"/>
                  <a:gd name="connsiteX7" fmla="*/ 37112 w 73095"/>
                  <a:gd name="connsiteY7" fmla="*/ 64034 h 64033"/>
                  <a:gd name="connsiteX8" fmla="*/ 55834 w 73095"/>
                  <a:gd name="connsiteY8" fmla="*/ 46523 h 64033"/>
                  <a:gd name="connsiteX9" fmla="*/ 68608 w 73095"/>
                  <a:gd name="connsiteY9" fmla="*/ 32648 h 64033"/>
                  <a:gd name="connsiteX10" fmla="*/ 72793 w 73095"/>
                  <a:gd name="connsiteY10" fmla="*/ 14697 h 6403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73095" h="64033">
                    <a:moveTo>
                      <a:pt x="72793" y="14697"/>
                    </a:moveTo>
                    <a:cubicBezTo>
                      <a:pt x="70745" y="4753"/>
                      <a:pt x="61010" y="-1645"/>
                      <a:pt x="51065" y="403"/>
                    </a:cubicBezTo>
                    <a:cubicBezTo>
                      <a:pt x="43434" y="1978"/>
                      <a:pt x="37619" y="8189"/>
                      <a:pt x="36562" y="15909"/>
                    </a:cubicBezTo>
                    <a:cubicBezTo>
                      <a:pt x="35185" y="5843"/>
                      <a:pt x="25913" y="-1205"/>
                      <a:pt x="15847" y="172"/>
                    </a:cubicBezTo>
                    <a:cubicBezTo>
                      <a:pt x="7918" y="1262"/>
                      <a:pt x="1597" y="7352"/>
                      <a:pt x="220" y="15248"/>
                    </a:cubicBezTo>
                    <a:cubicBezTo>
                      <a:pt x="-628" y="21591"/>
                      <a:pt x="991" y="28011"/>
                      <a:pt x="4736" y="33198"/>
                    </a:cubicBezTo>
                    <a:cubicBezTo>
                      <a:pt x="8458" y="38297"/>
                      <a:pt x="12830" y="42889"/>
                      <a:pt x="17730" y="46854"/>
                    </a:cubicBezTo>
                    <a:cubicBezTo>
                      <a:pt x="24448" y="52690"/>
                      <a:pt x="30505" y="57866"/>
                      <a:pt x="37112" y="64034"/>
                    </a:cubicBezTo>
                    <a:cubicBezTo>
                      <a:pt x="43720" y="58087"/>
                      <a:pt x="49226" y="52470"/>
                      <a:pt x="55834" y="46523"/>
                    </a:cubicBezTo>
                    <a:cubicBezTo>
                      <a:pt x="60679" y="42471"/>
                      <a:pt x="64974" y="37813"/>
                      <a:pt x="68608" y="32648"/>
                    </a:cubicBezTo>
                    <a:cubicBezTo>
                      <a:pt x="72287" y="27439"/>
                      <a:pt x="73795" y="20996"/>
                      <a:pt x="72793" y="14697"/>
                    </a:cubicBezTo>
                    <a:close/>
                  </a:path>
                </a:pathLst>
              </a:custGeom>
              <a:solidFill>
                <a:srgbClr val="FF725E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0" name="Freeform 149">
                <a:extLst>
                  <a:ext uri="{FF2B5EF4-FFF2-40B4-BE49-F238E27FC236}">
                    <a16:creationId xmlns:a16="http://schemas.microsoft.com/office/drawing/2014/main" id="{F35CE1FD-0FEA-4BAC-B31E-9CE10ABC8D2A}"/>
                  </a:ext>
                </a:extLst>
              </p:cNvPr>
              <p:cNvSpPr/>
              <p:nvPr/>
            </p:nvSpPr>
            <p:spPr>
              <a:xfrm>
                <a:off x="7968471" y="4719341"/>
                <a:ext cx="1765973" cy="594127"/>
              </a:xfrm>
              <a:custGeom>
                <a:avLst/>
                <a:gdLst>
                  <a:gd name="connsiteX0" fmla="*/ 1763110 w 1765973"/>
                  <a:gd name="connsiteY0" fmla="*/ 592806 h 594127"/>
                  <a:gd name="connsiteX1" fmla="*/ 1763110 w 1765973"/>
                  <a:gd name="connsiteY1" fmla="*/ 582454 h 594127"/>
                  <a:gd name="connsiteX2" fmla="*/ 1763110 w 1765973"/>
                  <a:gd name="connsiteY2" fmla="*/ 552280 h 594127"/>
                  <a:gd name="connsiteX3" fmla="*/ 1762560 w 1765973"/>
                  <a:gd name="connsiteY3" fmla="*/ 435987 h 594127"/>
                  <a:gd name="connsiteX4" fmla="*/ 1761568 w 1765973"/>
                  <a:gd name="connsiteY4" fmla="*/ 2863 h 594127"/>
                  <a:gd name="connsiteX5" fmla="*/ 1763441 w 1765973"/>
                  <a:gd name="connsiteY5" fmla="*/ 4735 h 594127"/>
                  <a:gd name="connsiteX6" fmla="*/ 2423 w 1765973"/>
                  <a:gd name="connsiteY6" fmla="*/ 5726 h 594127"/>
                  <a:gd name="connsiteX7" fmla="*/ 2423 w 1765973"/>
                  <a:gd name="connsiteY7" fmla="*/ 5726 h 594127"/>
                  <a:gd name="connsiteX8" fmla="*/ 5286 w 1765973"/>
                  <a:gd name="connsiteY8" fmla="*/ 2863 h 594127"/>
                  <a:gd name="connsiteX9" fmla="*/ 5286 w 1765973"/>
                  <a:gd name="connsiteY9" fmla="*/ 592806 h 594127"/>
                  <a:gd name="connsiteX10" fmla="*/ 2533 w 1765973"/>
                  <a:gd name="connsiteY10" fmla="*/ 590053 h 594127"/>
                  <a:gd name="connsiteX11" fmla="*/ 1262700 w 1765973"/>
                  <a:gd name="connsiteY11" fmla="*/ 591264 h 594127"/>
                  <a:gd name="connsiteX12" fmla="*/ 1630519 w 1765973"/>
                  <a:gd name="connsiteY12" fmla="*/ 592035 h 594127"/>
                  <a:gd name="connsiteX13" fmla="*/ 1729632 w 1765973"/>
                  <a:gd name="connsiteY13" fmla="*/ 592035 h 594127"/>
                  <a:gd name="connsiteX14" fmla="*/ 1755181 w 1765973"/>
                  <a:gd name="connsiteY14" fmla="*/ 592035 h 594127"/>
                  <a:gd name="connsiteX15" fmla="*/ 1763991 w 1765973"/>
                  <a:gd name="connsiteY15" fmla="*/ 592035 h 594127"/>
                  <a:gd name="connsiteX16" fmla="*/ 1755512 w 1765973"/>
                  <a:gd name="connsiteY16" fmla="*/ 592035 h 594127"/>
                  <a:gd name="connsiteX17" fmla="*/ 1730293 w 1765973"/>
                  <a:gd name="connsiteY17" fmla="*/ 592035 h 594127"/>
                  <a:gd name="connsiteX18" fmla="*/ 1632171 w 1765973"/>
                  <a:gd name="connsiteY18" fmla="*/ 592035 h 594127"/>
                  <a:gd name="connsiteX19" fmla="*/ 1264902 w 1765973"/>
                  <a:gd name="connsiteY19" fmla="*/ 592806 h 594127"/>
                  <a:gd name="connsiteX20" fmla="*/ 2863 w 1765973"/>
                  <a:gd name="connsiteY20" fmla="*/ 594127 h 594127"/>
                  <a:gd name="connsiteX21" fmla="*/ 0 w 1765973"/>
                  <a:gd name="connsiteY21" fmla="*/ 594127 h 594127"/>
                  <a:gd name="connsiteX22" fmla="*/ 0 w 1765973"/>
                  <a:gd name="connsiteY22" fmla="*/ 592806 h 594127"/>
                  <a:gd name="connsiteX23" fmla="*/ 0 w 1765973"/>
                  <a:gd name="connsiteY23" fmla="*/ 2863 h 594127"/>
                  <a:gd name="connsiteX24" fmla="*/ 0 w 1765973"/>
                  <a:gd name="connsiteY24" fmla="*/ 0 h 594127"/>
                  <a:gd name="connsiteX25" fmla="*/ 3084 w 1765973"/>
                  <a:gd name="connsiteY25" fmla="*/ 0 h 594127"/>
                  <a:gd name="connsiteX26" fmla="*/ 1764101 w 1765973"/>
                  <a:gd name="connsiteY26" fmla="*/ 991 h 594127"/>
                  <a:gd name="connsiteX27" fmla="*/ 1765974 w 1765973"/>
                  <a:gd name="connsiteY27" fmla="*/ 991 h 594127"/>
                  <a:gd name="connsiteX28" fmla="*/ 1765974 w 1765973"/>
                  <a:gd name="connsiteY28" fmla="*/ 2863 h 594127"/>
                  <a:gd name="connsiteX29" fmla="*/ 1764982 w 1765973"/>
                  <a:gd name="connsiteY29" fmla="*/ 437198 h 594127"/>
                  <a:gd name="connsiteX30" fmla="*/ 1764982 w 1765973"/>
                  <a:gd name="connsiteY30" fmla="*/ 553051 h 594127"/>
                  <a:gd name="connsiteX31" fmla="*/ 1764982 w 1765973"/>
                  <a:gd name="connsiteY31" fmla="*/ 582784 h 594127"/>
                  <a:gd name="connsiteX32" fmla="*/ 1763110 w 1765973"/>
                  <a:gd name="connsiteY32" fmla="*/ 592806 h 5941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1765973" h="594127">
                    <a:moveTo>
                      <a:pt x="1763110" y="592806"/>
                    </a:moveTo>
                    <a:cubicBezTo>
                      <a:pt x="1763110" y="592806"/>
                      <a:pt x="1763110" y="589172"/>
                      <a:pt x="1763110" y="582454"/>
                    </a:cubicBezTo>
                    <a:cubicBezTo>
                      <a:pt x="1763110" y="575736"/>
                      <a:pt x="1763110" y="565495"/>
                      <a:pt x="1763110" y="552280"/>
                    </a:cubicBezTo>
                    <a:cubicBezTo>
                      <a:pt x="1763110" y="525739"/>
                      <a:pt x="1763110" y="486204"/>
                      <a:pt x="1762560" y="435987"/>
                    </a:cubicBezTo>
                    <a:cubicBezTo>
                      <a:pt x="1762560" y="334782"/>
                      <a:pt x="1762009" y="187544"/>
                      <a:pt x="1761568" y="2863"/>
                    </a:cubicBezTo>
                    <a:lnTo>
                      <a:pt x="1763441" y="4735"/>
                    </a:lnTo>
                    <a:lnTo>
                      <a:pt x="2423" y="5726"/>
                    </a:lnTo>
                    <a:lnTo>
                      <a:pt x="2423" y="5726"/>
                    </a:lnTo>
                    <a:lnTo>
                      <a:pt x="5286" y="2863"/>
                    </a:lnTo>
                    <a:cubicBezTo>
                      <a:pt x="5286" y="207917"/>
                      <a:pt x="5286" y="406694"/>
                      <a:pt x="5286" y="592806"/>
                    </a:cubicBezTo>
                    <a:lnTo>
                      <a:pt x="2533" y="590053"/>
                    </a:lnTo>
                    <a:lnTo>
                      <a:pt x="1262700" y="591264"/>
                    </a:lnTo>
                    <a:lnTo>
                      <a:pt x="1630519" y="592035"/>
                    </a:lnTo>
                    <a:lnTo>
                      <a:pt x="1729632" y="592035"/>
                    </a:lnTo>
                    <a:lnTo>
                      <a:pt x="1755181" y="592035"/>
                    </a:lnTo>
                    <a:lnTo>
                      <a:pt x="1763991" y="592035"/>
                    </a:lnTo>
                    <a:lnTo>
                      <a:pt x="1755512" y="592035"/>
                    </a:lnTo>
                    <a:lnTo>
                      <a:pt x="1730293" y="592035"/>
                    </a:lnTo>
                    <a:lnTo>
                      <a:pt x="1632171" y="592035"/>
                    </a:lnTo>
                    <a:lnTo>
                      <a:pt x="1264902" y="592806"/>
                    </a:lnTo>
                    <a:lnTo>
                      <a:pt x="2863" y="594127"/>
                    </a:lnTo>
                    <a:lnTo>
                      <a:pt x="0" y="594127"/>
                    </a:lnTo>
                    <a:lnTo>
                      <a:pt x="0" y="592806"/>
                    </a:lnTo>
                    <a:cubicBezTo>
                      <a:pt x="0" y="406694"/>
                      <a:pt x="0" y="207917"/>
                      <a:pt x="0" y="2863"/>
                    </a:cubicBezTo>
                    <a:lnTo>
                      <a:pt x="0" y="0"/>
                    </a:lnTo>
                    <a:lnTo>
                      <a:pt x="3084" y="0"/>
                    </a:lnTo>
                    <a:lnTo>
                      <a:pt x="1764101" y="991"/>
                    </a:lnTo>
                    <a:lnTo>
                      <a:pt x="1765974" y="991"/>
                    </a:lnTo>
                    <a:lnTo>
                      <a:pt x="1765974" y="2863"/>
                    </a:lnTo>
                    <a:cubicBezTo>
                      <a:pt x="1765974" y="187984"/>
                      <a:pt x="1765203" y="335663"/>
                      <a:pt x="1764982" y="437198"/>
                    </a:cubicBezTo>
                    <a:cubicBezTo>
                      <a:pt x="1764982" y="487636"/>
                      <a:pt x="1764982" y="526510"/>
                      <a:pt x="1764982" y="553051"/>
                    </a:cubicBezTo>
                    <a:cubicBezTo>
                      <a:pt x="1764982" y="566045"/>
                      <a:pt x="1764982" y="575957"/>
                      <a:pt x="1764982" y="582784"/>
                    </a:cubicBezTo>
                    <a:cubicBezTo>
                      <a:pt x="1764982" y="589612"/>
                      <a:pt x="1763110" y="592806"/>
                      <a:pt x="1763110" y="592806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1" name="Freeform 150">
                <a:extLst>
                  <a:ext uri="{FF2B5EF4-FFF2-40B4-BE49-F238E27FC236}">
                    <a16:creationId xmlns:a16="http://schemas.microsoft.com/office/drawing/2014/main" id="{FAC5954C-979E-AD1E-DF3E-C327A1CE9B0C}"/>
                  </a:ext>
                </a:extLst>
              </p:cNvPr>
              <p:cNvSpPr/>
              <p:nvPr/>
            </p:nvSpPr>
            <p:spPr>
              <a:xfrm rot="-5380200">
                <a:off x="8091586" y="4773346"/>
                <a:ext cx="390064" cy="487856"/>
              </a:xfrm>
              <a:custGeom>
                <a:avLst/>
                <a:gdLst>
                  <a:gd name="connsiteX0" fmla="*/ 0 w 390064"/>
                  <a:gd name="connsiteY0" fmla="*/ 0 h 487856"/>
                  <a:gd name="connsiteX1" fmla="*/ 390065 w 390064"/>
                  <a:gd name="connsiteY1" fmla="*/ 0 h 487856"/>
                  <a:gd name="connsiteX2" fmla="*/ 390065 w 390064"/>
                  <a:gd name="connsiteY2" fmla="*/ 487856 h 487856"/>
                  <a:gd name="connsiteX3" fmla="*/ 0 w 390064"/>
                  <a:gd name="connsiteY3" fmla="*/ 487856 h 48785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0064" h="487856">
                    <a:moveTo>
                      <a:pt x="0" y="0"/>
                    </a:moveTo>
                    <a:lnTo>
                      <a:pt x="390065" y="0"/>
                    </a:lnTo>
                    <a:lnTo>
                      <a:pt x="390065" y="487856"/>
                    </a:lnTo>
                    <a:lnTo>
                      <a:pt x="0" y="487856"/>
                    </a:lnTo>
                    <a:close/>
                  </a:path>
                </a:pathLst>
              </a:custGeom>
              <a:solidFill>
                <a:srgbClr val="EBEBEB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2" name="Freeform 151">
                <a:extLst>
                  <a:ext uri="{FF2B5EF4-FFF2-40B4-BE49-F238E27FC236}">
                    <a16:creationId xmlns:a16="http://schemas.microsoft.com/office/drawing/2014/main" id="{0837183D-6E5C-8CC7-33AC-6440A815D804}"/>
                  </a:ext>
                </a:extLst>
              </p:cNvPr>
              <p:cNvSpPr/>
              <p:nvPr/>
            </p:nvSpPr>
            <p:spPr>
              <a:xfrm>
                <a:off x="8037079" y="4817242"/>
                <a:ext cx="494463" cy="397112"/>
              </a:xfrm>
              <a:custGeom>
                <a:avLst/>
                <a:gdLst>
                  <a:gd name="connsiteX0" fmla="*/ 494464 w 494463"/>
                  <a:gd name="connsiteY0" fmla="*/ 6167 h 397112"/>
                  <a:gd name="connsiteX1" fmla="*/ 485103 w 494463"/>
                  <a:gd name="connsiteY1" fmla="*/ 6167 h 397112"/>
                  <a:gd name="connsiteX2" fmla="*/ 458453 w 494463"/>
                  <a:gd name="connsiteY2" fmla="*/ 6167 h 397112"/>
                  <a:gd name="connsiteX3" fmla="*/ 358349 w 494463"/>
                  <a:gd name="connsiteY3" fmla="*/ 6167 h 397112"/>
                  <a:gd name="connsiteX4" fmla="*/ 5947 w 494463"/>
                  <a:gd name="connsiteY4" fmla="*/ 5396 h 397112"/>
                  <a:gd name="connsiteX5" fmla="*/ 8590 w 494463"/>
                  <a:gd name="connsiteY5" fmla="*/ 2863 h 397112"/>
                  <a:gd name="connsiteX6" fmla="*/ 6718 w 494463"/>
                  <a:gd name="connsiteY6" fmla="*/ 392818 h 397112"/>
                  <a:gd name="connsiteX7" fmla="*/ 3854 w 494463"/>
                  <a:gd name="connsiteY7" fmla="*/ 389955 h 397112"/>
                  <a:gd name="connsiteX8" fmla="*/ 37443 w 494463"/>
                  <a:gd name="connsiteY8" fmla="*/ 389955 h 397112"/>
                  <a:gd name="connsiteX9" fmla="*/ 70480 w 494463"/>
                  <a:gd name="connsiteY9" fmla="*/ 389955 h 397112"/>
                  <a:gd name="connsiteX10" fmla="*/ 136556 w 494463"/>
                  <a:gd name="connsiteY10" fmla="*/ 389955 h 397112"/>
                  <a:gd name="connsiteX11" fmla="*/ 263200 w 494463"/>
                  <a:gd name="connsiteY11" fmla="*/ 390726 h 397112"/>
                  <a:gd name="connsiteX12" fmla="*/ 491601 w 494463"/>
                  <a:gd name="connsiteY12" fmla="*/ 392377 h 397112"/>
                  <a:gd name="connsiteX13" fmla="*/ 489288 w 494463"/>
                  <a:gd name="connsiteY13" fmla="*/ 394800 h 397112"/>
                  <a:gd name="connsiteX14" fmla="*/ 492151 w 494463"/>
                  <a:gd name="connsiteY14" fmla="*/ 112218 h 397112"/>
                  <a:gd name="connsiteX15" fmla="*/ 493142 w 494463"/>
                  <a:gd name="connsiteY15" fmla="*/ 33038 h 397112"/>
                  <a:gd name="connsiteX16" fmla="*/ 493142 w 494463"/>
                  <a:gd name="connsiteY16" fmla="*/ 12114 h 397112"/>
                  <a:gd name="connsiteX17" fmla="*/ 493142 w 494463"/>
                  <a:gd name="connsiteY17" fmla="*/ 4735 h 397112"/>
                  <a:gd name="connsiteX18" fmla="*/ 493142 w 494463"/>
                  <a:gd name="connsiteY18" fmla="*/ 11563 h 397112"/>
                  <a:gd name="connsiteX19" fmla="*/ 493142 w 494463"/>
                  <a:gd name="connsiteY19" fmla="*/ 32157 h 397112"/>
                  <a:gd name="connsiteX20" fmla="*/ 493142 w 494463"/>
                  <a:gd name="connsiteY20" fmla="*/ 110786 h 397112"/>
                  <a:gd name="connsiteX21" fmla="*/ 493142 w 494463"/>
                  <a:gd name="connsiteY21" fmla="*/ 394800 h 397112"/>
                  <a:gd name="connsiteX22" fmla="*/ 493142 w 494463"/>
                  <a:gd name="connsiteY22" fmla="*/ 397113 h 397112"/>
                  <a:gd name="connsiteX23" fmla="*/ 490720 w 494463"/>
                  <a:gd name="connsiteY23" fmla="*/ 397113 h 397112"/>
                  <a:gd name="connsiteX24" fmla="*/ 262319 w 494463"/>
                  <a:gd name="connsiteY24" fmla="*/ 396232 h 397112"/>
                  <a:gd name="connsiteX25" fmla="*/ 135675 w 494463"/>
                  <a:gd name="connsiteY25" fmla="*/ 395571 h 397112"/>
                  <a:gd name="connsiteX26" fmla="*/ 69599 w 494463"/>
                  <a:gd name="connsiteY26" fmla="*/ 395571 h 397112"/>
                  <a:gd name="connsiteX27" fmla="*/ 36562 w 494463"/>
                  <a:gd name="connsiteY27" fmla="*/ 395571 h 397112"/>
                  <a:gd name="connsiteX28" fmla="*/ 2973 w 494463"/>
                  <a:gd name="connsiteY28" fmla="*/ 395571 h 397112"/>
                  <a:gd name="connsiteX29" fmla="*/ 0 w 494463"/>
                  <a:gd name="connsiteY29" fmla="*/ 392598 h 397112"/>
                  <a:gd name="connsiteX30" fmla="*/ 2533 w 494463"/>
                  <a:gd name="connsiteY30" fmla="*/ 2643 h 397112"/>
                  <a:gd name="connsiteX31" fmla="*/ 2533 w 494463"/>
                  <a:gd name="connsiteY31" fmla="*/ 0 h 397112"/>
                  <a:gd name="connsiteX32" fmla="*/ 5176 w 494463"/>
                  <a:gd name="connsiteY32" fmla="*/ 0 h 397112"/>
                  <a:gd name="connsiteX33" fmla="*/ 358679 w 494463"/>
                  <a:gd name="connsiteY33" fmla="*/ 3194 h 397112"/>
                  <a:gd name="connsiteX34" fmla="*/ 457792 w 494463"/>
                  <a:gd name="connsiteY34" fmla="*/ 4515 h 397112"/>
                  <a:gd name="connsiteX35" fmla="*/ 483892 w 494463"/>
                  <a:gd name="connsiteY35" fmla="*/ 4515 h 397112"/>
                  <a:gd name="connsiteX36" fmla="*/ 490499 w 494463"/>
                  <a:gd name="connsiteY36" fmla="*/ 4515 h 3971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</a:cxnLst>
                <a:rect l="l" t="t" r="r" b="b"/>
                <a:pathLst>
                  <a:path w="494463" h="397112">
                    <a:moveTo>
                      <a:pt x="494464" y="6167"/>
                    </a:moveTo>
                    <a:lnTo>
                      <a:pt x="485103" y="6167"/>
                    </a:lnTo>
                    <a:lnTo>
                      <a:pt x="458453" y="6167"/>
                    </a:lnTo>
                    <a:lnTo>
                      <a:pt x="358349" y="6167"/>
                    </a:lnTo>
                    <a:lnTo>
                      <a:pt x="5947" y="5396"/>
                    </a:lnTo>
                    <a:lnTo>
                      <a:pt x="8590" y="2863"/>
                    </a:lnTo>
                    <a:cubicBezTo>
                      <a:pt x="8039" y="119046"/>
                      <a:pt x="7379" y="252078"/>
                      <a:pt x="6718" y="392818"/>
                    </a:cubicBezTo>
                    <a:cubicBezTo>
                      <a:pt x="7268" y="393589"/>
                      <a:pt x="1322" y="387422"/>
                      <a:pt x="3854" y="389955"/>
                    </a:cubicBezTo>
                    <a:lnTo>
                      <a:pt x="37443" y="389955"/>
                    </a:lnTo>
                    <a:lnTo>
                      <a:pt x="70480" y="389955"/>
                    </a:lnTo>
                    <a:lnTo>
                      <a:pt x="136556" y="389955"/>
                    </a:lnTo>
                    <a:lnTo>
                      <a:pt x="263200" y="390726"/>
                    </a:lnTo>
                    <a:lnTo>
                      <a:pt x="491601" y="392377"/>
                    </a:lnTo>
                    <a:lnTo>
                      <a:pt x="489288" y="394800"/>
                    </a:lnTo>
                    <a:cubicBezTo>
                      <a:pt x="490389" y="277626"/>
                      <a:pt x="491380" y="180496"/>
                      <a:pt x="492151" y="112218"/>
                    </a:cubicBezTo>
                    <a:cubicBezTo>
                      <a:pt x="492151" y="78299"/>
                      <a:pt x="492922" y="51649"/>
                      <a:pt x="493142" y="33038"/>
                    </a:cubicBezTo>
                    <a:cubicBezTo>
                      <a:pt x="493142" y="24118"/>
                      <a:pt x="493142" y="17180"/>
                      <a:pt x="493142" y="12114"/>
                    </a:cubicBezTo>
                    <a:cubicBezTo>
                      <a:pt x="493142" y="7048"/>
                      <a:pt x="493142" y="4735"/>
                      <a:pt x="493142" y="4735"/>
                    </a:cubicBezTo>
                    <a:cubicBezTo>
                      <a:pt x="493142" y="4735"/>
                      <a:pt x="493142" y="6938"/>
                      <a:pt x="493142" y="11563"/>
                    </a:cubicBezTo>
                    <a:cubicBezTo>
                      <a:pt x="493142" y="16188"/>
                      <a:pt x="493142" y="23347"/>
                      <a:pt x="493142" y="32157"/>
                    </a:cubicBezTo>
                    <a:cubicBezTo>
                      <a:pt x="493142" y="50548"/>
                      <a:pt x="493142" y="77088"/>
                      <a:pt x="493142" y="110786"/>
                    </a:cubicBezTo>
                    <a:cubicBezTo>
                      <a:pt x="493142" y="179395"/>
                      <a:pt x="493142" y="277076"/>
                      <a:pt x="493142" y="394800"/>
                    </a:cubicBezTo>
                    <a:lnTo>
                      <a:pt x="493142" y="397113"/>
                    </a:lnTo>
                    <a:lnTo>
                      <a:pt x="490720" y="397113"/>
                    </a:lnTo>
                    <a:lnTo>
                      <a:pt x="262319" y="396232"/>
                    </a:lnTo>
                    <a:lnTo>
                      <a:pt x="135675" y="395571"/>
                    </a:lnTo>
                    <a:lnTo>
                      <a:pt x="69599" y="395571"/>
                    </a:lnTo>
                    <a:lnTo>
                      <a:pt x="36562" y="395571"/>
                    </a:lnTo>
                    <a:lnTo>
                      <a:pt x="2973" y="395571"/>
                    </a:lnTo>
                    <a:lnTo>
                      <a:pt x="0" y="392598"/>
                    </a:lnTo>
                    <a:cubicBezTo>
                      <a:pt x="991" y="251747"/>
                      <a:pt x="1762" y="118715"/>
                      <a:pt x="2533" y="2643"/>
                    </a:cubicBezTo>
                    <a:lnTo>
                      <a:pt x="2533" y="0"/>
                    </a:lnTo>
                    <a:lnTo>
                      <a:pt x="5176" y="0"/>
                    </a:lnTo>
                    <a:lnTo>
                      <a:pt x="358679" y="3194"/>
                    </a:lnTo>
                    <a:lnTo>
                      <a:pt x="457792" y="4515"/>
                    </a:lnTo>
                    <a:lnTo>
                      <a:pt x="483892" y="4515"/>
                    </a:lnTo>
                    <a:lnTo>
                      <a:pt x="490499" y="4515"/>
                    </a:ln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3" name="Freeform 152">
                <a:extLst>
                  <a:ext uri="{FF2B5EF4-FFF2-40B4-BE49-F238E27FC236}">
                    <a16:creationId xmlns:a16="http://schemas.microsoft.com/office/drawing/2014/main" id="{DE3ADBE6-9E8B-4F2B-937C-95B8804AF226}"/>
                  </a:ext>
                </a:extLst>
              </p:cNvPr>
              <p:cNvSpPr/>
              <p:nvPr/>
            </p:nvSpPr>
            <p:spPr>
              <a:xfrm rot="-5380200">
                <a:off x="8115867" y="4790471"/>
                <a:ext cx="340948" cy="453606"/>
              </a:xfrm>
              <a:custGeom>
                <a:avLst/>
                <a:gdLst>
                  <a:gd name="connsiteX0" fmla="*/ 0 w 340948"/>
                  <a:gd name="connsiteY0" fmla="*/ 0 h 453606"/>
                  <a:gd name="connsiteX1" fmla="*/ 340949 w 340948"/>
                  <a:gd name="connsiteY1" fmla="*/ 0 h 453606"/>
                  <a:gd name="connsiteX2" fmla="*/ 340949 w 340948"/>
                  <a:gd name="connsiteY2" fmla="*/ 453607 h 453606"/>
                  <a:gd name="connsiteX3" fmla="*/ 0 w 340948"/>
                  <a:gd name="connsiteY3" fmla="*/ 453607 h 4536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40948" h="453606">
                    <a:moveTo>
                      <a:pt x="0" y="0"/>
                    </a:moveTo>
                    <a:lnTo>
                      <a:pt x="340949" y="0"/>
                    </a:lnTo>
                    <a:lnTo>
                      <a:pt x="340949" y="453607"/>
                    </a:lnTo>
                    <a:lnTo>
                      <a:pt x="0" y="453607"/>
                    </a:lnTo>
                    <a:close/>
                  </a:path>
                </a:pathLst>
              </a:custGeom>
              <a:solidFill>
                <a:srgbClr val="E0E0E0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4" name="Freeform 153">
                <a:extLst>
                  <a:ext uri="{FF2B5EF4-FFF2-40B4-BE49-F238E27FC236}">
                    <a16:creationId xmlns:a16="http://schemas.microsoft.com/office/drawing/2014/main" id="{9CEE2509-23C8-6CE8-1202-66529A70B01E}"/>
                  </a:ext>
                </a:extLst>
              </p:cNvPr>
              <p:cNvSpPr/>
              <p:nvPr/>
            </p:nvSpPr>
            <p:spPr>
              <a:xfrm>
                <a:off x="8058333" y="4975162"/>
                <a:ext cx="453607" cy="213643"/>
              </a:xfrm>
              <a:custGeom>
                <a:avLst/>
                <a:gdLst>
                  <a:gd name="connsiteX0" fmla="*/ 0 w 453607"/>
                  <a:gd name="connsiteY0" fmla="*/ 211001 h 213643"/>
                  <a:gd name="connsiteX1" fmla="*/ 159682 w 453607"/>
                  <a:gd name="connsiteY1" fmla="*/ 0 h 213643"/>
                  <a:gd name="connsiteX2" fmla="*/ 257033 w 453607"/>
                  <a:gd name="connsiteY2" fmla="*/ 133142 h 213643"/>
                  <a:gd name="connsiteX3" fmla="*/ 323989 w 453607"/>
                  <a:gd name="connsiteY3" fmla="*/ 62661 h 213643"/>
                  <a:gd name="connsiteX4" fmla="*/ 453607 w 453607"/>
                  <a:gd name="connsiteY4" fmla="*/ 213644 h 213643"/>
                  <a:gd name="connsiteX5" fmla="*/ 0 w 453607"/>
                  <a:gd name="connsiteY5" fmla="*/ 211001 h 2136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453607" h="213643">
                    <a:moveTo>
                      <a:pt x="0" y="211001"/>
                    </a:moveTo>
                    <a:lnTo>
                      <a:pt x="159682" y="0"/>
                    </a:lnTo>
                    <a:lnTo>
                      <a:pt x="257033" y="133142"/>
                    </a:lnTo>
                    <a:lnTo>
                      <a:pt x="323989" y="62661"/>
                    </a:lnTo>
                    <a:lnTo>
                      <a:pt x="453607" y="213644"/>
                    </a:lnTo>
                    <a:lnTo>
                      <a:pt x="0" y="211001"/>
                    </a:lnTo>
                    <a:close/>
                  </a:path>
                </a:pathLst>
              </a:custGeom>
              <a:solidFill>
                <a:srgbClr val="F5F5F5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5" name="Freeform 154">
                <a:extLst>
                  <a:ext uri="{FF2B5EF4-FFF2-40B4-BE49-F238E27FC236}">
                    <a16:creationId xmlns:a16="http://schemas.microsoft.com/office/drawing/2014/main" id="{CA218BD9-8292-47D5-2364-FEA55EF2219C}"/>
                  </a:ext>
                </a:extLst>
              </p:cNvPr>
              <p:cNvSpPr/>
              <p:nvPr/>
            </p:nvSpPr>
            <p:spPr>
              <a:xfrm>
                <a:off x="8286403" y="4914152"/>
                <a:ext cx="71582" cy="71581"/>
              </a:xfrm>
              <a:custGeom>
                <a:avLst/>
                <a:gdLst>
                  <a:gd name="connsiteX0" fmla="*/ 71582 w 71582"/>
                  <a:gd name="connsiteY0" fmla="*/ 35901 h 71581"/>
                  <a:gd name="connsiteX1" fmla="*/ 35681 w 71582"/>
                  <a:gd name="connsiteY1" fmla="*/ 71582 h 71581"/>
                  <a:gd name="connsiteX2" fmla="*/ 0 w 71582"/>
                  <a:gd name="connsiteY2" fmla="*/ 35681 h 71581"/>
                  <a:gd name="connsiteX3" fmla="*/ 35901 w 71582"/>
                  <a:gd name="connsiteY3" fmla="*/ 0 h 71581"/>
                  <a:gd name="connsiteX4" fmla="*/ 36011 w 71582"/>
                  <a:gd name="connsiteY4" fmla="*/ 0 h 71581"/>
                  <a:gd name="connsiteX5" fmla="*/ 71582 w 71582"/>
                  <a:gd name="connsiteY5" fmla="*/ 35791 h 71581"/>
                  <a:gd name="connsiteX6" fmla="*/ 71582 w 71582"/>
                  <a:gd name="connsiteY6" fmla="*/ 35901 h 7158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71582" h="71581">
                    <a:moveTo>
                      <a:pt x="71582" y="35901"/>
                    </a:moveTo>
                    <a:cubicBezTo>
                      <a:pt x="71516" y="55669"/>
                      <a:pt x="55448" y="71637"/>
                      <a:pt x="35681" y="71582"/>
                    </a:cubicBezTo>
                    <a:cubicBezTo>
                      <a:pt x="15913" y="71516"/>
                      <a:pt x="-66" y="55448"/>
                      <a:pt x="0" y="35681"/>
                    </a:cubicBezTo>
                    <a:cubicBezTo>
                      <a:pt x="66" y="15913"/>
                      <a:pt x="16134" y="-66"/>
                      <a:pt x="35901" y="0"/>
                    </a:cubicBezTo>
                    <a:cubicBezTo>
                      <a:pt x="35934" y="0"/>
                      <a:pt x="35978" y="0"/>
                      <a:pt x="36011" y="0"/>
                    </a:cubicBezTo>
                    <a:cubicBezTo>
                      <a:pt x="55713" y="66"/>
                      <a:pt x="71648" y="16090"/>
                      <a:pt x="71582" y="35791"/>
                    </a:cubicBezTo>
                    <a:cubicBezTo>
                      <a:pt x="71582" y="35824"/>
                      <a:pt x="71582" y="35868"/>
                      <a:pt x="71582" y="35901"/>
                    </a:cubicBezTo>
                    <a:close/>
                  </a:path>
                </a:pathLst>
              </a:custGeom>
              <a:solidFill>
                <a:srgbClr val="F5F5F5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6" name="Freeform 155">
                <a:extLst>
                  <a:ext uri="{FF2B5EF4-FFF2-40B4-BE49-F238E27FC236}">
                    <a16:creationId xmlns:a16="http://schemas.microsoft.com/office/drawing/2014/main" id="{7ACF6435-4A85-EA1C-8C81-600DA01321F3}"/>
                  </a:ext>
                </a:extLst>
              </p:cNvPr>
              <p:cNvSpPr/>
              <p:nvPr/>
            </p:nvSpPr>
            <p:spPr>
              <a:xfrm>
                <a:off x="8353359" y="2290962"/>
                <a:ext cx="512964" cy="4625"/>
              </a:xfrm>
              <a:custGeom>
                <a:avLst/>
                <a:gdLst>
                  <a:gd name="connsiteX0" fmla="*/ 512965 w 512964"/>
                  <a:gd name="connsiteY0" fmla="*/ 2313 h 4625"/>
                  <a:gd name="connsiteX1" fmla="*/ 507679 w 512964"/>
                  <a:gd name="connsiteY1" fmla="*/ 2313 h 4625"/>
                  <a:gd name="connsiteX2" fmla="*/ 492812 w 512964"/>
                  <a:gd name="connsiteY2" fmla="*/ 2863 h 4625"/>
                  <a:gd name="connsiteX3" fmla="*/ 437749 w 512964"/>
                  <a:gd name="connsiteY3" fmla="*/ 3854 h 4625"/>
                  <a:gd name="connsiteX4" fmla="*/ 256483 w 512964"/>
                  <a:gd name="connsiteY4" fmla="*/ 4625 h 4625"/>
                  <a:gd name="connsiteX5" fmla="*/ 75216 w 512964"/>
                  <a:gd name="connsiteY5" fmla="*/ 3854 h 4625"/>
                  <a:gd name="connsiteX6" fmla="*/ 20153 w 512964"/>
                  <a:gd name="connsiteY6" fmla="*/ 2863 h 4625"/>
                  <a:gd name="connsiteX7" fmla="*/ 5176 w 512964"/>
                  <a:gd name="connsiteY7" fmla="*/ 2313 h 4625"/>
                  <a:gd name="connsiteX8" fmla="*/ 0 w 512964"/>
                  <a:gd name="connsiteY8" fmla="*/ 2313 h 4625"/>
                  <a:gd name="connsiteX9" fmla="*/ 5176 w 512964"/>
                  <a:gd name="connsiteY9" fmla="*/ 1762 h 4625"/>
                  <a:gd name="connsiteX10" fmla="*/ 20153 w 512964"/>
                  <a:gd name="connsiteY10" fmla="*/ 1762 h 4625"/>
                  <a:gd name="connsiteX11" fmla="*/ 75216 w 512964"/>
                  <a:gd name="connsiteY11" fmla="*/ 881 h 4625"/>
                  <a:gd name="connsiteX12" fmla="*/ 256483 w 512964"/>
                  <a:gd name="connsiteY12" fmla="*/ 0 h 4625"/>
                  <a:gd name="connsiteX13" fmla="*/ 437749 w 512964"/>
                  <a:gd name="connsiteY13" fmla="*/ 881 h 4625"/>
                  <a:gd name="connsiteX14" fmla="*/ 492812 w 512964"/>
                  <a:gd name="connsiteY14" fmla="*/ 1762 h 4625"/>
                  <a:gd name="connsiteX15" fmla="*/ 507679 w 512964"/>
                  <a:gd name="connsiteY15" fmla="*/ 1762 h 4625"/>
                  <a:gd name="connsiteX16" fmla="*/ 512965 w 512964"/>
                  <a:gd name="connsiteY16" fmla="*/ 2313 h 4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512964" h="4625">
                    <a:moveTo>
                      <a:pt x="512965" y="2313"/>
                    </a:moveTo>
                    <a:cubicBezTo>
                      <a:pt x="511214" y="2610"/>
                      <a:pt x="509430" y="2610"/>
                      <a:pt x="507679" y="2313"/>
                    </a:cubicBezTo>
                    <a:lnTo>
                      <a:pt x="492812" y="2863"/>
                    </a:lnTo>
                    <a:lnTo>
                      <a:pt x="437749" y="3854"/>
                    </a:lnTo>
                    <a:cubicBezTo>
                      <a:pt x="391386" y="3854"/>
                      <a:pt x="327624" y="4625"/>
                      <a:pt x="256483" y="4625"/>
                    </a:cubicBezTo>
                    <a:cubicBezTo>
                      <a:pt x="185341" y="4625"/>
                      <a:pt x="121579" y="4625"/>
                      <a:pt x="75216" y="3854"/>
                    </a:cubicBezTo>
                    <a:lnTo>
                      <a:pt x="20153" y="2863"/>
                    </a:lnTo>
                    <a:lnTo>
                      <a:pt x="5176" y="2313"/>
                    </a:lnTo>
                    <a:cubicBezTo>
                      <a:pt x="3469" y="2621"/>
                      <a:pt x="1707" y="2621"/>
                      <a:pt x="0" y="2313"/>
                    </a:cubicBezTo>
                    <a:cubicBezTo>
                      <a:pt x="1696" y="1894"/>
                      <a:pt x="3436" y="1707"/>
                      <a:pt x="5176" y="1762"/>
                    </a:cubicBezTo>
                    <a:lnTo>
                      <a:pt x="20153" y="1762"/>
                    </a:lnTo>
                    <a:lnTo>
                      <a:pt x="75216" y="881"/>
                    </a:lnTo>
                    <a:cubicBezTo>
                      <a:pt x="121579" y="330"/>
                      <a:pt x="185341" y="0"/>
                      <a:pt x="256483" y="0"/>
                    </a:cubicBezTo>
                    <a:cubicBezTo>
                      <a:pt x="327624" y="0"/>
                      <a:pt x="391386" y="0"/>
                      <a:pt x="437749" y="881"/>
                    </a:cubicBezTo>
                    <a:lnTo>
                      <a:pt x="492812" y="1762"/>
                    </a:lnTo>
                    <a:lnTo>
                      <a:pt x="507679" y="1762"/>
                    </a:lnTo>
                    <a:cubicBezTo>
                      <a:pt x="509452" y="1718"/>
                      <a:pt x="511236" y="1905"/>
                      <a:pt x="512965" y="2313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7" name="Freeform 156">
                <a:extLst>
                  <a:ext uri="{FF2B5EF4-FFF2-40B4-BE49-F238E27FC236}">
                    <a16:creationId xmlns:a16="http://schemas.microsoft.com/office/drawing/2014/main" id="{A3108BCB-0389-011B-3F94-371E55BA369F}"/>
                  </a:ext>
                </a:extLst>
              </p:cNvPr>
              <p:cNvSpPr/>
              <p:nvPr/>
            </p:nvSpPr>
            <p:spPr>
              <a:xfrm>
                <a:off x="9493049" y="4308683"/>
                <a:ext cx="93937" cy="140630"/>
              </a:xfrm>
              <a:custGeom>
                <a:avLst/>
                <a:gdLst>
                  <a:gd name="connsiteX0" fmla="*/ 93937 w 93937"/>
                  <a:gd name="connsiteY0" fmla="*/ 140630 h 140630"/>
                  <a:gd name="connsiteX1" fmla="*/ 45923 w 93937"/>
                  <a:gd name="connsiteY1" fmla="*/ 92395 h 140630"/>
                  <a:gd name="connsiteX2" fmla="*/ 0 w 93937"/>
                  <a:gd name="connsiteY2" fmla="*/ 138098 h 140630"/>
                  <a:gd name="connsiteX3" fmla="*/ 0 w 93937"/>
                  <a:gd name="connsiteY3" fmla="*/ 0 h 140630"/>
                  <a:gd name="connsiteX4" fmla="*/ 93827 w 93937"/>
                  <a:gd name="connsiteY4" fmla="*/ 0 h 140630"/>
                  <a:gd name="connsiteX5" fmla="*/ 45923 w 93937"/>
                  <a:gd name="connsiteY5" fmla="*/ 86449 h 140630"/>
                  <a:gd name="connsiteX6" fmla="*/ 47354 w 93937"/>
                  <a:gd name="connsiteY6" fmla="*/ 87880 h 140630"/>
                  <a:gd name="connsiteX7" fmla="*/ 89752 w 93937"/>
                  <a:gd name="connsiteY7" fmla="*/ 130389 h 140630"/>
                  <a:gd name="connsiteX8" fmla="*/ 89752 w 93937"/>
                  <a:gd name="connsiteY8" fmla="*/ 4405 h 140630"/>
                  <a:gd name="connsiteX9" fmla="*/ 4295 w 93937"/>
                  <a:gd name="connsiteY9" fmla="*/ 4405 h 140630"/>
                  <a:gd name="connsiteX10" fmla="*/ 4295 w 93937"/>
                  <a:gd name="connsiteY10" fmla="*/ 127966 h 1406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93937" h="140630">
                    <a:moveTo>
                      <a:pt x="93937" y="140630"/>
                    </a:moveTo>
                    <a:lnTo>
                      <a:pt x="45923" y="92395"/>
                    </a:lnTo>
                    <a:lnTo>
                      <a:pt x="0" y="138098"/>
                    </a:lnTo>
                    <a:lnTo>
                      <a:pt x="0" y="0"/>
                    </a:lnTo>
                    <a:lnTo>
                      <a:pt x="93827" y="0"/>
                    </a:lnTo>
                    <a:close/>
                    <a:moveTo>
                      <a:pt x="45923" y="86449"/>
                    </a:moveTo>
                    <a:lnTo>
                      <a:pt x="47354" y="87880"/>
                    </a:lnTo>
                    <a:lnTo>
                      <a:pt x="89752" y="130389"/>
                    </a:lnTo>
                    <a:lnTo>
                      <a:pt x="89752" y="4405"/>
                    </a:lnTo>
                    <a:lnTo>
                      <a:pt x="4295" y="4405"/>
                    </a:lnTo>
                    <a:lnTo>
                      <a:pt x="4295" y="127966"/>
                    </a:ln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8" name="Freeform 157">
                <a:extLst>
                  <a:ext uri="{FF2B5EF4-FFF2-40B4-BE49-F238E27FC236}">
                    <a16:creationId xmlns:a16="http://schemas.microsoft.com/office/drawing/2014/main" id="{A0EC09B7-E439-6FC5-DEA8-5E43B69388D9}"/>
                  </a:ext>
                </a:extLst>
              </p:cNvPr>
              <p:cNvSpPr/>
              <p:nvPr/>
            </p:nvSpPr>
            <p:spPr>
              <a:xfrm>
                <a:off x="8255951" y="4313083"/>
                <a:ext cx="121021" cy="121692"/>
              </a:xfrm>
              <a:custGeom>
                <a:avLst/>
                <a:gdLst>
                  <a:gd name="connsiteX0" fmla="*/ 110183 w 121021"/>
                  <a:gd name="connsiteY0" fmla="*/ 121693 h 121692"/>
                  <a:gd name="connsiteX1" fmla="*/ 88158 w 121021"/>
                  <a:gd name="connsiteY1" fmla="*/ 111672 h 121692"/>
                  <a:gd name="connsiteX2" fmla="*/ 12667 w 121021"/>
                  <a:gd name="connsiteY2" fmla="*/ 84107 h 121692"/>
                  <a:gd name="connsiteX3" fmla="*/ 40231 w 121021"/>
                  <a:gd name="connsiteY3" fmla="*/ 8616 h 121692"/>
                  <a:gd name="connsiteX4" fmla="*/ 115722 w 121021"/>
                  <a:gd name="connsiteY4" fmla="*/ 36180 h 121692"/>
                  <a:gd name="connsiteX5" fmla="*/ 105448 w 121021"/>
                  <a:gd name="connsiteY5" fmla="*/ 99227 h 121692"/>
                  <a:gd name="connsiteX6" fmla="*/ 57653 w 121021"/>
                  <a:gd name="connsiteY6" fmla="*/ 4 h 121692"/>
                  <a:gd name="connsiteX7" fmla="*/ 2 w 121021"/>
                  <a:gd name="connsiteY7" fmla="*/ 58646 h 121692"/>
                  <a:gd name="connsiteX8" fmla="*/ 58644 w 121021"/>
                  <a:gd name="connsiteY8" fmla="*/ 116297 h 121692"/>
                  <a:gd name="connsiteX9" fmla="*/ 86616 w 121021"/>
                  <a:gd name="connsiteY9" fmla="*/ 107487 h 121692"/>
                  <a:gd name="connsiteX10" fmla="*/ 87607 w 121021"/>
                  <a:gd name="connsiteY10" fmla="*/ 106936 h 121692"/>
                  <a:gd name="connsiteX11" fmla="*/ 104126 w 121021"/>
                  <a:gd name="connsiteY11" fmla="*/ 114315 h 121692"/>
                  <a:gd name="connsiteX12" fmla="*/ 100382 w 121021"/>
                  <a:gd name="connsiteY12" fmla="*/ 98016 h 121692"/>
                  <a:gd name="connsiteX13" fmla="*/ 101153 w 121021"/>
                  <a:gd name="connsiteY13" fmla="*/ 97245 h 121692"/>
                  <a:gd name="connsiteX14" fmla="*/ 97573 w 121021"/>
                  <a:gd name="connsiteY14" fmla="*/ 15246 h 121692"/>
                  <a:gd name="connsiteX15" fmla="*/ 57653 w 121021"/>
                  <a:gd name="connsiteY15" fmla="*/ 4 h 12169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21021" h="121692">
                    <a:moveTo>
                      <a:pt x="110183" y="121693"/>
                    </a:moveTo>
                    <a:lnTo>
                      <a:pt x="88158" y="111672"/>
                    </a:lnTo>
                    <a:cubicBezTo>
                      <a:pt x="59701" y="124909"/>
                      <a:pt x="25904" y="112564"/>
                      <a:pt x="12667" y="84107"/>
                    </a:cubicBezTo>
                    <a:cubicBezTo>
                      <a:pt x="-559" y="55651"/>
                      <a:pt x="11775" y="21853"/>
                      <a:pt x="40231" y="8616"/>
                    </a:cubicBezTo>
                    <a:cubicBezTo>
                      <a:pt x="68687" y="-4610"/>
                      <a:pt x="102485" y="7724"/>
                      <a:pt x="115722" y="36180"/>
                    </a:cubicBezTo>
                    <a:cubicBezTo>
                      <a:pt x="125545" y="57314"/>
                      <a:pt x="121482" y="82312"/>
                      <a:pt x="105448" y="99227"/>
                    </a:cubicBezTo>
                    <a:close/>
                    <a:moveTo>
                      <a:pt x="57653" y="4"/>
                    </a:moveTo>
                    <a:cubicBezTo>
                      <a:pt x="25540" y="279"/>
                      <a:pt x="-273" y="26533"/>
                      <a:pt x="2" y="58646"/>
                    </a:cubicBezTo>
                    <a:cubicBezTo>
                      <a:pt x="278" y="90759"/>
                      <a:pt x="26532" y="116572"/>
                      <a:pt x="58644" y="116297"/>
                    </a:cubicBezTo>
                    <a:cubicBezTo>
                      <a:pt x="68544" y="115702"/>
                      <a:pt x="78158" y="112673"/>
                      <a:pt x="86616" y="107487"/>
                    </a:cubicBezTo>
                    <a:lnTo>
                      <a:pt x="87607" y="106936"/>
                    </a:lnTo>
                    <a:lnTo>
                      <a:pt x="104126" y="114315"/>
                    </a:lnTo>
                    <a:lnTo>
                      <a:pt x="100382" y="98016"/>
                    </a:lnTo>
                    <a:lnTo>
                      <a:pt x="101153" y="97245"/>
                    </a:lnTo>
                    <a:cubicBezTo>
                      <a:pt x="122803" y="73612"/>
                      <a:pt x="121207" y="36907"/>
                      <a:pt x="97573" y="15246"/>
                    </a:cubicBezTo>
                    <a:cubicBezTo>
                      <a:pt x="86693" y="5279"/>
                      <a:pt x="72410" y="-172"/>
                      <a:pt x="57653" y="4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59" name="Freeform 158">
                <a:extLst>
                  <a:ext uri="{FF2B5EF4-FFF2-40B4-BE49-F238E27FC236}">
                    <a16:creationId xmlns:a16="http://schemas.microsoft.com/office/drawing/2014/main" id="{ADB6DB24-380C-ED14-16A9-1EB75AFB0D6A}"/>
                  </a:ext>
                </a:extLst>
              </p:cNvPr>
              <p:cNvSpPr/>
              <p:nvPr/>
            </p:nvSpPr>
            <p:spPr>
              <a:xfrm>
                <a:off x="8436614" y="4317383"/>
                <a:ext cx="117173" cy="107812"/>
              </a:xfrm>
              <a:custGeom>
                <a:avLst/>
                <a:gdLst>
                  <a:gd name="connsiteX0" fmla="*/ 74004 w 117173"/>
                  <a:gd name="connsiteY0" fmla="*/ 107813 h 107812"/>
                  <a:gd name="connsiteX1" fmla="*/ 48235 w 117173"/>
                  <a:gd name="connsiteY1" fmla="*/ 44931 h 107812"/>
                  <a:gd name="connsiteX2" fmla="*/ 0 w 117173"/>
                  <a:gd name="connsiteY2" fmla="*/ 881 h 107812"/>
                  <a:gd name="connsiteX3" fmla="*/ 117174 w 117173"/>
                  <a:gd name="connsiteY3" fmla="*/ 0 h 107812"/>
                  <a:gd name="connsiteX4" fmla="*/ 10902 w 117173"/>
                  <a:gd name="connsiteY4" fmla="*/ 5066 h 107812"/>
                  <a:gd name="connsiteX5" fmla="*/ 52089 w 117173"/>
                  <a:gd name="connsiteY5" fmla="*/ 42839 h 107812"/>
                  <a:gd name="connsiteX6" fmla="*/ 74114 w 117173"/>
                  <a:gd name="connsiteY6" fmla="*/ 96360 h 107812"/>
                  <a:gd name="connsiteX7" fmla="*/ 110896 w 117173"/>
                  <a:gd name="connsiteY7" fmla="*/ 4295 h 1078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17173" h="107812">
                    <a:moveTo>
                      <a:pt x="74004" y="107813"/>
                    </a:moveTo>
                    <a:lnTo>
                      <a:pt x="48235" y="44931"/>
                    </a:lnTo>
                    <a:lnTo>
                      <a:pt x="0" y="881"/>
                    </a:lnTo>
                    <a:lnTo>
                      <a:pt x="117174" y="0"/>
                    </a:lnTo>
                    <a:close/>
                    <a:moveTo>
                      <a:pt x="10902" y="5066"/>
                    </a:moveTo>
                    <a:lnTo>
                      <a:pt x="52089" y="42839"/>
                    </a:lnTo>
                    <a:lnTo>
                      <a:pt x="74114" y="96360"/>
                    </a:lnTo>
                    <a:lnTo>
                      <a:pt x="110896" y="4295"/>
                    </a:ln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0" name="Freeform 159">
                <a:extLst>
                  <a:ext uri="{FF2B5EF4-FFF2-40B4-BE49-F238E27FC236}">
                    <a16:creationId xmlns:a16="http://schemas.microsoft.com/office/drawing/2014/main" id="{E7733625-B299-64F5-05EB-C76C96A941D8}"/>
                  </a:ext>
                </a:extLst>
              </p:cNvPr>
              <p:cNvSpPr/>
              <p:nvPr/>
            </p:nvSpPr>
            <p:spPr>
              <a:xfrm rot="-1983001">
                <a:off x="8482588" y="4337623"/>
                <a:ext cx="76206" cy="4294"/>
              </a:xfrm>
              <a:custGeom>
                <a:avLst/>
                <a:gdLst>
                  <a:gd name="connsiteX0" fmla="*/ 0 w 76206"/>
                  <a:gd name="connsiteY0" fmla="*/ 0 h 4294"/>
                  <a:gd name="connsiteX1" fmla="*/ 76207 w 76206"/>
                  <a:gd name="connsiteY1" fmla="*/ 0 h 4294"/>
                  <a:gd name="connsiteX2" fmla="*/ 76207 w 76206"/>
                  <a:gd name="connsiteY2" fmla="*/ 4295 h 4294"/>
                  <a:gd name="connsiteX3" fmla="*/ 0 w 76206"/>
                  <a:gd name="connsiteY3" fmla="*/ 4295 h 4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76206" h="4294">
                    <a:moveTo>
                      <a:pt x="0" y="0"/>
                    </a:moveTo>
                    <a:lnTo>
                      <a:pt x="76207" y="0"/>
                    </a:lnTo>
                    <a:lnTo>
                      <a:pt x="76207" y="4295"/>
                    </a:lnTo>
                    <a:lnTo>
                      <a:pt x="0" y="4295"/>
                    </a:ln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1" name="Freeform 160">
                <a:extLst>
                  <a:ext uri="{FF2B5EF4-FFF2-40B4-BE49-F238E27FC236}">
                    <a16:creationId xmlns:a16="http://schemas.microsoft.com/office/drawing/2014/main" id="{D32BC0DC-EC67-5E66-CF63-3579794FC671}"/>
                  </a:ext>
                </a:extLst>
              </p:cNvPr>
              <p:cNvSpPr/>
              <p:nvPr/>
            </p:nvSpPr>
            <p:spPr>
              <a:xfrm>
                <a:off x="8038415" y="4302802"/>
                <a:ext cx="143912" cy="126357"/>
              </a:xfrm>
              <a:custGeom>
                <a:avLst/>
                <a:gdLst>
                  <a:gd name="connsiteX0" fmla="*/ 143369 w 143912"/>
                  <a:gd name="connsiteY0" fmla="*/ 29227 h 126357"/>
                  <a:gd name="connsiteX1" fmla="*/ 100805 w 143912"/>
                  <a:gd name="connsiteY1" fmla="*/ 693 h 126357"/>
                  <a:gd name="connsiteX2" fmla="*/ 71897 w 143912"/>
                  <a:gd name="connsiteY2" fmla="*/ 31539 h 126357"/>
                  <a:gd name="connsiteX3" fmla="*/ 30721 w 143912"/>
                  <a:gd name="connsiteY3" fmla="*/ 1035 h 126357"/>
                  <a:gd name="connsiteX4" fmla="*/ 426 w 143912"/>
                  <a:gd name="connsiteY4" fmla="*/ 30328 h 126357"/>
                  <a:gd name="connsiteX5" fmla="*/ 9346 w 143912"/>
                  <a:gd name="connsiteY5" fmla="*/ 65568 h 126357"/>
                  <a:gd name="connsiteX6" fmla="*/ 35005 w 143912"/>
                  <a:gd name="connsiteY6" fmla="*/ 92549 h 126357"/>
                  <a:gd name="connsiteX7" fmla="*/ 73219 w 143912"/>
                  <a:gd name="connsiteY7" fmla="*/ 126357 h 126357"/>
                  <a:gd name="connsiteX8" fmla="*/ 109891 w 143912"/>
                  <a:gd name="connsiteY8" fmla="*/ 91888 h 126357"/>
                  <a:gd name="connsiteX9" fmla="*/ 135109 w 143912"/>
                  <a:gd name="connsiteY9" fmla="*/ 64577 h 126357"/>
                  <a:gd name="connsiteX10" fmla="*/ 143369 w 143912"/>
                  <a:gd name="connsiteY10" fmla="*/ 29227 h 1263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43912" h="126357">
                    <a:moveTo>
                      <a:pt x="143369" y="29227"/>
                    </a:moveTo>
                    <a:cubicBezTo>
                      <a:pt x="139492" y="9591"/>
                      <a:pt x="120441" y="-3183"/>
                      <a:pt x="100805" y="693"/>
                    </a:cubicBezTo>
                    <a:cubicBezTo>
                      <a:pt x="85553" y="3700"/>
                      <a:pt x="73912" y="16122"/>
                      <a:pt x="71897" y="31539"/>
                    </a:cubicBezTo>
                    <a:cubicBezTo>
                      <a:pt x="68946" y="11750"/>
                      <a:pt x="50522" y="-1906"/>
                      <a:pt x="30721" y="1035"/>
                    </a:cubicBezTo>
                    <a:cubicBezTo>
                      <a:pt x="15403" y="3314"/>
                      <a:pt x="3223" y="15087"/>
                      <a:pt x="426" y="30328"/>
                    </a:cubicBezTo>
                    <a:cubicBezTo>
                      <a:pt x="-1226" y="42783"/>
                      <a:pt x="1967" y="55404"/>
                      <a:pt x="9346" y="65568"/>
                    </a:cubicBezTo>
                    <a:cubicBezTo>
                      <a:pt x="16735" y="75601"/>
                      <a:pt x="25358" y="84664"/>
                      <a:pt x="35005" y="92549"/>
                    </a:cubicBezTo>
                    <a:cubicBezTo>
                      <a:pt x="48110" y="103561"/>
                      <a:pt x="60114" y="114574"/>
                      <a:pt x="73219" y="126357"/>
                    </a:cubicBezTo>
                    <a:cubicBezTo>
                      <a:pt x="85993" y="114684"/>
                      <a:pt x="97006" y="103672"/>
                      <a:pt x="109891" y="91888"/>
                    </a:cubicBezTo>
                    <a:cubicBezTo>
                      <a:pt x="119405" y="83882"/>
                      <a:pt x="127885" y="74697"/>
                      <a:pt x="135109" y="64577"/>
                    </a:cubicBezTo>
                    <a:cubicBezTo>
                      <a:pt x="142278" y="54280"/>
                      <a:pt x="145230" y="41627"/>
                      <a:pt x="143369" y="29227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2" name="Freeform 161">
                <a:extLst>
                  <a:ext uri="{FF2B5EF4-FFF2-40B4-BE49-F238E27FC236}">
                    <a16:creationId xmlns:a16="http://schemas.microsoft.com/office/drawing/2014/main" id="{EF9EFA95-B4AE-1A73-06E4-4B32735C94BC}"/>
                  </a:ext>
                </a:extLst>
              </p:cNvPr>
              <p:cNvSpPr/>
              <p:nvPr/>
            </p:nvSpPr>
            <p:spPr>
              <a:xfrm>
                <a:off x="8091591" y="2213764"/>
                <a:ext cx="159021" cy="159021"/>
              </a:xfrm>
              <a:custGeom>
                <a:avLst/>
                <a:gdLst>
                  <a:gd name="connsiteX0" fmla="*/ 159021 w 159021"/>
                  <a:gd name="connsiteY0" fmla="*/ 79511 h 159021"/>
                  <a:gd name="connsiteX1" fmla="*/ 79511 w 159021"/>
                  <a:gd name="connsiteY1" fmla="*/ 159021 h 159021"/>
                  <a:gd name="connsiteX2" fmla="*/ 0 w 159021"/>
                  <a:gd name="connsiteY2" fmla="*/ 79511 h 159021"/>
                  <a:gd name="connsiteX3" fmla="*/ 79511 w 159021"/>
                  <a:gd name="connsiteY3" fmla="*/ 0 h 159021"/>
                  <a:gd name="connsiteX4" fmla="*/ 159021 w 159021"/>
                  <a:gd name="connsiteY4" fmla="*/ 79511 h 15902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59021" h="159021">
                    <a:moveTo>
                      <a:pt x="159021" y="79511"/>
                    </a:moveTo>
                    <a:cubicBezTo>
                      <a:pt x="159021" y="123423"/>
                      <a:pt x="123423" y="159021"/>
                      <a:pt x="79511" y="159021"/>
                    </a:cubicBezTo>
                    <a:cubicBezTo>
                      <a:pt x="35598" y="159021"/>
                      <a:pt x="0" y="123423"/>
                      <a:pt x="0" y="79511"/>
                    </a:cubicBezTo>
                    <a:cubicBezTo>
                      <a:pt x="0" y="35598"/>
                      <a:pt x="35598" y="0"/>
                      <a:pt x="79511" y="0"/>
                    </a:cubicBezTo>
                    <a:cubicBezTo>
                      <a:pt x="123423" y="0"/>
                      <a:pt x="159021" y="35598"/>
                      <a:pt x="159021" y="79511"/>
                    </a:cubicBezTo>
                    <a:close/>
                  </a:path>
                </a:pathLst>
              </a:custGeom>
              <a:solidFill>
                <a:srgbClr val="EBEBEB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3" name="Freeform 162">
                <a:extLst>
                  <a:ext uri="{FF2B5EF4-FFF2-40B4-BE49-F238E27FC236}">
                    <a16:creationId xmlns:a16="http://schemas.microsoft.com/office/drawing/2014/main" id="{85E41C45-F93F-56D4-200F-4AE1A8F558A1}"/>
                  </a:ext>
                </a:extLst>
              </p:cNvPr>
              <p:cNvSpPr/>
              <p:nvPr/>
            </p:nvSpPr>
            <p:spPr>
              <a:xfrm>
                <a:off x="8068465" y="3990530"/>
                <a:ext cx="1488567" cy="5836"/>
              </a:xfrm>
              <a:custGeom>
                <a:avLst/>
                <a:gdLst>
                  <a:gd name="connsiteX0" fmla="*/ 1488567 w 1488567"/>
                  <a:gd name="connsiteY0" fmla="*/ 2863 h 5836"/>
                  <a:gd name="connsiteX1" fmla="*/ 744339 w 1488567"/>
                  <a:gd name="connsiteY1" fmla="*/ 5837 h 5836"/>
                  <a:gd name="connsiteX2" fmla="*/ 0 w 1488567"/>
                  <a:gd name="connsiteY2" fmla="*/ 2863 h 5836"/>
                  <a:gd name="connsiteX3" fmla="*/ 744339 w 1488567"/>
                  <a:gd name="connsiteY3" fmla="*/ 0 h 5836"/>
                  <a:gd name="connsiteX4" fmla="*/ 1488567 w 1488567"/>
                  <a:gd name="connsiteY4" fmla="*/ 2863 h 58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8567" h="5836">
                    <a:moveTo>
                      <a:pt x="1488567" y="2863"/>
                    </a:moveTo>
                    <a:cubicBezTo>
                      <a:pt x="1488567" y="4515"/>
                      <a:pt x="1155327" y="5837"/>
                      <a:pt x="744339" y="5837"/>
                    </a:cubicBezTo>
                    <a:cubicBezTo>
                      <a:pt x="333350" y="5837"/>
                      <a:pt x="0" y="4515"/>
                      <a:pt x="0" y="2863"/>
                    </a:cubicBezTo>
                    <a:cubicBezTo>
                      <a:pt x="0" y="1212"/>
                      <a:pt x="333240" y="0"/>
                      <a:pt x="744339" y="0"/>
                    </a:cubicBezTo>
                    <a:cubicBezTo>
                      <a:pt x="1155437" y="0"/>
                      <a:pt x="1488567" y="1321"/>
                      <a:pt x="1488567" y="2863"/>
                    </a:cubicBezTo>
                    <a:close/>
                  </a:path>
                </a:pathLst>
              </a:custGeom>
              <a:solidFill>
                <a:srgbClr val="455A64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4" name="Freeform 163">
                <a:extLst>
                  <a:ext uri="{FF2B5EF4-FFF2-40B4-BE49-F238E27FC236}">
                    <a16:creationId xmlns:a16="http://schemas.microsoft.com/office/drawing/2014/main" id="{0FB1A7E2-CCEF-E1D8-EDEA-AE88E95F6A4E}"/>
                  </a:ext>
                </a:extLst>
              </p:cNvPr>
              <p:cNvSpPr/>
              <p:nvPr/>
            </p:nvSpPr>
            <p:spPr>
              <a:xfrm>
                <a:off x="8068465" y="3866638"/>
                <a:ext cx="1488567" cy="5726"/>
              </a:xfrm>
              <a:custGeom>
                <a:avLst/>
                <a:gdLst>
                  <a:gd name="connsiteX0" fmla="*/ 1488567 w 1488567"/>
                  <a:gd name="connsiteY0" fmla="*/ 2863 h 5726"/>
                  <a:gd name="connsiteX1" fmla="*/ 744339 w 1488567"/>
                  <a:gd name="connsiteY1" fmla="*/ 5727 h 5726"/>
                  <a:gd name="connsiteX2" fmla="*/ 0 w 1488567"/>
                  <a:gd name="connsiteY2" fmla="*/ 2863 h 5726"/>
                  <a:gd name="connsiteX3" fmla="*/ 744339 w 1488567"/>
                  <a:gd name="connsiteY3" fmla="*/ 0 h 5726"/>
                  <a:gd name="connsiteX4" fmla="*/ 1488567 w 1488567"/>
                  <a:gd name="connsiteY4" fmla="*/ 2863 h 5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88567" h="5726">
                    <a:moveTo>
                      <a:pt x="1488567" y="2863"/>
                    </a:moveTo>
                    <a:cubicBezTo>
                      <a:pt x="1488567" y="4405"/>
                      <a:pt x="1155327" y="5727"/>
                      <a:pt x="744339" y="5727"/>
                    </a:cubicBezTo>
                    <a:cubicBezTo>
                      <a:pt x="333350" y="5727"/>
                      <a:pt x="0" y="4405"/>
                      <a:pt x="0" y="2863"/>
                    </a:cubicBezTo>
                    <a:cubicBezTo>
                      <a:pt x="0" y="1321"/>
                      <a:pt x="333240" y="0"/>
                      <a:pt x="744339" y="0"/>
                    </a:cubicBezTo>
                    <a:cubicBezTo>
                      <a:pt x="1155437" y="0"/>
                      <a:pt x="1488567" y="1321"/>
                      <a:pt x="1488567" y="2863"/>
                    </a:cubicBezTo>
                    <a:close/>
                  </a:path>
                </a:pathLst>
              </a:custGeom>
              <a:solidFill>
                <a:srgbClr val="455A64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5" name="Freeform 164">
                <a:extLst>
                  <a:ext uri="{FF2B5EF4-FFF2-40B4-BE49-F238E27FC236}">
                    <a16:creationId xmlns:a16="http://schemas.microsoft.com/office/drawing/2014/main" id="{E4A47269-45D7-4B69-4C14-55D9DE052A09}"/>
                  </a:ext>
                </a:extLst>
              </p:cNvPr>
              <p:cNvSpPr/>
              <p:nvPr/>
            </p:nvSpPr>
            <p:spPr>
              <a:xfrm>
                <a:off x="8068465" y="4116183"/>
                <a:ext cx="810193" cy="5726"/>
              </a:xfrm>
              <a:custGeom>
                <a:avLst/>
                <a:gdLst>
                  <a:gd name="connsiteX0" fmla="*/ 810194 w 810193"/>
                  <a:gd name="connsiteY0" fmla="*/ 2863 h 5726"/>
                  <a:gd name="connsiteX1" fmla="*/ 405152 w 810193"/>
                  <a:gd name="connsiteY1" fmla="*/ 5727 h 5726"/>
                  <a:gd name="connsiteX2" fmla="*/ 0 w 810193"/>
                  <a:gd name="connsiteY2" fmla="*/ 2863 h 5726"/>
                  <a:gd name="connsiteX3" fmla="*/ 405152 w 810193"/>
                  <a:gd name="connsiteY3" fmla="*/ 0 h 5726"/>
                  <a:gd name="connsiteX4" fmla="*/ 810194 w 810193"/>
                  <a:gd name="connsiteY4" fmla="*/ 2863 h 57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0193" h="5726">
                    <a:moveTo>
                      <a:pt x="810194" y="2863"/>
                    </a:moveTo>
                    <a:cubicBezTo>
                      <a:pt x="810194" y="4405"/>
                      <a:pt x="628817" y="5727"/>
                      <a:pt x="405152" y="5727"/>
                    </a:cubicBezTo>
                    <a:cubicBezTo>
                      <a:pt x="181487" y="5727"/>
                      <a:pt x="0" y="4405"/>
                      <a:pt x="0" y="2863"/>
                    </a:cubicBezTo>
                    <a:cubicBezTo>
                      <a:pt x="0" y="1321"/>
                      <a:pt x="181377" y="0"/>
                      <a:pt x="405152" y="0"/>
                    </a:cubicBezTo>
                    <a:cubicBezTo>
                      <a:pt x="628927" y="0"/>
                      <a:pt x="810194" y="1321"/>
                      <a:pt x="810194" y="2863"/>
                    </a:cubicBezTo>
                    <a:close/>
                  </a:path>
                </a:pathLst>
              </a:custGeom>
              <a:solidFill>
                <a:srgbClr val="455A64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6" name="Freeform 165">
                <a:extLst>
                  <a:ext uri="{FF2B5EF4-FFF2-40B4-BE49-F238E27FC236}">
                    <a16:creationId xmlns:a16="http://schemas.microsoft.com/office/drawing/2014/main" id="{78A805A5-AE33-7B45-B17C-29B63EAFD183}"/>
                  </a:ext>
                </a:extLst>
              </p:cNvPr>
              <p:cNvSpPr/>
              <p:nvPr/>
            </p:nvSpPr>
            <p:spPr>
              <a:xfrm>
                <a:off x="8715348" y="5437248"/>
                <a:ext cx="63428" cy="63437"/>
              </a:xfrm>
              <a:custGeom>
                <a:avLst/>
                <a:gdLst>
                  <a:gd name="connsiteX0" fmla="*/ 63426 w 63428"/>
                  <a:gd name="connsiteY0" fmla="*/ 32268 h 63437"/>
                  <a:gd name="connsiteX1" fmla="*/ 31160 w 63428"/>
                  <a:gd name="connsiteY1" fmla="*/ 63433 h 63437"/>
                  <a:gd name="connsiteX2" fmla="*/ 5 w 63428"/>
                  <a:gd name="connsiteY2" fmla="*/ 31167 h 63437"/>
                  <a:gd name="connsiteX3" fmla="*/ 31930 w 63428"/>
                  <a:gd name="connsiteY3" fmla="*/ 1 h 63437"/>
                  <a:gd name="connsiteX4" fmla="*/ 63426 w 63428"/>
                  <a:gd name="connsiteY4" fmla="*/ 32158 h 63437"/>
                  <a:gd name="connsiteX5" fmla="*/ 63426 w 63428"/>
                  <a:gd name="connsiteY5" fmla="*/ 32268 h 63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428" h="63437">
                    <a:moveTo>
                      <a:pt x="63426" y="32268"/>
                    </a:moveTo>
                    <a:cubicBezTo>
                      <a:pt x="63118" y="49778"/>
                      <a:pt x="48680" y="63731"/>
                      <a:pt x="31160" y="63433"/>
                    </a:cubicBezTo>
                    <a:cubicBezTo>
                      <a:pt x="13650" y="63125"/>
                      <a:pt x="-303" y="48676"/>
                      <a:pt x="5" y="31167"/>
                    </a:cubicBezTo>
                    <a:cubicBezTo>
                      <a:pt x="302" y="13778"/>
                      <a:pt x="14542" y="-120"/>
                      <a:pt x="31930" y="1"/>
                    </a:cubicBezTo>
                    <a:cubicBezTo>
                      <a:pt x="49507" y="177"/>
                      <a:pt x="63614" y="14581"/>
                      <a:pt x="63426" y="32158"/>
                    </a:cubicBezTo>
                    <a:cubicBezTo>
                      <a:pt x="63426" y="32191"/>
                      <a:pt x="63426" y="32235"/>
                      <a:pt x="63426" y="32268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7" name="Freeform 166">
                <a:extLst>
                  <a:ext uri="{FF2B5EF4-FFF2-40B4-BE49-F238E27FC236}">
                    <a16:creationId xmlns:a16="http://schemas.microsoft.com/office/drawing/2014/main" id="{46518E6C-D6A4-F873-901C-FAF164912205}"/>
                  </a:ext>
                </a:extLst>
              </p:cNvPr>
              <p:cNvSpPr/>
              <p:nvPr/>
            </p:nvSpPr>
            <p:spPr>
              <a:xfrm>
                <a:off x="8813138" y="5437689"/>
                <a:ext cx="63208" cy="63208"/>
              </a:xfrm>
              <a:custGeom>
                <a:avLst/>
                <a:gdLst>
                  <a:gd name="connsiteX0" fmla="*/ 63208 w 63208"/>
                  <a:gd name="connsiteY0" fmla="*/ 32267 h 63208"/>
                  <a:gd name="connsiteX1" fmla="*/ 30953 w 63208"/>
                  <a:gd name="connsiteY1" fmla="*/ 63201 h 63208"/>
                  <a:gd name="connsiteX2" fmla="*/ 7 w 63208"/>
                  <a:gd name="connsiteY2" fmla="*/ 30945 h 63208"/>
                  <a:gd name="connsiteX3" fmla="*/ 31712 w 63208"/>
                  <a:gd name="connsiteY3" fmla="*/ 0 h 63208"/>
                  <a:gd name="connsiteX4" fmla="*/ 63208 w 63208"/>
                  <a:gd name="connsiteY4" fmla="*/ 31926 h 63208"/>
                  <a:gd name="connsiteX5" fmla="*/ 63208 w 63208"/>
                  <a:gd name="connsiteY5" fmla="*/ 32267 h 63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208" h="63208">
                    <a:moveTo>
                      <a:pt x="63208" y="32267"/>
                    </a:moveTo>
                    <a:cubicBezTo>
                      <a:pt x="62845" y="49722"/>
                      <a:pt x="48396" y="63565"/>
                      <a:pt x="30953" y="63201"/>
                    </a:cubicBezTo>
                    <a:cubicBezTo>
                      <a:pt x="13497" y="62838"/>
                      <a:pt x="-356" y="48401"/>
                      <a:pt x="7" y="30945"/>
                    </a:cubicBezTo>
                    <a:cubicBezTo>
                      <a:pt x="371" y="13711"/>
                      <a:pt x="14478" y="-55"/>
                      <a:pt x="31712" y="0"/>
                    </a:cubicBezTo>
                    <a:cubicBezTo>
                      <a:pt x="49233" y="121"/>
                      <a:pt x="63329" y="14416"/>
                      <a:pt x="63208" y="31926"/>
                    </a:cubicBezTo>
                    <a:cubicBezTo>
                      <a:pt x="63208" y="32047"/>
                      <a:pt x="63208" y="32157"/>
                      <a:pt x="63208" y="32267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8" name="Freeform 167">
                <a:extLst>
                  <a:ext uri="{FF2B5EF4-FFF2-40B4-BE49-F238E27FC236}">
                    <a16:creationId xmlns:a16="http://schemas.microsoft.com/office/drawing/2014/main" id="{3F17CAC5-6173-2586-E9F3-BC06FEEBA8A7}"/>
                  </a:ext>
                </a:extLst>
              </p:cNvPr>
              <p:cNvSpPr/>
              <p:nvPr/>
            </p:nvSpPr>
            <p:spPr>
              <a:xfrm>
                <a:off x="8911480" y="5438130"/>
                <a:ext cx="63209" cy="63208"/>
              </a:xfrm>
              <a:custGeom>
                <a:avLst/>
                <a:gdLst>
                  <a:gd name="connsiteX0" fmla="*/ 63208 w 63209"/>
                  <a:gd name="connsiteY0" fmla="*/ 32267 h 63208"/>
                  <a:gd name="connsiteX1" fmla="*/ 30952 w 63209"/>
                  <a:gd name="connsiteY1" fmla="*/ 63201 h 63208"/>
                  <a:gd name="connsiteX2" fmla="*/ 7 w 63209"/>
                  <a:gd name="connsiteY2" fmla="*/ 30945 h 63208"/>
                  <a:gd name="connsiteX3" fmla="*/ 31712 w 63209"/>
                  <a:gd name="connsiteY3" fmla="*/ 0 h 63208"/>
                  <a:gd name="connsiteX4" fmla="*/ 63208 w 63209"/>
                  <a:gd name="connsiteY4" fmla="*/ 32157 h 63208"/>
                  <a:gd name="connsiteX5" fmla="*/ 63208 w 63209"/>
                  <a:gd name="connsiteY5" fmla="*/ 32267 h 632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63209" h="63208">
                    <a:moveTo>
                      <a:pt x="63208" y="32267"/>
                    </a:moveTo>
                    <a:cubicBezTo>
                      <a:pt x="62845" y="49722"/>
                      <a:pt x="48396" y="63565"/>
                      <a:pt x="30952" y="63201"/>
                    </a:cubicBezTo>
                    <a:cubicBezTo>
                      <a:pt x="13497" y="62838"/>
                      <a:pt x="-357" y="48400"/>
                      <a:pt x="7" y="30945"/>
                    </a:cubicBezTo>
                    <a:cubicBezTo>
                      <a:pt x="370" y="13711"/>
                      <a:pt x="14477" y="-55"/>
                      <a:pt x="31712" y="0"/>
                    </a:cubicBezTo>
                    <a:cubicBezTo>
                      <a:pt x="49288" y="176"/>
                      <a:pt x="63395" y="14581"/>
                      <a:pt x="63208" y="32157"/>
                    </a:cubicBezTo>
                    <a:cubicBezTo>
                      <a:pt x="63208" y="32190"/>
                      <a:pt x="63208" y="32234"/>
                      <a:pt x="63208" y="32267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69" name="Freeform 168">
                <a:extLst>
                  <a:ext uri="{FF2B5EF4-FFF2-40B4-BE49-F238E27FC236}">
                    <a16:creationId xmlns:a16="http://schemas.microsoft.com/office/drawing/2014/main" id="{4C6A7B2D-72F3-C611-EFA1-AE1F9DD28BCE}"/>
                  </a:ext>
                </a:extLst>
              </p:cNvPr>
              <p:cNvSpPr/>
              <p:nvPr/>
            </p:nvSpPr>
            <p:spPr>
              <a:xfrm>
                <a:off x="7980915" y="2450534"/>
                <a:ext cx="1761238" cy="1077027"/>
              </a:xfrm>
              <a:custGeom>
                <a:avLst/>
                <a:gdLst>
                  <a:gd name="connsiteX0" fmla="*/ 0 w 1761238"/>
                  <a:gd name="connsiteY0" fmla="*/ 0 h 1077027"/>
                  <a:gd name="connsiteX1" fmla="*/ 1761238 w 1761238"/>
                  <a:gd name="connsiteY1" fmla="*/ 0 h 1077027"/>
                  <a:gd name="connsiteX2" fmla="*/ 1761238 w 1761238"/>
                  <a:gd name="connsiteY2" fmla="*/ 1077028 h 1077027"/>
                  <a:gd name="connsiteX3" fmla="*/ 0 w 1761238"/>
                  <a:gd name="connsiteY3" fmla="*/ 1077028 h 107702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761238" h="1077027">
                    <a:moveTo>
                      <a:pt x="0" y="0"/>
                    </a:moveTo>
                    <a:lnTo>
                      <a:pt x="1761238" y="0"/>
                    </a:lnTo>
                    <a:lnTo>
                      <a:pt x="1761238" y="1077028"/>
                    </a:lnTo>
                    <a:lnTo>
                      <a:pt x="0" y="1077028"/>
                    </a:lnTo>
                    <a:close/>
                  </a:path>
                </a:pathLst>
              </a:custGeom>
              <a:solidFill>
                <a:srgbClr val="E0E0E0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0" name="Freeform 169">
                <a:extLst>
                  <a:ext uri="{FF2B5EF4-FFF2-40B4-BE49-F238E27FC236}">
                    <a16:creationId xmlns:a16="http://schemas.microsoft.com/office/drawing/2014/main" id="{70EEAEB3-F8D2-44AF-F611-24C96F6DDB25}"/>
                  </a:ext>
                </a:extLst>
              </p:cNvPr>
              <p:cNvSpPr/>
              <p:nvPr/>
            </p:nvSpPr>
            <p:spPr>
              <a:xfrm>
                <a:off x="8143570" y="2852382"/>
                <a:ext cx="1445508" cy="675510"/>
              </a:xfrm>
              <a:custGeom>
                <a:avLst/>
                <a:gdLst>
                  <a:gd name="connsiteX0" fmla="*/ 0 w 1445508"/>
                  <a:gd name="connsiteY0" fmla="*/ 675510 h 675510"/>
                  <a:gd name="connsiteX1" fmla="*/ 504595 w 1445508"/>
                  <a:gd name="connsiteY1" fmla="*/ 0 h 675510"/>
                  <a:gd name="connsiteX2" fmla="*/ 817572 w 1445508"/>
                  <a:gd name="connsiteY2" fmla="*/ 422442 h 675510"/>
                  <a:gd name="connsiteX3" fmla="*/ 1029564 w 1445508"/>
                  <a:gd name="connsiteY3" fmla="*/ 196464 h 675510"/>
                  <a:gd name="connsiteX4" fmla="*/ 1445508 w 1445508"/>
                  <a:gd name="connsiteY4" fmla="*/ 675070 h 675510"/>
                  <a:gd name="connsiteX5" fmla="*/ 0 w 1445508"/>
                  <a:gd name="connsiteY5" fmla="*/ 675510 h 67551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445508" h="675510">
                    <a:moveTo>
                      <a:pt x="0" y="675510"/>
                    </a:moveTo>
                    <a:lnTo>
                      <a:pt x="504595" y="0"/>
                    </a:lnTo>
                    <a:lnTo>
                      <a:pt x="817572" y="422442"/>
                    </a:lnTo>
                    <a:lnTo>
                      <a:pt x="1029564" y="196464"/>
                    </a:lnTo>
                    <a:lnTo>
                      <a:pt x="1445508" y="675070"/>
                    </a:lnTo>
                    <a:lnTo>
                      <a:pt x="0" y="675510"/>
                    </a:lnTo>
                    <a:close/>
                  </a:path>
                </a:pathLst>
              </a:custGeom>
              <a:solidFill>
                <a:srgbClr val="F5F5F5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1" name="Freeform 170">
                <a:extLst>
                  <a:ext uri="{FF2B5EF4-FFF2-40B4-BE49-F238E27FC236}">
                    <a16:creationId xmlns:a16="http://schemas.microsoft.com/office/drawing/2014/main" id="{3F01B390-8D72-EEBF-ECA7-2B1C16DFCE09}"/>
                  </a:ext>
                </a:extLst>
              </p:cNvPr>
              <p:cNvSpPr/>
              <p:nvPr/>
            </p:nvSpPr>
            <p:spPr>
              <a:xfrm>
                <a:off x="8865994" y="2655698"/>
                <a:ext cx="227739" cy="227739"/>
              </a:xfrm>
              <a:custGeom>
                <a:avLst/>
                <a:gdLst>
                  <a:gd name="connsiteX0" fmla="*/ 227740 w 227739"/>
                  <a:gd name="connsiteY0" fmla="*/ 113760 h 227739"/>
                  <a:gd name="connsiteX1" fmla="*/ 113980 w 227739"/>
                  <a:gd name="connsiteY1" fmla="*/ 227740 h 227739"/>
                  <a:gd name="connsiteX2" fmla="*/ 0 w 227739"/>
                  <a:gd name="connsiteY2" fmla="*/ 113980 h 227739"/>
                  <a:gd name="connsiteX3" fmla="*/ 113760 w 227739"/>
                  <a:gd name="connsiteY3" fmla="*/ 0 h 227739"/>
                  <a:gd name="connsiteX4" fmla="*/ 113870 w 227739"/>
                  <a:gd name="connsiteY4" fmla="*/ 0 h 227739"/>
                  <a:gd name="connsiteX5" fmla="*/ 227740 w 227739"/>
                  <a:gd name="connsiteY5" fmla="*/ 113760 h 22773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227739" h="227739">
                    <a:moveTo>
                      <a:pt x="227740" y="113760"/>
                    </a:moveTo>
                    <a:cubicBezTo>
                      <a:pt x="227806" y="176652"/>
                      <a:pt x="176873" y="227674"/>
                      <a:pt x="113980" y="227740"/>
                    </a:cubicBezTo>
                    <a:cubicBezTo>
                      <a:pt x="51087" y="227806"/>
                      <a:pt x="66" y="176873"/>
                      <a:pt x="0" y="113980"/>
                    </a:cubicBezTo>
                    <a:cubicBezTo>
                      <a:pt x="-66" y="51087"/>
                      <a:pt x="50867" y="66"/>
                      <a:pt x="113760" y="0"/>
                    </a:cubicBezTo>
                    <a:cubicBezTo>
                      <a:pt x="113793" y="0"/>
                      <a:pt x="113837" y="0"/>
                      <a:pt x="113870" y="0"/>
                    </a:cubicBezTo>
                    <a:cubicBezTo>
                      <a:pt x="176719" y="0"/>
                      <a:pt x="227674" y="50911"/>
                      <a:pt x="227740" y="113760"/>
                    </a:cubicBezTo>
                    <a:close/>
                  </a:path>
                </a:pathLst>
              </a:custGeom>
              <a:solidFill>
                <a:srgbClr val="F5F5F5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2" name="Freeform 171">
                <a:extLst>
                  <a:ext uri="{FF2B5EF4-FFF2-40B4-BE49-F238E27FC236}">
                    <a16:creationId xmlns:a16="http://schemas.microsoft.com/office/drawing/2014/main" id="{8013766C-8548-10AF-525B-4892A6CE96DE}"/>
                  </a:ext>
                </a:extLst>
              </p:cNvPr>
              <p:cNvSpPr/>
              <p:nvPr/>
            </p:nvSpPr>
            <p:spPr>
              <a:xfrm>
                <a:off x="7973977" y="2089102"/>
                <a:ext cx="1766744" cy="2441703"/>
              </a:xfrm>
              <a:custGeom>
                <a:avLst/>
                <a:gdLst>
                  <a:gd name="connsiteX0" fmla="*/ 1763441 w 1766744"/>
                  <a:gd name="connsiteY0" fmla="*/ 2439502 h 2441703"/>
                  <a:gd name="connsiteX1" fmla="*/ 1760798 w 1766744"/>
                  <a:gd name="connsiteY1" fmla="*/ 3084 h 2441703"/>
                  <a:gd name="connsiteX2" fmla="*/ 1763441 w 1766744"/>
                  <a:gd name="connsiteY2" fmla="*/ 5727 h 2441703"/>
                  <a:gd name="connsiteX3" fmla="*/ 2423 w 1766744"/>
                  <a:gd name="connsiteY3" fmla="*/ 5727 h 2441703"/>
                  <a:gd name="connsiteX4" fmla="*/ 2423 w 1766744"/>
                  <a:gd name="connsiteY4" fmla="*/ 5727 h 2441703"/>
                  <a:gd name="connsiteX5" fmla="*/ 5286 w 1766744"/>
                  <a:gd name="connsiteY5" fmla="*/ 2863 h 2441703"/>
                  <a:gd name="connsiteX6" fmla="*/ 5286 w 1766744"/>
                  <a:gd name="connsiteY6" fmla="*/ 2439281 h 2441703"/>
                  <a:gd name="connsiteX7" fmla="*/ 2863 w 1766744"/>
                  <a:gd name="connsiteY7" fmla="*/ 2436969 h 2441703"/>
                  <a:gd name="connsiteX8" fmla="*/ 1764101 w 1766744"/>
                  <a:gd name="connsiteY8" fmla="*/ 2439281 h 2441703"/>
                  <a:gd name="connsiteX9" fmla="*/ 2863 w 1766744"/>
                  <a:gd name="connsiteY9" fmla="*/ 2441704 h 2441703"/>
                  <a:gd name="connsiteX10" fmla="*/ 551 w 1766744"/>
                  <a:gd name="connsiteY10" fmla="*/ 2441704 h 2441703"/>
                  <a:gd name="connsiteX11" fmla="*/ 551 w 1766744"/>
                  <a:gd name="connsiteY11" fmla="*/ 2439281 h 2441703"/>
                  <a:gd name="connsiteX12" fmla="*/ 0 w 1766744"/>
                  <a:gd name="connsiteY12" fmla="*/ 2863 h 2441703"/>
                  <a:gd name="connsiteX13" fmla="*/ 0 w 1766744"/>
                  <a:gd name="connsiteY13" fmla="*/ 0 h 2441703"/>
                  <a:gd name="connsiteX14" fmla="*/ 3084 w 1766744"/>
                  <a:gd name="connsiteY14" fmla="*/ 0 h 2441703"/>
                  <a:gd name="connsiteX15" fmla="*/ 1764101 w 1766744"/>
                  <a:gd name="connsiteY15" fmla="*/ 0 h 2441703"/>
                  <a:gd name="connsiteX16" fmla="*/ 1766744 w 1766744"/>
                  <a:gd name="connsiteY16" fmla="*/ 0 h 2441703"/>
                  <a:gd name="connsiteX17" fmla="*/ 1766744 w 1766744"/>
                  <a:gd name="connsiteY17" fmla="*/ 2533 h 2441703"/>
                  <a:gd name="connsiteX18" fmla="*/ 1765423 w 1766744"/>
                  <a:gd name="connsiteY18" fmla="*/ 1762119 h 2441703"/>
                  <a:gd name="connsiteX19" fmla="*/ 1764762 w 1766744"/>
                  <a:gd name="connsiteY19" fmla="*/ 2261539 h 2441703"/>
                  <a:gd name="connsiteX20" fmla="*/ 1764762 w 1766744"/>
                  <a:gd name="connsiteY20" fmla="*/ 2393689 h 2441703"/>
                  <a:gd name="connsiteX21" fmla="*/ 1764762 w 1766744"/>
                  <a:gd name="connsiteY21" fmla="*/ 2427608 h 2441703"/>
                  <a:gd name="connsiteX22" fmla="*/ 1763441 w 1766744"/>
                  <a:gd name="connsiteY22" fmla="*/ 2439502 h 2441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</a:cxnLst>
                <a:rect l="l" t="t" r="r" b="b"/>
                <a:pathLst>
                  <a:path w="1766744" h="2441703">
                    <a:moveTo>
                      <a:pt x="1763441" y="2439502"/>
                    </a:moveTo>
                    <a:cubicBezTo>
                      <a:pt x="1763441" y="2416485"/>
                      <a:pt x="1762339" y="1443526"/>
                      <a:pt x="1760798" y="3084"/>
                    </a:cubicBezTo>
                    <a:lnTo>
                      <a:pt x="1763441" y="5727"/>
                    </a:lnTo>
                    <a:lnTo>
                      <a:pt x="2423" y="5727"/>
                    </a:lnTo>
                    <a:lnTo>
                      <a:pt x="2423" y="5727"/>
                    </a:lnTo>
                    <a:lnTo>
                      <a:pt x="5286" y="2863"/>
                    </a:lnTo>
                    <a:cubicBezTo>
                      <a:pt x="5286" y="914042"/>
                      <a:pt x="5286" y="1757274"/>
                      <a:pt x="5286" y="2439281"/>
                    </a:cubicBezTo>
                    <a:lnTo>
                      <a:pt x="2863" y="2436969"/>
                    </a:lnTo>
                    <a:lnTo>
                      <a:pt x="1764101" y="2439281"/>
                    </a:lnTo>
                    <a:lnTo>
                      <a:pt x="2863" y="2441704"/>
                    </a:lnTo>
                    <a:lnTo>
                      <a:pt x="551" y="2441704"/>
                    </a:lnTo>
                    <a:lnTo>
                      <a:pt x="551" y="2439281"/>
                    </a:lnTo>
                    <a:cubicBezTo>
                      <a:pt x="551" y="1757274"/>
                      <a:pt x="551" y="914042"/>
                      <a:pt x="0" y="2863"/>
                    </a:cubicBezTo>
                    <a:lnTo>
                      <a:pt x="0" y="0"/>
                    </a:lnTo>
                    <a:lnTo>
                      <a:pt x="3084" y="0"/>
                    </a:lnTo>
                    <a:lnTo>
                      <a:pt x="1764101" y="0"/>
                    </a:lnTo>
                    <a:lnTo>
                      <a:pt x="1766744" y="0"/>
                    </a:lnTo>
                    <a:lnTo>
                      <a:pt x="1766744" y="2533"/>
                    </a:lnTo>
                    <a:cubicBezTo>
                      <a:pt x="1766194" y="723525"/>
                      <a:pt x="1765753" y="1332850"/>
                      <a:pt x="1765423" y="1762119"/>
                    </a:cubicBezTo>
                    <a:cubicBezTo>
                      <a:pt x="1765423" y="1976423"/>
                      <a:pt x="1764872" y="2145687"/>
                      <a:pt x="1764762" y="2261539"/>
                    </a:cubicBezTo>
                    <a:cubicBezTo>
                      <a:pt x="1764762" y="2319244"/>
                      <a:pt x="1764762" y="2363625"/>
                      <a:pt x="1764762" y="2393689"/>
                    </a:cubicBezTo>
                    <a:cubicBezTo>
                      <a:pt x="1764762" y="2408556"/>
                      <a:pt x="1764762" y="2419899"/>
                      <a:pt x="1764762" y="2427608"/>
                    </a:cubicBezTo>
                    <a:cubicBezTo>
                      <a:pt x="1764762" y="2435317"/>
                      <a:pt x="1763441" y="2439502"/>
                      <a:pt x="1763441" y="2439502"/>
                    </a:cubicBezTo>
                    <a:close/>
                  </a:path>
                </a:pathLst>
              </a:custGeom>
              <a:solidFill>
                <a:srgbClr val="263238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73" name="Graphic 3">
              <a:extLst>
                <a:ext uri="{FF2B5EF4-FFF2-40B4-BE49-F238E27FC236}">
                  <a16:creationId xmlns:a16="http://schemas.microsoft.com/office/drawing/2014/main" id="{616DCD51-6741-FB40-F00F-EDDFFC42F93B}"/>
                </a:ext>
              </a:extLst>
            </p:cNvPr>
            <p:cNvGrpSpPr/>
            <p:nvPr/>
          </p:nvGrpSpPr>
          <p:grpSpPr>
            <a:xfrm>
              <a:off x="7026658" y="2031098"/>
              <a:ext cx="2764611" cy="3665386"/>
              <a:chOff x="7026658" y="2031098"/>
              <a:chExt cx="2764611" cy="3665386"/>
            </a:xfrm>
          </p:grpSpPr>
          <p:sp>
            <p:nvSpPr>
              <p:cNvPr id="174" name="Freeform 173">
                <a:extLst>
                  <a:ext uri="{FF2B5EF4-FFF2-40B4-BE49-F238E27FC236}">
                    <a16:creationId xmlns:a16="http://schemas.microsoft.com/office/drawing/2014/main" id="{B435DA82-032B-3659-93DA-38DEA2030CC8}"/>
                  </a:ext>
                </a:extLst>
              </p:cNvPr>
              <p:cNvSpPr/>
              <p:nvPr/>
            </p:nvSpPr>
            <p:spPr>
              <a:xfrm>
                <a:off x="8196320" y="4232833"/>
                <a:ext cx="959555" cy="1463651"/>
              </a:xfrm>
              <a:custGeom>
                <a:avLst/>
                <a:gdLst>
                  <a:gd name="connsiteX0" fmla="*/ 713063 w 959555"/>
                  <a:gd name="connsiteY0" fmla="*/ 598064 h 1463651"/>
                  <a:gd name="connsiteX1" fmla="*/ 752048 w 959555"/>
                  <a:gd name="connsiteY1" fmla="*/ 467125 h 1463651"/>
                  <a:gd name="connsiteX2" fmla="*/ 780019 w 959555"/>
                  <a:gd name="connsiteY2" fmla="*/ 367021 h 1463651"/>
                  <a:gd name="connsiteX3" fmla="*/ 844553 w 959555"/>
                  <a:gd name="connsiteY3" fmla="*/ 270551 h 1463651"/>
                  <a:gd name="connsiteX4" fmla="*/ 929900 w 959555"/>
                  <a:gd name="connsiteY4" fmla="*/ 208441 h 1463651"/>
                  <a:gd name="connsiteX5" fmla="*/ 937389 w 959555"/>
                  <a:gd name="connsiteY5" fmla="*/ 203374 h 1463651"/>
                  <a:gd name="connsiteX6" fmla="*/ 950383 w 959555"/>
                  <a:gd name="connsiteY6" fmla="*/ 192362 h 1463651"/>
                  <a:gd name="connsiteX7" fmla="*/ 904461 w 959555"/>
                  <a:gd name="connsiteY7" fmla="*/ 132564 h 1463651"/>
                  <a:gd name="connsiteX8" fmla="*/ 718459 w 959555"/>
                  <a:gd name="connsiteY8" fmla="*/ 241698 h 1463651"/>
                  <a:gd name="connsiteX9" fmla="*/ 714935 w 959555"/>
                  <a:gd name="connsiteY9" fmla="*/ 245883 h 1463651"/>
                  <a:gd name="connsiteX10" fmla="*/ 611527 w 959555"/>
                  <a:gd name="connsiteY10" fmla="*/ 59991 h 1463651"/>
                  <a:gd name="connsiteX11" fmla="*/ 530728 w 959555"/>
                  <a:gd name="connsiteY11" fmla="*/ 843 h 1463651"/>
                  <a:gd name="connsiteX12" fmla="*/ 515608 w 959555"/>
                  <a:gd name="connsiteY12" fmla="*/ 4928 h 1463651"/>
                  <a:gd name="connsiteX13" fmla="*/ 288089 w 959555"/>
                  <a:gd name="connsiteY13" fmla="*/ 111310 h 1463651"/>
                  <a:gd name="connsiteX14" fmla="*/ 222013 w 959555"/>
                  <a:gd name="connsiteY14" fmla="*/ 113512 h 1463651"/>
                  <a:gd name="connsiteX15" fmla="*/ 178624 w 959555"/>
                  <a:gd name="connsiteY15" fmla="*/ 193794 h 1463651"/>
                  <a:gd name="connsiteX16" fmla="*/ 271019 w 959555"/>
                  <a:gd name="connsiteY16" fmla="*/ 561723 h 1463651"/>
                  <a:gd name="connsiteX17" fmla="*/ 0 w 959555"/>
                  <a:gd name="connsiteY17" fmla="*/ 1463651 h 1463651"/>
                  <a:gd name="connsiteX18" fmla="*/ 584216 w 959555"/>
                  <a:gd name="connsiteY18" fmla="*/ 1463651 h 146365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</a:cxnLst>
                <a:rect l="l" t="t" r="r" b="b"/>
                <a:pathLst>
                  <a:path w="959555" h="1463651">
                    <a:moveTo>
                      <a:pt x="713063" y="598064"/>
                    </a:moveTo>
                    <a:lnTo>
                      <a:pt x="752048" y="467125"/>
                    </a:lnTo>
                    <a:cubicBezTo>
                      <a:pt x="758875" y="438713"/>
                      <a:pt x="767906" y="405235"/>
                      <a:pt x="780019" y="367021"/>
                    </a:cubicBezTo>
                    <a:cubicBezTo>
                      <a:pt x="791032" y="332662"/>
                      <a:pt x="819004" y="296541"/>
                      <a:pt x="844553" y="270551"/>
                    </a:cubicBezTo>
                    <a:cubicBezTo>
                      <a:pt x="884308" y="230135"/>
                      <a:pt x="903250" y="229915"/>
                      <a:pt x="929900" y="208441"/>
                    </a:cubicBezTo>
                    <a:cubicBezTo>
                      <a:pt x="932323" y="206899"/>
                      <a:pt x="935076" y="204586"/>
                      <a:pt x="937389" y="203374"/>
                    </a:cubicBezTo>
                    <a:cubicBezTo>
                      <a:pt x="942433" y="200632"/>
                      <a:pt x="946849" y="196888"/>
                      <a:pt x="950383" y="192362"/>
                    </a:cubicBezTo>
                    <a:cubicBezTo>
                      <a:pt x="973400" y="167474"/>
                      <a:pt x="951265" y="128820"/>
                      <a:pt x="904461" y="132564"/>
                    </a:cubicBezTo>
                    <a:cubicBezTo>
                      <a:pt x="869331" y="135317"/>
                      <a:pt x="811846" y="145338"/>
                      <a:pt x="718459" y="241698"/>
                    </a:cubicBezTo>
                    <a:cubicBezTo>
                      <a:pt x="717248" y="243240"/>
                      <a:pt x="716036" y="244451"/>
                      <a:pt x="714935" y="245883"/>
                    </a:cubicBezTo>
                    <a:cubicBezTo>
                      <a:pt x="665929" y="309646"/>
                      <a:pt x="619897" y="127718"/>
                      <a:pt x="611527" y="59991"/>
                    </a:cubicBezTo>
                    <a:cubicBezTo>
                      <a:pt x="605547" y="21348"/>
                      <a:pt x="569371" y="-5137"/>
                      <a:pt x="530728" y="843"/>
                    </a:cubicBezTo>
                    <a:cubicBezTo>
                      <a:pt x="525552" y="1635"/>
                      <a:pt x="520475" y="3012"/>
                      <a:pt x="515608" y="4928"/>
                    </a:cubicBezTo>
                    <a:lnTo>
                      <a:pt x="288089" y="111310"/>
                    </a:lnTo>
                    <a:cubicBezTo>
                      <a:pt x="266383" y="105011"/>
                      <a:pt x="243245" y="105781"/>
                      <a:pt x="222013" y="113512"/>
                    </a:cubicBezTo>
                    <a:cubicBezTo>
                      <a:pt x="189020" y="125097"/>
                      <a:pt x="170232" y="159853"/>
                      <a:pt x="178624" y="193794"/>
                    </a:cubicBezTo>
                    <a:lnTo>
                      <a:pt x="271019" y="561723"/>
                    </a:lnTo>
                    <a:lnTo>
                      <a:pt x="0" y="1463651"/>
                    </a:lnTo>
                    <a:lnTo>
                      <a:pt x="584216" y="1463651"/>
                    </a:lnTo>
                    <a:close/>
                  </a:path>
                </a:pathLst>
              </a:custGeom>
              <a:solidFill>
                <a:srgbClr val="FFBE9D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5" name="Freeform 174">
                <a:extLst>
                  <a:ext uri="{FF2B5EF4-FFF2-40B4-BE49-F238E27FC236}">
                    <a16:creationId xmlns:a16="http://schemas.microsoft.com/office/drawing/2014/main" id="{C8490E9A-9B71-6737-101F-9F21E83AD0E8}"/>
                  </a:ext>
                </a:extLst>
              </p:cNvPr>
              <p:cNvSpPr/>
              <p:nvPr/>
            </p:nvSpPr>
            <p:spPr>
              <a:xfrm>
                <a:off x="8333537" y="3875669"/>
                <a:ext cx="1025158" cy="845712"/>
              </a:xfrm>
              <a:custGeom>
                <a:avLst/>
                <a:gdLst>
                  <a:gd name="connsiteX0" fmla="*/ 1025159 w 1025158"/>
                  <a:gd name="connsiteY0" fmla="*/ 126865 h 845712"/>
                  <a:gd name="connsiteX1" fmla="*/ 844553 w 1025158"/>
                  <a:gd name="connsiteY1" fmla="*/ 480808 h 845712"/>
                  <a:gd name="connsiteX2" fmla="*/ 754250 w 1025158"/>
                  <a:gd name="connsiteY2" fmla="*/ 455700 h 845712"/>
                  <a:gd name="connsiteX3" fmla="*/ 300533 w 1025158"/>
                  <a:gd name="connsiteY3" fmla="*/ 824951 h 845712"/>
                  <a:gd name="connsiteX4" fmla="*/ 172897 w 1025158"/>
                  <a:gd name="connsiteY4" fmla="*/ 813938 h 845712"/>
                  <a:gd name="connsiteX5" fmla="*/ 0 w 1025158"/>
                  <a:gd name="connsiteY5" fmla="*/ 613179 h 845712"/>
                  <a:gd name="connsiteX6" fmla="*/ 412971 w 1025158"/>
                  <a:gd name="connsiteY6" fmla="*/ 338856 h 845712"/>
                  <a:gd name="connsiteX7" fmla="*/ 402949 w 1025158"/>
                  <a:gd name="connsiteY7" fmla="*/ 186333 h 845712"/>
                  <a:gd name="connsiteX8" fmla="*/ 566926 w 1025158"/>
                  <a:gd name="connsiteY8" fmla="*/ 0 h 8457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025158" h="845712">
                    <a:moveTo>
                      <a:pt x="1025159" y="126865"/>
                    </a:moveTo>
                    <a:lnTo>
                      <a:pt x="844553" y="480808"/>
                    </a:lnTo>
                    <a:lnTo>
                      <a:pt x="754250" y="455700"/>
                    </a:lnTo>
                    <a:lnTo>
                      <a:pt x="300533" y="824951"/>
                    </a:lnTo>
                    <a:cubicBezTo>
                      <a:pt x="262022" y="856457"/>
                      <a:pt x="205439" y="851568"/>
                      <a:pt x="172897" y="813938"/>
                    </a:cubicBezTo>
                    <a:lnTo>
                      <a:pt x="0" y="613179"/>
                    </a:lnTo>
                    <a:cubicBezTo>
                      <a:pt x="0" y="613179"/>
                      <a:pt x="348547" y="463078"/>
                      <a:pt x="412971" y="338856"/>
                    </a:cubicBezTo>
                    <a:cubicBezTo>
                      <a:pt x="477394" y="214635"/>
                      <a:pt x="402949" y="186333"/>
                      <a:pt x="402949" y="186333"/>
                    </a:cubicBezTo>
                    <a:lnTo>
                      <a:pt x="566926" y="0"/>
                    </a:lnTo>
                    <a:close/>
                  </a:path>
                </a:pathLst>
              </a:custGeom>
              <a:solidFill>
                <a:schemeClr val="accent5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6" name="Freeform 175">
                <a:extLst>
                  <a:ext uri="{FF2B5EF4-FFF2-40B4-BE49-F238E27FC236}">
                    <a16:creationId xmlns:a16="http://schemas.microsoft.com/office/drawing/2014/main" id="{9636E351-9474-68B5-1DA4-DC38495803BE}"/>
                  </a:ext>
                </a:extLst>
              </p:cNvPr>
              <p:cNvSpPr/>
              <p:nvPr/>
            </p:nvSpPr>
            <p:spPr>
              <a:xfrm>
                <a:off x="7026658" y="2031098"/>
                <a:ext cx="2097801" cy="1841487"/>
              </a:xfrm>
              <a:custGeom>
                <a:avLst/>
                <a:gdLst>
                  <a:gd name="connsiteX0" fmla="*/ 2097801 w 2097801"/>
                  <a:gd name="connsiteY0" fmla="*/ 1248571 h 1841487"/>
                  <a:gd name="connsiteX1" fmla="*/ 1461386 w 2097801"/>
                  <a:gd name="connsiteY1" fmla="*/ 832407 h 1841487"/>
                  <a:gd name="connsiteX2" fmla="*/ 869571 w 2097801"/>
                  <a:gd name="connsiteY2" fmla="*/ 1950 h 1841487"/>
                  <a:gd name="connsiteX3" fmla="*/ 247031 w 2097801"/>
                  <a:gd name="connsiteY3" fmla="*/ 734505 h 1841487"/>
                  <a:gd name="connsiteX4" fmla="*/ 92855 w 2097801"/>
                  <a:gd name="connsiteY4" fmla="*/ 1746559 h 1841487"/>
                  <a:gd name="connsiteX5" fmla="*/ 998087 w 2097801"/>
                  <a:gd name="connsiteY5" fmla="*/ 1638856 h 1841487"/>
                  <a:gd name="connsiteX6" fmla="*/ 1727449 w 2097801"/>
                  <a:gd name="connsiteY6" fmla="*/ 1841487 h 184148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097801" h="1841487">
                    <a:moveTo>
                      <a:pt x="2097801" y="1248571"/>
                    </a:moveTo>
                    <a:cubicBezTo>
                      <a:pt x="2097801" y="1248571"/>
                      <a:pt x="1833500" y="1190095"/>
                      <a:pt x="1461386" y="832407"/>
                    </a:cubicBezTo>
                    <a:cubicBezTo>
                      <a:pt x="1089271" y="474719"/>
                      <a:pt x="914612" y="-693"/>
                      <a:pt x="869571" y="1950"/>
                    </a:cubicBezTo>
                    <a:cubicBezTo>
                      <a:pt x="824529" y="4593"/>
                      <a:pt x="625202" y="-88023"/>
                      <a:pt x="247031" y="734505"/>
                    </a:cubicBezTo>
                    <a:cubicBezTo>
                      <a:pt x="-131140" y="1557033"/>
                      <a:pt x="17860" y="1747660"/>
                      <a:pt x="92855" y="1746559"/>
                    </a:cubicBezTo>
                    <a:cubicBezTo>
                      <a:pt x="167851" y="1745458"/>
                      <a:pt x="678943" y="1602625"/>
                      <a:pt x="998087" y="1638856"/>
                    </a:cubicBezTo>
                    <a:cubicBezTo>
                      <a:pt x="1317231" y="1675088"/>
                      <a:pt x="1727449" y="1841487"/>
                      <a:pt x="1727449" y="1841487"/>
                    </a:cubicBezTo>
                    <a:close/>
                  </a:path>
                </a:pathLst>
              </a:custGeom>
              <a:solidFill>
                <a:schemeClr val="accent5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7" name="Freeform 176">
                <a:extLst>
                  <a:ext uri="{FF2B5EF4-FFF2-40B4-BE49-F238E27FC236}">
                    <a16:creationId xmlns:a16="http://schemas.microsoft.com/office/drawing/2014/main" id="{7271D912-CF7C-3554-6E1A-8F00DC377525}"/>
                  </a:ext>
                </a:extLst>
              </p:cNvPr>
              <p:cNvSpPr/>
              <p:nvPr/>
            </p:nvSpPr>
            <p:spPr>
              <a:xfrm>
                <a:off x="8697061" y="3124943"/>
                <a:ext cx="1014665" cy="971294"/>
              </a:xfrm>
              <a:custGeom>
                <a:avLst/>
                <a:gdLst>
                  <a:gd name="connsiteX0" fmla="*/ 988927 w 1014665"/>
                  <a:gd name="connsiteY0" fmla="*/ 603048 h 971294"/>
                  <a:gd name="connsiteX1" fmla="*/ 898735 w 1014665"/>
                  <a:gd name="connsiteY1" fmla="*/ 774513 h 971294"/>
                  <a:gd name="connsiteX2" fmla="*/ 858319 w 1014665"/>
                  <a:gd name="connsiteY2" fmla="*/ 851601 h 971294"/>
                  <a:gd name="connsiteX3" fmla="*/ 566596 w 1014665"/>
                  <a:gd name="connsiteY3" fmla="*/ 950714 h 971294"/>
                  <a:gd name="connsiteX4" fmla="*/ 0 w 1014665"/>
                  <a:gd name="connsiteY4" fmla="*/ 753259 h 971294"/>
                  <a:gd name="connsiteX5" fmla="*/ 330377 w 1014665"/>
                  <a:gd name="connsiteY5" fmla="*/ 0 h 971294"/>
                  <a:gd name="connsiteX6" fmla="*/ 896422 w 1014665"/>
                  <a:gd name="connsiteY6" fmla="*/ 301634 h 971294"/>
                  <a:gd name="connsiteX7" fmla="*/ 988927 w 1014665"/>
                  <a:gd name="connsiteY7" fmla="*/ 603048 h 97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14665" h="971294">
                    <a:moveTo>
                      <a:pt x="988927" y="603048"/>
                    </a:moveTo>
                    <a:lnTo>
                      <a:pt x="898735" y="774513"/>
                    </a:lnTo>
                    <a:lnTo>
                      <a:pt x="858319" y="851601"/>
                    </a:lnTo>
                    <a:cubicBezTo>
                      <a:pt x="802926" y="956980"/>
                      <a:pt x="674717" y="1000535"/>
                      <a:pt x="566596" y="950714"/>
                    </a:cubicBezTo>
                    <a:lnTo>
                      <a:pt x="0" y="753259"/>
                    </a:lnTo>
                    <a:lnTo>
                      <a:pt x="330377" y="0"/>
                    </a:lnTo>
                    <a:lnTo>
                      <a:pt x="896422" y="301634"/>
                    </a:lnTo>
                    <a:cubicBezTo>
                      <a:pt x="1004819" y="359637"/>
                      <a:pt x="1046127" y="494222"/>
                      <a:pt x="988927" y="603048"/>
                    </a:cubicBezTo>
                    <a:close/>
                  </a:path>
                </a:pathLst>
              </a:custGeom>
              <a:solidFill>
                <a:srgbClr val="FF725E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8" name="Freeform 177">
                <a:extLst>
                  <a:ext uri="{FF2B5EF4-FFF2-40B4-BE49-F238E27FC236}">
                    <a16:creationId xmlns:a16="http://schemas.microsoft.com/office/drawing/2014/main" id="{28C5337E-88DB-7B2F-736C-CEC9BD93CF85}"/>
                  </a:ext>
                </a:extLst>
              </p:cNvPr>
              <p:cNvSpPr/>
              <p:nvPr/>
            </p:nvSpPr>
            <p:spPr>
              <a:xfrm>
                <a:off x="8697061" y="3124943"/>
                <a:ext cx="1014665" cy="971294"/>
              </a:xfrm>
              <a:custGeom>
                <a:avLst/>
                <a:gdLst>
                  <a:gd name="connsiteX0" fmla="*/ 988927 w 1014665"/>
                  <a:gd name="connsiteY0" fmla="*/ 603048 h 971294"/>
                  <a:gd name="connsiteX1" fmla="*/ 898735 w 1014665"/>
                  <a:gd name="connsiteY1" fmla="*/ 774513 h 971294"/>
                  <a:gd name="connsiteX2" fmla="*/ 858319 w 1014665"/>
                  <a:gd name="connsiteY2" fmla="*/ 851601 h 971294"/>
                  <a:gd name="connsiteX3" fmla="*/ 566596 w 1014665"/>
                  <a:gd name="connsiteY3" fmla="*/ 950714 h 971294"/>
                  <a:gd name="connsiteX4" fmla="*/ 0 w 1014665"/>
                  <a:gd name="connsiteY4" fmla="*/ 753259 h 971294"/>
                  <a:gd name="connsiteX5" fmla="*/ 330377 w 1014665"/>
                  <a:gd name="connsiteY5" fmla="*/ 0 h 971294"/>
                  <a:gd name="connsiteX6" fmla="*/ 896422 w 1014665"/>
                  <a:gd name="connsiteY6" fmla="*/ 301634 h 971294"/>
                  <a:gd name="connsiteX7" fmla="*/ 988927 w 1014665"/>
                  <a:gd name="connsiteY7" fmla="*/ 603048 h 97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014665" h="971294">
                    <a:moveTo>
                      <a:pt x="988927" y="603048"/>
                    </a:moveTo>
                    <a:lnTo>
                      <a:pt x="898735" y="774513"/>
                    </a:lnTo>
                    <a:lnTo>
                      <a:pt x="858319" y="851601"/>
                    </a:lnTo>
                    <a:cubicBezTo>
                      <a:pt x="802926" y="956980"/>
                      <a:pt x="674717" y="1000535"/>
                      <a:pt x="566596" y="950714"/>
                    </a:cubicBezTo>
                    <a:lnTo>
                      <a:pt x="0" y="753259"/>
                    </a:lnTo>
                    <a:lnTo>
                      <a:pt x="330377" y="0"/>
                    </a:lnTo>
                    <a:lnTo>
                      <a:pt x="896422" y="301634"/>
                    </a:lnTo>
                    <a:cubicBezTo>
                      <a:pt x="1004819" y="359637"/>
                      <a:pt x="1046127" y="494222"/>
                      <a:pt x="988927" y="603048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79" name="Freeform 178">
                <a:extLst>
                  <a:ext uri="{FF2B5EF4-FFF2-40B4-BE49-F238E27FC236}">
                    <a16:creationId xmlns:a16="http://schemas.microsoft.com/office/drawing/2014/main" id="{614B8A81-63F0-D95F-FC12-A0939455688E}"/>
                  </a:ext>
                </a:extLst>
              </p:cNvPr>
              <p:cNvSpPr/>
              <p:nvPr/>
            </p:nvSpPr>
            <p:spPr>
              <a:xfrm>
                <a:off x="7075801" y="2049721"/>
                <a:ext cx="810507" cy="1621713"/>
              </a:xfrm>
              <a:custGeom>
                <a:avLst/>
                <a:gdLst>
                  <a:gd name="connsiteX0" fmla="*/ 228062 w 810507"/>
                  <a:gd name="connsiteY0" fmla="*/ 730859 h 1621713"/>
                  <a:gd name="connsiteX1" fmla="*/ 40848 w 810507"/>
                  <a:gd name="connsiteY1" fmla="*/ 1617700 h 1621713"/>
                  <a:gd name="connsiteX2" fmla="*/ 582446 w 810507"/>
                  <a:gd name="connsiteY2" fmla="*/ 890871 h 1621713"/>
                  <a:gd name="connsiteX3" fmla="*/ 769659 w 810507"/>
                  <a:gd name="connsiteY3" fmla="*/ 4030 h 1621713"/>
                  <a:gd name="connsiteX4" fmla="*/ 228062 w 810507"/>
                  <a:gd name="connsiteY4" fmla="*/ 730859 h 1621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0507" h="1621713">
                    <a:moveTo>
                      <a:pt x="228062" y="730859"/>
                    </a:moveTo>
                    <a:cubicBezTo>
                      <a:pt x="26863" y="1176427"/>
                      <a:pt x="-56943" y="1573540"/>
                      <a:pt x="40848" y="1617700"/>
                    </a:cubicBezTo>
                    <a:cubicBezTo>
                      <a:pt x="138640" y="1661860"/>
                      <a:pt x="381247" y="1336549"/>
                      <a:pt x="582446" y="890871"/>
                    </a:cubicBezTo>
                    <a:cubicBezTo>
                      <a:pt x="783645" y="445193"/>
                      <a:pt x="867451" y="48301"/>
                      <a:pt x="769659" y="4030"/>
                    </a:cubicBezTo>
                    <a:cubicBezTo>
                      <a:pt x="671868" y="-40240"/>
                      <a:pt x="429261" y="285291"/>
                      <a:pt x="228062" y="730859"/>
                    </a:cubicBezTo>
                    <a:close/>
                  </a:path>
                </a:pathLst>
              </a:custGeom>
              <a:solidFill>
                <a:srgbClr val="FF725E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0" name="Freeform 179">
                <a:extLst>
                  <a:ext uri="{FF2B5EF4-FFF2-40B4-BE49-F238E27FC236}">
                    <a16:creationId xmlns:a16="http://schemas.microsoft.com/office/drawing/2014/main" id="{F4C51DB8-511F-AECC-6FED-7CB383C2039D}"/>
                  </a:ext>
                </a:extLst>
              </p:cNvPr>
              <p:cNvSpPr/>
              <p:nvPr/>
            </p:nvSpPr>
            <p:spPr>
              <a:xfrm>
                <a:off x="7075801" y="2049721"/>
                <a:ext cx="810507" cy="1621713"/>
              </a:xfrm>
              <a:custGeom>
                <a:avLst/>
                <a:gdLst>
                  <a:gd name="connsiteX0" fmla="*/ 228062 w 810507"/>
                  <a:gd name="connsiteY0" fmla="*/ 730859 h 1621713"/>
                  <a:gd name="connsiteX1" fmla="*/ 40848 w 810507"/>
                  <a:gd name="connsiteY1" fmla="*/ 1617700 h 1621713"/>
                  <a:gd name="connsiteX2" fmla="*/ 582446 w 810507"/>
                  <a:gd name="connsiteY2" fmla="*/ 890871 h 1621713"/>
                  <a:gd name="connsiteX3" fmla="*/ 769659 w 810507"/>
                  <a:gd name="connsiteY3" fmla="*/ 4030 h 1621713"/>
                  <a:gd name="connsiteX4" fmla="*/ 228062 w 810507"/>
                  <a:gd name="connsiteY4" fmla="*/ 730859 h 16217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810507" h="1621713">
                    <a:moveTo>
                      <a:pt x="228062" y="730859"/>
                    </a:moveTo>
                    <a:cubicBezTo>
                      <a:pt x="26863" y="1176427"/>
                      <a:pt x="-56943" y="1573540"/>
                      <a:pt x="40848" y="1617700"/>
                    </a:cubicBezTo>
                    <a:cubicBezTo>
                      <a:pt x="138640" y="1661860"/>
                      <a:pt x="381247" y="1336549"/>
                      <a:pt x="582446" y="890871"/>
                    </a:cubicBezTo>
                    <a:cubicBezTo>
                      <a:pt x="783645" y="445193"/>
                      <a:pt x="867451" y="48301"/>
                      <a:pt x="769659" y="4030"/>
                    </a:cubicBezTo>
                    <a:cubicBezTo>
                      <a:pt x="671868" y="-40240"/>
                      <a:pt x="429261" y="285291"/>
                      <a:pt x="228062" y="730859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1" name="Freeform 180">
                <a:extLst>
                  <a:ext uri="{FF2B5EF4-FFF2-40B4-BE49-F238E27FC236}">
                    <a16:creationId xmlns:a16="http://schemas.microsoft.com/office/drawing/2014/main" id="{95F8D16D-AB15-E3B8-E7ED-4444B5A02A96}"/>
                  </a:ext>
                </a:extLst>
              </p:cNvPr>
              <p:cNvSpPr/>
              <p:nvPr/>
            </p:nvSpPr>
            <p:spPr>
              <a:xfrm>
                <a:off x="9581039" y="3746932"/>
                <a:ext cx="210229" cy="228840"/>
              </a:xfrm>
              <a:custGeom>
                <a:avLst/>
                <a:gdLst>
                  <a:gd name="connsiteX0" fmla="*/ 153625 w 210229"/>
                  <a:gd name="connsiteY0" fmla="*/ 228841 h 228840"/>
                  <a:gd name="connsiteX1" fmla="*/ 0 w 210229"/>
                  <a:gd name="connsiteY1" fmla="*/ 180606 h 228840"/>
                  <a:gd name="connsiteX2" fmla="*/ 95038 w 210229"/>
                  <a:gd name="connsiteY2" fmla="*/ 0 h 228840"/>
                  <a:gd name="connsiteX3" fmla="*/ 210230 w 210229"/>
                  <a:gd name="connsiteY3" fmla="*/ 71582 h 228840"/>
                  <a:gd name="connsiteX4" fmla="*/ 153625 w 210229"/>
                  <a:gd name="connsiteY4" fmla="*/ 228841 h 22884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210229" h="228840">
                    <a:moveTo>
                      <a:pt x="153625" y="228841"/>
                    </a:moveTo>
                    <a:lnTo>
                      <a:pt x="0" y="180606"/>
                    </a:lnTo>
                    <a:lnTo>
                      <a:pt x="95038" y="0"/>
                    </a:lnTo>
                    <a:lnTo>
                      <a:pt x="210230" y="71582"/>
                    </a:lnTo>
                    <a:lnTo>
                      <a:pt x="153625" y="228841"/>
                    </a:lnTo>
                    <a:close/>
                  </a:path>
                </a:pathLst>
              </a:custGeom>
              <a:solidFill>
                <a:schemeClr val="accent5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2" name="Freeform 181">
                <a:extLst>
                  <a:ext uri="{FF2B5EF4-FFF2-40B4-BE49-F238E27FC236}">
                    <a16:creationId xmlns:a16="http://schemas.microsoft.com/office/drawing/2014/main" id="{681DB19E-8B59-2E9A-F97A-8F269463A195}"/>
                  </a:ext>
                </a:extLst>
              </p:cNvPr>
              <p:cNvSpPr/>
              <p:nvPr/>
            </p:nvSpPr>
            <p:spPr>
              <a:xfrm>
                <a:off x="9581039" y="3746932"/>
                <a:ext cx="108804" cy="190517"/>
              </a:xfrm>
              <a:custGeom>
                <a:avLst/>
                <a:gdLst>
                  <a:gd name="connsiteX0" fmla="*/ 95038 w 108804"/>
                  <a:gd name="connsiteY0" fmla="*/ 0 h 190517"/>
                  <a:gd name="connsiteX1" fmla="*/ 0 w 108804"/>
                  <a:gd name="connsiteY1" fmla="*/ 180606 h 190517"/>
                  <a:gd name="connsiteX2" fmla="*/ 31606 w 108804"/>
                  <a:gd name="connsiteY2" fmla="*/ 190517 h 190517"/>
                  <a:gd name="connsiteX3" fmla="*/ 108804 w 108804"/>
                  <a:gd name="connsiteY3" fmla="*/ 8480 h 190517"/>
                  <a:gd name="connsiteX4" fmla="*/ 95038 w 108804"/>
                  <a:gd name="connsiteY4" fmla="*/ 0 h 1905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08804" h="190517">
                    <a:moveTo>
                      <a:pt x="95038" y="0"/>
                    </a:moveTo>
                    <a:lnTo>
                      <a:pt x="0" y="180606"/>
                    </a:lnTo>
                    <a:lnTo>
                      <a:pt x="31606" y="190517"/>
                    </a:lnTo>
                    <a:lnTo>
                      <a:pt x="108804" y="8480"/>
                    </a:lnTo>
                    <a:lnTo>
                      <a:pt x="95038" y="0"/>
                    </a:ln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3" name="Freeform 182">
                <a:extLst>
                  <a:ext uri="{FF2B5EF4-FFF2-40B4-BE49-F238E27FC236}">
                    <a16:creationId xmlns:a16="http://schemas.microsoft.com/office/drawing/2014/main" id="{E0FBDEB7-3022-9869-7C22-B87AAC487755}"/>
                  </a:ext>
                </a:extLst>
              </p:cNvPr>
              <p:cNvSpPr/>
              <p:nvPr/>
            </p:nvSpPr>
            <p:spPr>
              <a:xfrm>
                <a:off x="9235862" y="3637370"/>
                <a:ext cx="334328" cy="151729"/>
              </a:xfrm>
              <a:custGeom>
                <a:avLst/>
                <a:gdLst>
                  <a:gd name="connsiteX0" fmla="*/ 334275 w 334328"/>
                  <a:gd name="connsiteY0" fmla="*/ 151190 h 151729"/>
                  <a:gd name="connsiteX1" fmla="*/ 163140 w 334328"/>
                  <a:gd name="connsiteY1" fmla="*/ 85114 h 151729"/>
                  <a:gd name="connsiteX2" fmla="*/ 44 w 334328"/>
                  <a:gd name="connsiteY2" fmla="*/ 538 h 151729"/>
                  <a:gd name="connsiteX3" fmla="*/ 171289 w 334328"/>
                  <a:gd name="connsiteY3" fmla="*/ 67164 h 151729"/>
                  <a:gd name="connsiteX4" fmla="*/ 334275 w 334328"/>
                  <a:gd name="connsiteY4" fmla="*/ 151190 h 1517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34328" h="151729">
                    <a:moveTo>
                      <a:pt x="334275" y="151190"/>
                    </a:moveTo>
                    <a:cubicBezTo>
                      <a:pt x="332072" y="156145"/>
                      <a:pt x="255425" y="126411"/>
                      <a:pt x="163140" y="85114"/>
                    </a:cubicBezTo>
                    <a:cubicBezTo>
                      <a:pt x="70855" y="43817"/>
                      <a:pt x="-2048" y="5494"/>
                      <a:pt x="44" y="538"/>
                    </a:cubicBezTo>
                    <a:cubicBezTo>
                      <a:pt x="2136" y="-4418"/>
                      <a:pt x="78894" y="25426"/>
                      <a:pt x="171289" y="67164"/>
                    </a:cubicBezTo>
                    <a:cubicBezTo>
                      <a:pt x="263685" y="108901"/>
                      <a:pt x="336588" y="146234"/>
                      <a:pt x="334275" y="151190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4" name="Freeform 183">
                <a:extLst>
                  <a:ext uri="{FF2B5EF4-FFF2-40B4-BE49-F238E27FC236}">
                    <a16:creationId xmlns:a16="http://schemas.microsoft.com/office/drawing/2014/main" id="{2CC19E71-9CC8-9F88-C403-02CE8858DB34}"/>
                  </a:ext>
                </a:extLst>
              </p:cNvPr>
              <p:cNvSpPr/>
              <p:nvPr/>
            </p:nvSpPr>
            <p:spPr>
              <a:xfrm>
                <a:off x="9316342" y="3532081"/>
                <a:ext cx="301213" cy="149411"/>
              </a:xfrm>
              <a:custGeom>
                <a:avLst/>
                <a:gdLst>
                  <a:gd name="connsiteX0" fmla="*/ 301148 w 301213"/>
                  <a:gd name="connsiteY0" fmla="*/ 148886 h 149411"/>
                  <a:gd name="connsiteX1" fmla="*/ 146202 w 301213"/>
                  <a:gd name="connsiteY1" fmla="*/ 83581 h 149411"/>
                  <a:gd name="connsiteX2" fmla="*/ 65 w 301213"/>
                  <a:gd name="connsiteY2" fmla="*/ 547 h 149411"/>
                  <a:gd name="connsiteX3" fmla="*/ 154902 w 301213"/>
                  <a:gd name="connsiteY3" fmla="*/ 65851 h 149411"/>
                  <a:gd name="connsiteX4" fmla="*/ 301148 w 301213"/>
                  <a:gd name="connsiteY4" fmla="*/ 148886 h 1494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301213" h="149411">
                    <a:moveTo>
                      <a:pt x="301148" y="148886"/>
                    </a:moveTo>
                    <a:cubicBezTo>
                      <a:pt x="298726" y="153731"/>
                      <a:pt x="229347" y="124548"/>
                      <a:pt x="146202" y="83581"/>
                    </a:cubicBezTo>
                    <a:cubicBezTo>
                      <a:pt x="63057" y="42615"/>
                      <a:pt x="-2358" y="5502"/>
                      <a:pt x="65" y="547"/>
                    </a:cubicBezTo>
                    <a:cubicBezTo>
                      <a:pt x="2488" y="-4409"/>
                      <a:pt x="71757" y="24884"/>
                      <a:pt x="154902" y="65851"/>
                    </a:cubicBezTo>
                    <a:cubicBezTo>
                      <a:pt x="238047" y="106818"/>
                      <a:pt x="303571" y="143930"/>
                      <a:pt x="301148" y="148886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5" name="Freeform 184">
                <a:extLst>
                  <a:ext uri="{FF2B5EF4-FFF2-40B4-BE49-F238E27FC236}">
                    <a16:creationId xmlns:a16="http://schemas.microsoft.com/office/drawing/2014/main" id="{D880988D-C1B9-86AA-CE96-C0E2BC7CDC60}"/>
                  </a:ext>
                </a:extLst>
              </p:cNvPr>
              <p:cNvSpPr/>
              <p:nvPr/>
            </p:nvSpPr>
            <p:spPr>
              <a:xfrm>
                <a:off x="9205902" y="3765070"/>
                <a:ext cx="304792" cy="137147"/>
              </a:xfrm>
              <a:custGeom>
                <a:avLst/>
                <a:gdLst>
                  <a:gd name="connsiteX0" fmla="*/ 304767 w 304792"/>
                  <a:gd name="connsiteY0" fmla="*/ 136368 h 137147"/>
                  <a:gd name="connsiteX1" fmla="*/ 256642 w 304792"/>
                  <a:gd name="connsiteY1" fmla="*/ 125356 h 137147"/>
                  <a:gd name="connsiteX2" fmla="*/ 205764 w 304792"/>
                  <a:gd name="connsiteY2" fmla="*/ 108617 h 137147"/>
                  <a:gd name="connsiteX3" fmla="*/ 146187 w 304792"/>
                  <a:gd name="connsiteY3" fmla="*/ 82187 h 137147"/>
                  <a:gd name="connsiteX4" fmla="*/ 50 w 304792"/>
                  <a:gd name="connsiteY4" fmla="*/ 474 h 137147"/>
                  <a:gd name="connsiteX5" fmla="*/ 154226 w 304792"/>
                  <a:gd name="connsiteY5" fmla="*/ 64346 h 137147"/>
                  <a:gd name="connsiteX6" fmla="*/ 212812 w 304792"/>
                  <a:gd name="connsiteY6" fmla="*/ 91768 h 137147"/>
                  <a:gd name="connsiteX7" fmla="*/ 261268 w 304792"/>
                  <a:gd name="connsiteY7" fmla="*/ 112251 h 137147"/>
                  <a:gd name="connsiteX8" fmla="*/ 304767 w 304792"/>
                  <a:gd name="connsiteY8" fmla="*/ 136368 h 13714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304792" h="137147">
                    <a:moveTo>
                      <a:pt x="304767" y="136368"/>
                    </a:moveTo>
                    <a:cubicBezTo>
                      <a:pt x="303996" y="139012"/>
                      <a:pt x="285715" y="134827"/>
                      <a:pt x="256642" y="125356"/>
                    </a:cubicBezTo>
                    <a:cubicBezTo>
                      <a:pt x="242106" y="120841"/>
                      <a:pt x="224816" y="115114"/>
                      <a:pt x="205764" y="108617"/>
                    </a:cubicBezTo>
                    <a:cubicBezTo>
                      <a:pt x="186713" y="102120"/>
                      <a:pt x="167220" y="91768"/>
                      <a:pt x="146187" y="82187"/>
                    </a:cubicBezTo>
                    <a:cubicBezTo>
                      <a:pt x="62161" y="43202"/>
                      <a:pt x="-2043" y="5099"/>
                      <a:pt x="50" y="474"/>
                    </a:cubicBezTo>
                    <a:cubicBezTo>
                      <a:pt x="2142" y="-4152"/>
                      <a:pt x="71191" y="25692"/>
                      <a:pt x="154226" y="64346"/>
                    </a:cubicBezTo>
                    <a:cubicBezTo>
                      <a:pt x="175149" y="73817"/>
                      <a:pt x="194532" y="84169"/>
                      <a:pt x="212812" y="91768"/>
                    </a:cubicBezTo>
                    <a:cubicBezTo>
                      <a:pt x="231093" y="99366"/>
                      <a:pt x="247502" y="106084"/>
                      <a:pt x="261268" y="112251"/>
                    </a:cubicBezTo>
                    <a:cubicBezTo>
                      <a:pt x="288799" y="124915"/>
                      <a:pt x="305538" y="133726"/>
                      <a:pt x="304767" y="136368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6" name="Freeform 185">
                <a:extLst>
                  <a:ext uri="{FF2B5EF4-FFF2-40B4-BE49-F238E27FC236}">
                    <a16:creationId xmlns:a16="http://schemas.microsoft.com/office/drawing/2014/main" id="{2CB6E040-046F-CA20-09A0-CD7D01833026}"/>
                  </a:ext>
                </a:extLst>
              </p:cNvPr>
              <p:cNvSpPr/>
              <p:nvPr/>
            </p:nvSpPr>
            <p:spPr>
              <a:xfrm>
                <a:off x="7322485" y="2648931"/>
                <a:ext cx="391595" cy="562020"/>
              </a:xfrm>
              <a:custGeom>
                <a:avLst/>
                <a:gdLst>
                  <a:gd name="connsiteX0" fmla="*/ 391596 w 391595"/>
                  <a:gd name="connsiteY0" fmla="*/ 32647 h 562020"/>
                  <a:gd name="connsiteX1" fmla="*/ 36220 w 391595"/>
                  <a:gd name="connsiteY1" fmla="*/ 200588 h 562020"/>
                  <a:gd name="connsiteX2" fmla="*/ 152183 w 391595"/>
                  <a:gd name="connsiteY2" fmla="*/ 562020 h 562020"/>
                  <a:gd name="connsiteX3" fmla="*/ 391596 w 391595"/>
                  <a:gd name="connsiteY3" fmla="*/ 32647 h 5620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391595" h="562020">
                    <a:moveTo>
                      <a:pt x="391596" y="32647"/>
                    </a:moveTo>
                    <a:cubicBezTo>
                      <a:pt x="391596" y="32647"/>
                      <a:pt x="161874" y="-109856"/>
                      <a:pt x="36220" y="200588"/>
                    </a:cubicBezTo>
                    <a:cubicBezTo>
                      <a:pt x="-89433" y="511032"/>
                      <a:pt x="152183" y="562020"/>
                      <a:pt x="152183" y="562020"/>
                    </a:cubicBezTo>
                    <a:cubicBezTo>
                      <a:pt x="256515" y="397724"/>
                      <a:pt x="337116" y="219497"/>
                      <a:pt x="391596" y="32647"/>
                    </a:cubicBezTo>
                    <a:close/>
                  </a:path>
                </a:pathLst>
              </a:custGeom>
              <a:solidFill>
                <a:schemeClr val="accent5">
                  <a:lumMod val="60000"/>
                  <a:lumOff val="40000"/>
                </a:schemeClr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7" name="Freeform 186">
                <a:extLst>
                  <a:ext uri="{FF2B5EF4-FFF2-40B4-BE49-F238E27FC236}">
                    <a16:creationId xmlns:a16="http://schemas.microsoft.com/office/drawing/2014/main" id="{90E039E6-6AB7-699B-92B8-7C8D6AD0E8DB}"/>
                  </a:ext>
                </a:extLst>
              </p:cNvPr>
              <p:cNvSpPr/>
              <p:nvPr/>
            </p:nvSpPr>
            <p:spPr>
              <a:xfrm>
                <a:off x="7299678" y="2311555"/>
                <a:ext cx="659099" cy="1355315"/>
              </a:xfrm>
              <a:custGeom>
                <a:avLst/>
                <a:gdLst>
                  <a:gd name="connsiteX0" fmla="*/ 658771 w 659099"/>
                  <a:gd name="connsiteY0" fmla="*/ 0 h 1355315"/>
                  <a:gd name="connsiteX1" fmla="*/ 649851 w 659099"/>
                  <a:gd name="connsiteY1" fmla="*/ 59358 h 1355315"/>
                  <a:gd name="connsiteX2" fmla="*/ 617474 w 659099"/>
                  <a:gd name="connsiteY2" fmla="*/ 219921 h 1355315"/>
                  <a:gd name="connsiteX3" fmla="*/ 585538 w 659099"/>
                  <a:gd name="connsiteY3" fmla="*/ 328615 h 1355315"/>
                  <a:gd name="connsiteX4" fmla="*/ 567587 w 659099"/>
                  <a:gd name="connsiteY4" fmla="*/ 389074 h 1355315"/>
                  <a:gd name="connsiteX5" fmla="*/ 558227 w 659099"/>
                  <a:gd name="connsiteY5" fmla="*/ 420680 h 1355315"/>
                  <a:gd name="connsiteX6" fmla="*/ 546333 w 659099"/>
                  <a:gd name="connsiteY6" fmla="*/ 452396 h 1355315"/>
                  <a:gd name="connsiteX7" fmla="*/ 494464 w 659099"/>
                  <a:gd name="connsiteY7" fmla="*/ 586309 h 1355315"/>
                  <a:gd name="connsiteX8" fmla="*/ 480808 w 659099"/>
                  <a:gd name="connsiteY8" fmla="*/ 621439 h 1355315"/>
                  <a:gd name="connsiteX9" fmla="*/ 464620 w 659099"/>
                  <a:gd name="connsiteY9" fmla="*/ 656128 h 1355315"/>
                  <a:gd name="connsiteX10" fmla="*/ 430481 w 659099"/>
                  <a:gd name="connsiteY10" fmla="*/ 726608 h 1355315"/>
                  <a:gd name="connsiteX11" fmla="*/ 396232 w 659099"/>
                  <a:gd name="connsiteY11" fmla="*/ 796979 h 1355315"/>
                  <a:gd name="connsiteX12" fmla="*/ 378942 w 659099"/>
                  <a:gd name="connsiteY12" fmla="*/ 831118 h 1355315"/>
                  <a:gd name="connsiteX13" fmla="*/ 359780 w 659099"/>
                  <a:gd name="connsiteY13" fmla="*/ 863605 h 1355315"/>
                  <a:gd name="connsiteX14" fmla="*/ 286547 w 659099"/>
                  <a:gd name="connsiteY14" fmla="*/ 987276 h 1355315"/>
                  <a:gd name="connsiteX15" fmla="*/ 268927 w 659099"/>
                  <a:gd name="connsiteY15" fmla="*/ 1016239 h 1355315"/>
                  <a:gd name="connsiteX16" fmla="*/ 249875 w 659099"/>
                  <a:gd name="connsiteY16" fmla="*/ 1043219 h 1355315"/>
                  <a:gd name="connsiteX17" fmla="*/ 213313 w 659099"/>
                  <a:gd name="connsiteY17" fmla="*/ 1094758 h 1355315"/>
                  <a:gd name="connsiteX18" fmla="*/ 147238 w 659099"/>
                  <a:gd name="connsiteY18" fmla="*/ 1186933 h 1355315"/>
                  <a:gd name="connsiteX19" fmla="*/ 41077 w 659099"/>
                  <a:gd name="connsiteY19" fmla="*/ 1311265 h 1355315"/>
                  <a:gd name="connsiteX20" fmla="*/ 0 w 659099"/>
                  <a:gd name="connsiteY20" fmla="*/ 1355315 h 1355315"/>
                  <a:gd name="connsiteX21" fmla="*/ 35240 w 659099"/>
                  <a:gd name="connsiteY21" fmla="*/ 1306640 h 1355315"/>
                  <a:gd name="connsiteX22" fmla="*/ 136446 w 659099"/>
                  <a:gd name="connsiteY22" fmla="*/ 1178233 h 1355315"/>
                  <a:gd name="connsiteX23" fmla="*/ 199768 w 659099"/>
                  <a:gd name="connsiteY23" fmla="*/ 1085398 h 1355315"/>
                  <a:gd name="connsiteX24" fmla="*/ 235228 w 659099"/>
                  <a:gd name="connsiteY24" fmla="*/ 1033749 h 1355315"/>
                  <a:gd name="connsiteX25" fmla="*/ 253839 w 659099"/>
                  <a:gd name="connsiteY25" fmla="*/ 1006768 h 1355315"/>
                  <a:gd name="connsiteX26" fmla="*/ 270909 w 659099"/>
                  <a:gd name="connsiteY26" fmla="*/ 977805 h 1355315"/>
                  <a:gd name="connsiteX27" fmla="*/ 343261 w 659099"/>
                  <a:gd name="connsiteY27" fmla="*/ 854244 h 1355315"/>
                  <a:gd name="connsiteX28" fmla="*/ 362093 w 659099"/>
                  <a:gd name="connsiteY28" fmla="*/ 821867 h 1355315"/>
                  <a:gd name="connsiteX29" fmla="*/ 379162 w 659099"/>
                  <a:gd name="connsiteY29" fmla="*/ 787948 h 1355315"/>
                  <a:gd name="connsiteX30" fmla="*/ 413081 w 659099"/>
                  <a:gd name="connsiteY30" fmla="*/ 718019 h 1355315"/>
                  <a:gd name="connsiteX31" fmla="*/ 447110 w 659099"/>
                  <a:gd name="connsiteY31" fmla="*/ 648089 h 1355315"/>
                  <a:gd name="connsiteX32" fmla="*/ 463188 w 659099"/>
                  <a:gd name="connsiteY32" fmla="*/ 613730 h 1355315"/>
                  <a:gd name="connsiteX33" fmla="*/ 476954 w 659099"/>
                  <a:gd name="connsiteY33" fmla="*/ 578930 h 1355315"/>
                  <a:gd name="connsiteX34" fmla="*/ 529594 w 659099"/>
                  <a:gd name="connsiteY34" fmla="*/ 446779 h 1355315"/>
                  <a:gd name="connsiteX35" fmla="*/ 541818 w 659099"/>
                  <a:gd name="connsiteY35" fmla="*/ 415394 h 1355315"/>
                  <a:gd name="connsiteX36" fmla="*/ 551509 w 659099"/>
                  <a:gd name="connsiteY36" fmla="*/ 384118 h 1355315"/>
                  <a:gd name="connsiteX37" fmla="*/ 570230 w 659099"/>
                  <a:gd name="connsiteY37" fmla="*/ 324320 h 1355315"/>
                  <a:gd name="connsiteX38" fmla="*/ 604039 w 659099"/>
                  <a:gd name="connsiteY38" fmla="*/ 216947 h 1355315"/>
                  <a:gd name="connsiteX39" fmla="*/ 642252 w 659099"/>
                  <a:gd name="connsiteY39" fmla="*/ 58367 h 1355315"/>
                  <a:gd name="connsiteX40" fmla="*/ 658771 w 659099"/>
                  <a:gd name="connsiteY40" fmla="*/ 0 h 135531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</a:cxnLst>
                <a:rect l="l" t="t" r="r" b="b"/>
                <a:pathLst>
                  <a:path w="659099" h="1355315">
                    <a:moveTo>
                      <a:pt x="658771" y="0"/>
                    </a:moveTo>
                    <a:cubicBezTo>
                      <a:pt x="660203" y="0"/>
                      <a:pt x="656899" y="21364"/>
                      <a:pt x="649851" y="59358"/>
                    </a:cubicBezTo>
                    <a:cubicBezTo>
                      <a:pt x="642803" y="97351"/>
                      <a:pt x="632231" y="152304"/>
                      <a:pt x="617474" y="219921"/>
                    </a:cubicBezTo>
                    <a:lnTo>
                      <a:pt x="585538" y="328615"/>
                    </a:lnTo>
                    <a:cubicBezTo>
                      <a:pt x="579734" y="348074"/>
                      <a:pt x="573754" y="368227"/>
                      <a:pt x="567587" y="389074"/>
                    </a:cubicBezTo>
                    <a:lnTo>
                      <a:pt x="558227" y="420680"/>
                    </a:lnTo>
                    <a:cubicBezTo>
                      <a:pt x="554813" y="431692"/>
                      <a:pt x="550297" y="441714"/>
                      <a:pt x="546333" y="452396"/>
                    </a:cubicBezTo>
                    <a:lnTo>
                      <a:pt x="494464" y="586309"/>
                    </a:lnTo>
                    <a:cubicBezTo>
                      <a:pt x="489949" y="597982"/>
                      <a:pt x="485323" y="609655"/>
                      <a:pt x="480808" y="621439"/>
                    </a:cubicBezTo>
                    <a:cubicBezTo>
                      <a:pt x="476293" y="633222"/>
                      <a:pt x="469796" y="644455"/>
                      <a:pt x="464620" y="656128"/>
                    </a:cubicBezTo>
                    <a:lnTo>
                      <a:pt x="430481" y="726608"/>
                    </a:lnTo>
                    <a:lnTo>
                      <a:pt x="396232" y="796979"/>
                    </a:lnTo>
                    <a:cubicBezTo>
                      <a:pt x="390395" y="807991"/>
                      <a:pt x="385219" y="820325"/>
                      <a:pt x="378942" y="831118"/>
                    </a:cubicBezTo>
                    <a:cubicBezTo>
                      <a:pt x="372665" y="841910"/>
                      <a:pt x="366057" y="853143"/>
                      <a:pt x="359780" y="863605"/>
                    </a:cubicBezTo>
                    <a:lnTo>
                      <a:pt x="286547" y="987276"/>
                    </a:lnTo>
                    <a:cubicBezTo>
                      <a:pt x="280600" y="996967"/>
                      <a:pt x="275534" y="1006988"/>
                      <a:pt x="268927" y="1016239"/>
                    </a:cubicBezTo>
                    <a:lnTo>
                      <a:pt x="249875" y="1043219"/>
                    </a:lnTo>
                    <a:lnTo>
                      <a:pt x="213313" y="1094758"/>
                    </a:lnTo>
                    <a:lnTo>
                      <a:pt x="147238" y="1186933"/>
                    </a:lnTo>
                    <a:cubicBezTo>
                      <a:pt x="103188" y="1240124"/>
                      <a:pt x="66406" y="1282082"/>
                      <a:pt x="41077" y="1311265"/>
                    </a:cubicBezTo>
                    <a:cubicBezTo>
                      <a:pt x="28633" y="1327068"/>
                      <a:pt x="14900" y="1341803"/>
                      <a:pt x="0" y="1355315"/>
                    </a:cubicBezTo>
                    <a:cubicBezTo>
                      <a:pt x="10352" y="1338125"/>
                      <a:pt x="22146" y="1321837"/>
                      <a:pt x="35240" y="1306640"/>
                    </a:cubicBezTo>
                    <a:cubicBezTo>
                      <a:pt x="59688" y="1275474"/>
                      <a:pt x="94157" y="1231865"/>
                      <a:pt x="136446" y="1178233"/>
                    </a:cubicBezTo>
                    <a:lnTo>
                      <a:pt x="199768" y="1085398"/>
                    </a:lnTo>
                    <a:lnTo>
                      <a:pt x="235228" y="1033749"/>
                    </a:lnTo>
                    <a:cubicBezTo>
                      <a:pt x="241395" y="1024939"/>
                      <a:pt x="247562" y="1015908"/>
                      <a:pt x="253839" y="1006768"/>
                    </a:cubicBezTo>
                    <a:cubicBezTo>
                      <a:pt x="260117" y="997627"/>
                      <a:pt x="264852" y="987606"/>
                      <a:pt x="270909" y="977805"/>
                    </a:cubicBezTo>
                    <a:lnTo>
                      <a:pt x="343261" y="854244"/>
                    </a:lnTo>
                    <a:lnTo>
                      <a:pt x="362093" y="821867"/>
                    </a:lnTo>
                    <a:cubicBezTo>
                      <a:pt x="368590" y="810855"/>
                      <a:pt x="373105" y="799842"/>
                      <a:pt x="379162" y="787948"/>
                    </a:cubicBezTo>
                    <a:lnTo>
                      <a:pt x="413081" y="718019"/>
                    </a:lnTo>
                    <a:cubicBezTo>
                      <a:pt x="424093" y="694342"/>
                      <a:pt x="435877" y="671105"/>
                      <a:pt x="447110" y="648089"/>
                    </a:cubicBezTo>
                    <a:cubicBezTo>
                      <a:pt x="452396" y="637076"/>
                      <a:pt x="458783" y="625403"/>
                      <a:pt x="463188" y="613730"/>
                    </a:cubicBezTo>
                    <a:lnTo>
                      <a:pt x="476954" y="578930"/>
                    </a:lnTo>
                    <a:lnTo>
                      <a:pt x="529594" y="446779"/>
                    </a:lnTo>
                    <a:cubicBezTo>
                      <a:pt x="533668" y="435767"/>
                      <a:pt x="538294" y="425966"/>
                      <a:pt x="541818" y="415394"/>
                    </a:cubicBezTo>
                    <a:cubicBezTo>
                      <a:pt x="545342" y="404822"/>
                      <a:pt x="548315" y="394470"/>
                      <a:pt x="551509" y="384118"/>
                    </a:cubicBezTo>
                    <a:lnTo>
                      <a:pt x="570230" y="324320"/>
                    </a:lnTo>
                    <a:lnTo>
                      <a:pt x="604039" y="216947"/>
                    </a:lnTo>
                    <a:lnTo>
                      <a:pt x="642252" y="58367"/>
                    </a:lnTo>
                    <a:cubicBezTo>
                      <a:pt x="646085" y="38478"/>
                      <a:pt x="651613" y="18953"/>
                      <a:pt x="658771" y="0"/>
                    </a:cubicBezTo>
                    <a:close/>
                  </a:path>
                </a:pathLst>
              </a:custGeom>
              <a:solidFill>
                <a:schemeClr val="accent5">
                  <a:lumMod val="40000"/>
                  <a:lumOff val="60000"/>
                </a:schemeClr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8" name="Freeform 187">
                <a:extLst>
                  <a:ext uri="{FF2B5EF4-FFF2-40B4-BE49-F238E27FC236}">
                    <a16:creationId xmlns:a16="http://schemas.microsoft.com/office/drawing/2014/main" id="{1C0A3570-4816-97F3-8D96-BFB653A65FAC}"/>
                  </a:ext>
                </a:extLst>
              </p:cNvPr>
              <p:cNvSpPr/>
              <p:nvPr/>
            </p:nvSpPr>
            <p:spPr>
              <a:xfrm>
                <a:off x="8388379" y="4148925"/>
                <a:ext cx="511507" cy="470006"/>
              </a:xfrm>
              <a:custGeom>
                <a:avLst/>
                <a:gdLst>
                  <a:gd name="connsiteX0" fmla="*/ 0 w 511507"/>
                  <a:gd name="connsiteY0" fmla="*/ 315255 h 470006"/>
                  <a:gd name="connsiteX1" fmla="*/ 73344 w 511507"/>
                  <a:gd name="connsiteY1" fmla="*/ 422407 h 470006"/>
                  <a:gd name="connsiteX2" fmla="*/ 190627 w 511507"/>
                  <a:gd name="connsiteY2" fmla="*/ 469431 h 470006"/>
                  <a:gd name="connsiteX3" fmla="*/ 275314 w 511507"/>
                  <a:gd name="connsiteY3" fmla="*/ 385735 h 470006"/>
                  <a:gd name="connsiteX4" fmla="*/ 345023 w 511507"/>
                  <a:gd name="connsiteY4" fmla="*/ 373401 h 470006"/>
                  <a:gd name="connsiteX5" fmla="*/ 369802 w 511507"/>
                  <a:gd name="connsiteY5" fmla="*/ 301049 h 470006"/>
                  <a:gd name="connsiteX6" fmla="*/ 456030 w 511507"/>
                  <a:gd name="connsiteY6" fmla="*/ 277812 h 470006"/>
                  <a:gd name="connsiteX7" fmla="*/ 467043 w 511507"/>
                  <a:gd name="connsiteY7" fmla="*/ 183545 h 470006"/>
                  <a:gd name="connsiteX8" fmla="*/ 421781 w 511507"/>
                  <a:gd name="connsiteY8" fmla="*/ 96876 h 470006"/>
                  <a:gd name="connsiteX9" fmla="*/ 485874 w 511507"/>
                  <a:gd name="connsiteY9" fmla="*/ 90378 h 470006"/>
                  <a:gd name="connsiteX10" fmla="*/ 507128 w 511507"/>
                  <a:gd name="connsiteY10" fmla="*/ 36307 h 470006"/>
                  <a:gd name="connsiteX11" fmla="*/ 475522 w 511507"/>
                  <a:gd name="connsiteY11" fmla="*/ 16154 h 470006"/>
                  <a:gd name="connsiteX12" fmla="*/ 382246 w 511507"/>
                  <a:gd name="connsiteY12" fmla="*/ 1067 h 470006"/>
                  <a:gd name="connsiteX13" fmla="*/ 174329 w 511507"/>
                  <a:gd name="connsiteY13" fmla="*/ 221979 h 470006"/>
                  <a:gd name="connsiteX14" fmla="*/ 0 w 511507"/>
                  <a:gd name="connsiteY14" fmla="*/ 315255 h 47000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511507" h="470006">
                    <a:moveTo>
                      <a:pt x="0" y="315255"/>
                    </a:moveTo>
                    <a:cubicBezTo>
                      <a:pt x="21034" y="353358"/>
                      <a:pt x="42398" y="392343"/>
                      <a:pt x="73344" y="422407"/>
                    </a:cubicBezTo>
                    <a:cubicBezTo>
                      <a:pt x="104289" y="452471"/>
                      <a:pt x="146577" y="473836"/>
                      <a:pt x="190627" y="469431"/>
                    </a:cubicBezTo>
                    <a:cubicBezTo>
                      <a:pt x="234678" y="465026"/>
                      <a:pt x="274873" y="429125"/>
                      <a:pt x="275314" y="385735"/>
                    </a:cubicBezTo>
                    <a:cubicBezTo>
                      <a:pt x="296018" y="401263"/>
                      <a:pt x="327844" y="392893"/>
                      <a:pt x="345023" y="373401"/>
                    </a:cubicBezTo>
                    <a:cubicBezTo>
                      <a:pt x="362203" y="353909"/>
                      <a:pt x="367819" y="326928"/>
                      <a:pt x="369802" y="301049"/>
                    </a:cubicBezTo>
                    <a:cubicBezTo>
                      <a:pt x="397994" y="317678"/>
                      <a:pt x="437199" y="304573"/>
                      <a:pt x="456030" y="277812"/>
                    </a:cubicBezTo>
                    <a:cubicBezTo>
                      <a:pt x="473540" y="249587"/>
                      <a:pt x="477570" y="215041"/>
                      <a:pt x="467043" y="183545"/>
                    </a:cubicBezTo>
                    <a:cubicBezTo>
                      <a:pt x="456316" y="152577"/>
                      <a:pt x="441064" y="123372"/>
                      <a:pt x="421781" y="96876"/>
                    </a:cubicBezTo>
                    <a:cubicBezTo>
                      <a:pt x="443806" y="98638"/>
                      <a:pt x="466492" y="100180"/>
                      <a:pt x="485874" y="90378"/>
                    </a:cubicBezTo>
                    <a:cubicBezTo>
                      <a:pt x="505256" y="80577"/>
                      <a:pt x="518912" y="54808"/>
                      <a:pt x="507128" y="36307"/>
                    </a:cubicBezTo>
                    <a:cubicBezTo>
                      <a:pt x="499386" y="25977"/>
                      <a:pt x="488154" y="18819"/>
                      <a:pt x="475522" y="16154"/>
                    </a:cubicBezTo>
                    <a:cubicBezTo>
                      <a:pt x="441493" y="5141"/>
                      <a:pt x="417706" y="-3008"/>
                      <a:pt x="382246" y="1067"/>
                    </a:cubicBezTo>
                    <a:cubicBezTo>
                      <a:pt x="374097" y="1067"/>
                      <a:pt x="396452" y="94453"/>
                      <a:pt x="174329" y="221979"/>
                    </a:cubicBezTo>
                    <a:cubicBezTo>
                      <a:pt x="42508" y="297415"/>
                      <a:pt x="0" y="315255"/>
                      <a:pt x="0" y="315255"/>
                    </a:cubicBezTo>
                    <a:close/>
                  </a:path>
                </a:pathLst>
              </a:custGeom>
              <a:solidFill>
                <a:schemeClr val="accent5">
                  <a:lumMod val="75000"/>
                </a:schemeClr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89" name="Freeform 188">
                <a:extLst>
                  <a:ext uri="{FF2B5EF4-FFF2-40B4-BE49-F238E27FC236}">
                    <a16:creationId xmlns:a16="http://schemas.microsoft.com/office/drawing/2014/main" id="{66B8EFFF-E5BA-321F-471B-6AE8BD74C88B}"/>
                  </a:ext>
                </a:extLst>
              </p:cNvPr>
              <p:cNvSpPr/>
              <p:nvPr/>
            </p:nvSpPr>
            <p:spPr>
              <a:xfrm>
                <a:off x="8663033" y="4593237"/>
                <a:ext cx="225536" cy="113455"/>
              </a:xfrm>
              <a:custGeom>
                <a:avLst/>
                <a:gdLst>
                  <a:gd name="connsiteX0" fmla="*/ 225537 w 225536"/>
                  <a:gd name="connsiteY0" fmla="*/ 5296 h 113455"/>
                  <a:gd name="connsiteX1" fmla="*/ 186663 w 225536"/>
                  <a:gd name="connsiteY1" fmla="*/ 4085 h 113455"/>
                  <a:gd name="connsiteX2" fmla="*/ 23457 w 225536"/>
                  <a:gd name="connsiteY2" fmla="*/ 82384 h 113455"/>
                  <a:gd name="connsiteX3" fmla="*/ 0 w 225536"/>
                  <a:gd name="connsiteY3" fmla="*/ 113439 h 113455"/>
                  <a:gd name="connsiteX4" fmla="*/ 4295 w 225536"/>
                  <a:gd name="connsiteY4" fmla="*/ 103749 h 113455"/>
                  <a:gd name="connsiteX5" fmla="*/ 20263 w 225536"/>
                  <a:gd name="connsiteY5" fmla="*/ 79741 h 113455"/>
                  <a:gd name="connsiteX6" fmla="*/ 186663 w 225536"/>
                  <a:gd name="connsiteY6" fmla="*/ 10 h 113455"/>
                  <a:gd name="connsiteX7" fmla="*/ 215295 w 225536"/>
                  <a:gd name="connsiteY7" fmla="*/ 2653 h 113455"/>
                  <a:gd name="connsiteX8" fmla="*/ 225537 w 225536"/>
                  <a:gd name="connsiteY8" fmla="*/ 5296 h 11345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25536" h="113455">
                    <a:moveTo>
                      <a:pt x="225537" y="5296"/>
                    </a:moveTo>
                    <a:cubicBezTo>
                      <a:pt x="225537" y="6287"/>
                      <a:pt x="210670" y="3424"/>
                      <a:pt x="186663" y="4085"/>
                    </a:cubicBezTo>
                    <a:cubicBezTo>
                      <a:pt x="123550" y="5593"/>
                      <a:pt x="64126" y="34105"/>
                      <a:pt x="23457" y="82384"/>
                    </a:cubicBezTo>
                    <a:cubicBezTo>
                      <a:pt x="7929" y="100665"/>
                      <a:pt x="1432" y="113990"/>
                      <a:pt x="0" y="113439"/>
                    </a:cubicBezTo>
                    <a:cubicBezTo>
                      <a:pt x="914" y="110004"/>
                      <a:pt x="2368" y="106733"/>
                      <a:pt x="4295" y="103749"/>
                    </a:cubicBezTo>
                    <a:cubicBezTo>
                      <a:pt x="9008" y="95357"/>
                      <a:pt x="14349" y="87329"/>
                      <a:pt x="20263" y="79741"/>
                    </a:cubicBezTo>
                    <a:cubicBezTo>
                      <a:pt x="60382" y="28819"/>
                      <a:pt x="121843" y="-629"/>
                      <a:pt x="186663" y="10"/>
                    </a:cubicBezTo>
                    <a:cubicBezTo>
                      <a:pt x="196266" y="65"/>
                      <a:pt x="205847" y="957"/>
                      <a:pt x="215295" y="2653"/>
                    </a:cubicBezTo>
                    <a:cubicBezTo>
                      <a:pt x="218842" y="2918"/>
                      <a:pt x="222310" y="3821"/>
                      <a:pt x="225537" y="5296"/>
                    </a:cubicBezTo>
                    <a:close/>
                  </a:path>
                </a:pathLst>
              </a:custGeom>
              <a:solidFill>
                <a:srgbClr val="EB996E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0" name="Freeform 189">
                <a:extLst>
                  <a:ext uri="{FF2B5EF4-FFF2-40B4-BE49-F238E27FC236}">
                    <a16:creationId xmlns:a16="http://schemas.microsoft.com/office/drawing/2014/main" id="{76C7D125-C683-C508-BE10-71E9432B091F}"/>
                  </a:ext>
                </a:extLst>
              </p:cNvPr>
              <p:cNvSpPr/>
              <p:nvPr/>
            </p:nvSpPr>
            <p:spPr>
              <a:xfrm>
                <a:off x="8402806" y="4209019"/>
                <a:ext cx="421050" cy="353458"/>
              </a:xfrm>
              <a:custGeom>
                <a:avLst/>
                <a:gdLst>
                  <a:gd name="connsiteX0" fmla="*/ 0 w 421050"/>
                  <a:gd name="connsiteY0" fmla="*/ 195583 h 353458"/>
                  <a:gd name="connsiteX1" fmla="*/ 97792 w 421050"/>
                  <a:gd name="connsiteY1" fmla="*/ 302515 h 353458"/>
                  <a:gd name="connsiteX2" fmla="*/ 163867 w 421050"/>
                  <a:gd name="connsiteY2" fmla="*/ 351962 h 353458"/>
                  <a:gd name="connsiteX3" fmla="*/ 210340 w 421050"/>
                  <a:gd name="connsiteY3" fmla="*/ 331588 h 353458"/>
                  <a:gd name="connsiteX4" fmla="*/ 195473 w 421050"/>
                  <a:gd name="connsiteY4" fmla="*/ 276525 h 353458"/>
                  <a:gd name="connsiteX5" fmla="*/ 130829 w 421050"/>
                  <a:gd name="connsiteY5" fmla="*/ 180496 h 353458"/>
                  <a:gd name="connsiteX6" fmla="*/ 137217 w 421050"/>
                  <a:gd name="connsiteY6" fmla="*/ 170364 h 353458"/>
                  <a:gd name="connsiteX7" fmla="*/ 195583 w 421050"/>
                  <a:gd name="connsiteY7" fmla="*/ 223114 h 353458"/>
                  <a:gd name="connsiteX8" fmla="*/ 275754 w 421050"/>
                  <a:gd name="connsiteY8" fmla="*/ 273772 h 353458"/>
                  <a:gd name="connsiteX9" fmla="*/ 296238 w 421050"/>
                  <a:gd name="connsiteY9" fmla="*/ 265293 h 353458"/>
                  <a:gd name="connsiteX10" fmla="*/ 309233 w 421050"/>
                  <a:gd name="connsiteY10" fmla="*/ 199217 h 353458"/>
                  <a:gd name="connsiteX11" fmla="*/ 278397 w 421050"/>
                  <a:gd name="connsiteY11" fmla="*/ 152744 h 353458"/>
                  <a:gd name="connsiteX12" fmla="*/ 365066 w 421050"/>
                  <a:gd name="connsiteY12" fmla="*/ 210230 h 353458"/>
                  <a:gd name="connsiteX13" fmla="*/ 417376 w 421050"/>
                  <a:gd name="connsiteY13" fmla="*/ 181928 h 353458"/>
                  <a:gd name="connsiteX14" fmla="*/ 396672 w 421050"/>
                  <a:gd name="connsiteY14" fmla="*/ 112879 h 353458"/>
                  <a:gd name="connsiteX15" fmla="*/ 302735 w 421050"/>
                  <a:gd name="connsiteY15" fmla="*/ 16849 h 353458"/>
                  <a:gd name="connsiteX16" fmla="*/ 257143 w 421050"/>
                  <a:gd name="connsiteY16" fmla="*/ 0 h 353458"/>
                  <a:gd name="connsiteX17" fmla="*/ 202080 w 421050"/>
                  <a:gd name="connsiteY17" fmla="*/ 20263 h 353458"/>
                  <a:gd name="connsiteX18" fmla="*/ 186993 w 421050"/>
                  <a:gd name="connsiteY18" fmla="*/ 77859 h 353458"/>
                  <a:gd name="connsiteX19" fmla="*/ 99553 w 421050"/>
                  <a:gd name="connsiteY19" fmla="*/ 78960 h 353458"/>
                  <a:gd name="connsiteX20" fmla="*/ 50878 w 421050"/>
                  <a:gd name="connsiteY20" fmla="*/ 149000 h 3534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</a:cxnLst>
                <a:rect l="l" t="t" r="r" b="b"/>
                <a:pathLst>
                  <a:path w="421050" h="353458">
                    <a:moveTo>
                      <a:pt x="0" y="195583"/>
                    </a:moveTo>
                    <a:cubicBezTo>
                      <a:pt x="35791" y="229942"/>
                      <a:pt x="60239" y="267936"/>
                      <a:pt x="97792" y="302515"/>
                    </a:cubicBezTo>
                    <a:cubicBezTo>
                      <a:pt x="114861" y="318263"/>
                      <a:pt x="141842" y="347997"/>
                      <a:pt x="163867" y="351962"/>
                    </a:cubicBezTo>
                    <a:cubicBezTo>
                      <a:pt x="185892" y="355926"/>
                      <a:pt x="201310" y="352953"/>
                      <a:pt x="210340" y="331588"/>
                    </a:cubicBezTo>
                    <a:cubicBezTo>
                      <a:pt x="217718" y="314298"/>
                      <a:pt x="204503" y="290622"/>
                      <a:pt x="195473" y="276525"/>
                    </a:cubicBezTo>
                    <a:cubicBezTo>
                      <a:pt x="171576" y="238973"/>
                      <a:pt x="148670" y="209679"/>
                      <a:pt x="130829" y="180496"/>
                    </a:cubicBezTo>
                    <a:cubicBezTo>
                      <a:pt x="122350" y="166841"/>
                      <a:pt x="133252" y="163977"/>
                      <a:pt x="137217" y="170364"/>
                    </a:cubicBezTo>
                    <a:cubicBezTo>
                      <a:pt x="154396" y="188205"/>
                      <a:pt x="180165" y="203402"/>
                      <a:pt x="195583" y="223114"/>
                    </a:cubicBezTo>
                    <a:cubicBezTo>
                      <a:pt x="216727" y="249655"/>
                      <a:pt x="220471" y="285005"/>
                      <a:pt x="275754" y="273772"/>
                    </a:cubicBezTo>
                    <a:cubicBezTo>
                      <a:pt x="283144" y="272572"/>
                      <a:pt x="290159" y="269676"/>
                      <a:pt x="296238" y="265293"/>
                    </a:cubicBezTo>
                    <a:cubicBezTo>
                      <a:pt x="317051" y="249324"/>
                      <a:pt x="318263" y="221243"/>
                      <a:pt x="309233" y="199217"/>
                    </a:cubicBezTo>
                    <a:cubicBezTo>
                      <a:pt x="301436" y="182214"/>
                      <a:pt x="291029" y="166532"/>
                      <a:pt x="278397" y="152744"/>
                    </a:cubicBezTo>
                    <a:cubicBezTo>
                      <a:pt x="301964" y="179284"/>
                      <a:pt x="327624" y="207807"/>
                      <a:pt x="365066" y="210230"/>
                    </a:cubicBezTo>
                    <a:cubicBezTo>
                      <a:pt x="386739" y="212862"/>
                      <a:pt x="407718" y="201508"/>
                      <a:pt x="417376" y="181928"/>
                    </a:cubicBezTo>
                    <a:cubicBezTo>
                      <a:pt x="428388" y="156819"/>
                      <a:pt x="412641" y="132481"/>
                      <a:pt x="396672" y="112879"/>
                    </a:cubicBezTo>
                    <a:cubicBezTo>
                      <a:pt x="368403" y="78024"/>
                      <a:pt x="336962" y="45878"/>
                      <a:pt x="302735" y="16849"/>
                    </a:cubicBezTo>
                    <a:cubicBezTo>
                      <a:pt x="289950" y="6112"/>
                      <a:pt x="273838" y="154"/>
                      <a:pt x="257143" y="0"/>
                    </a:cubicBezTo>
                    <a:cubicBezTo>
                      <a:pt x="237761" y="0"/>
                      <a:pt x="213093" y="3524"/>
                      <a:pt x="202080" y="20263"/>
                    </a:cubicBezTo>
                    <a:cubicBezTo>
                      <a:pt x="189372" y="36584"/>
                      <a:pt x="183910" y="57409"/>
                      <a:pt x="186993" y="77859"/>
                    </a:cubicBezTo>
                    <a:cubicBezTo>
                      <a:pt x="186993" y="77859"/>
                      <a:pt x="138538" y="53301"/>
                      <a:pt x="99553" y="78960"/>
                    </a:cubicBezTo>
                    <a:cubicBezTo>
                      <a:pt x="75557" y="95820"/>
                      <a:pt x="58311" y="120632"/>
                      <a:pt x="50878" y="149000"/>
                    </a:cubicBezTo>
                    <a:close/>
                  </a:path>
                </a:pathLst>
              </a:custGeom>
              <a:solidFill>
                <a:srgbClr val="FFBE9D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1" name="Freeform 190">
                <a:extLst>
                  <a:ext uri="{FF2B5EF4-FFF2-40B4-BE49-F238E27FC236}">
                    <a16:creationId xmlns:a16="http://schemas.microsoft.com/office/drawing/2014/main" id="{3BACCDEA-E7ED-D227-037E-FE0FF04B52DD}"/>
                  </a:ext>
                </a:extLst>
              </p:cNvPr>
              <p:cNvSpPr/>
              <p:nvPr/>
            </p:nvSpPr>
            <p:spPr>
              <a:xfrm>
                <a:off x="8646962" y="4093162"/>
                <a:ext cx="282477" cy="151317"/>
              </a:xfrm>
              <a:custGeom>
                <a:avLst/>
                <a:gdLst>
                  <a:gd name="connsiteX0" fmla="*/ 14088 w 282477"/>
                  <a:gd name="connsiteY0" fmla="*/ 105285 h 151317"/>
                  <a:gd name="connsiteX1" fmla="*/ 7261 w 282477"/>
                  <a:gd name="connsiteY1" fmla="*/ 39210 h 151317"/>
                  <a:gd name="connsiteX2" fmla="*/ 36444 w 282477"/>
                  <a:gd name="connsiteY2" fmla="*/ 3749 h 151317"/>
                  <a:gd name="connsiteX3" fmla="*/ 282465 w 282477"/>
                  <a:gd name="connsiteY3" fmla="*/ 67842 h 151317"/>
                  <a:gd name="connsiteX4" fmla="*/ 156481 w 282477"/>
                  <a:gd name="connsiteY4" fmla="*/ 118170 h 151317"/>
                  <a:gd name="connsiteX5" fmla="*/ 107034 w 282477"/>
                  <a:gd name="connsiteY5" fmla="*/ 111673 h 151317"/>
                  <a:gd name="connsiteX6" fmla="*/ 80604 w 282477"/>
                  <a:gd name="connsiteY6" fmla="*/ 151317 h 15131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282477" h="151317">
                    <a:moveTo>
                      <a:pt x="14088" y="105285"/>
                    </a:moveTo>
                    <a:cubicBezTo>
                      <a:pt x="-1781" y="86861"/>
                      <a:pt x="-4512" y="60497"/>
                      <a:pt x="7261" y="39210"/>
                    </a:cubicBezTo>
                    <a:cubicBezTo>
                      <a:pt x="15520" y="23021"/>
                      <a:pt x="25872" y="7273"/>
                      <a:pt x="36444" y="3749"/>
                    </a:cubicBezTo>
                    <a:cubicBezTo>
                      <a:pt x="82587" y="-11778"/>
                      <a:pt x="284337" y="23131"/>
                      <a:pt x="282465" y="67842"/>
                    </a:cubicBezTo>
                    <a:cubicBezTo>
                      <a:pt x="280592" y="112553"/>
                      <a:pt x="265835" y="133918"/>
                      <a:pt x="156481" y="118170"/>
                    </a:cubicBezTo>
                    <a:cubicBezTo>
                      <a:pt x="137209" y="115417"/>
                      <a:pt x="107034" y="111673"/>
                      <a:pt x="107034" y="111673"/>
                    </a:cubicBezTo>
                    <a:lnTo>
                      <a:pt x="80604" y="151317"/>
                    </a:lnTo>
                    <a:close/>
                  </a:path>
                </a:pathLst>
              </a:custGeom>
              <a:solidFill>
                <a:srgbClr val="FFBE9D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2" name="Freeform 191">
                <a:extLst>
                  <a:ext uri="{FF2B5EF4-FFF2-40B4-BE49-F238E27FC236}">
                    <a16:creationId xmlns:a16="http://schemas.microsoft.com/office/drawing/2014/main" id="{F788896C-8CBF-78CE-4E7C-8EB8E6CBC25F}"/>
                  </a:ext>
                </a:extLst>
              </p:cNvPr>
              <p:cNvSpPr/>
              <p:nvPr/>
            </p:nvSpPr>
            <p:spPr>
              <a:xfrm>
                <a:off x="8586055" y="4285115"/>
                <a:ext cx="111116" cy="100765"/>
              </a:xfrm>
              <a:custGeom>
                <a:avLst/>
                <a:gdLst>
                  <a:gd name="connsiteX0" fmla="*/ 111117 w 111116"/>
                  <a:gd name="connsiteY0" fmla="*/ 100765 h 100765"/>
                  <a:gd name="connsiteX1" fmla="*/ 0 w 111116"/>
                  <a:gd name="connsiteY1" fmla="*/ 0 h 100765"/>
                  <a:gd name="connsiteX2" fmla="*/ 21364 w 111116"/>
                  <a:gd name="connsiteY2" fmla="*/ 7489 h 100765"/>
                  <a:gd name="connsiteX3" fmla="*/ 101536 w 111116"/>
                  <a:gd name="connsiteY3" fmla="*/ 80171 h 100765"/>
                  <a:gd name="connsiteX4" fmla="*/ 111117 w 111116"/>
                  <a:gd name="connsiteY4" fmla="*/ 100765 h 1007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11116" h="100765">
                    <a:moveTo>
                      <a:pt x="111117" y="100765"/>
                    </a:moveTo>
                    <a:cubicBezTo>
                      <a:pt x="84643" y="57111"/>
                      <a:pt x="46033" y="22091"/>
                      <a:pt x="0" y="0"/>
                    </a:cubicBezTo>
                    <a:cubicBezTo>
                      <a:pt x="7511" y="1212"/>
                      <a:pt x="14746" y="3744"/>
                      <a:pt x="21364" y="7489"/>
                    </a:cubicBezTo>
                    <a:cubicBezTo>
                      <a:pt x="54512" y="23512"/>
                      <a:pt x="82341" y="48753"/>
                      <a:pt x="101536" y="80171"/>
                    </a:cubicBezTo>
                    <a:cubicBezTo>
                      <a:pt x="105974" y="86383"/>
                      <a:pt x="109234" y="93364"/>
                      <a:pt x="111117" y="100765"/>
                    </a:cubicBezTo>
                    <a:close/>
                  </a:path>
                </a:pathLst>
              </a:custGeom>
              <a:solidFill>
                <a:srgbClr val="EB996E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3" name="Freeform 192">
                <a:extLst>
                  <a:ext uri="{FF2B5EF4-FFF2-40B4-BE49-F238E27FC236}">
                    <a16:creationId xmlns:a16="http://schemas.microsoft.com/office/drawing/2014/main" id="{CAA95B50-E0FF-2B18-7427-211C334E1C85}"/>
                  </a:ext>
                </a:extLst>
              </p:cNvPr>
              <p:cNvSpPr/>
              <p:nvPr/>
            </p:nvSpPr>
            <p:spPr>
              <a:xfrm>
                <a:off x="8664682" y="4208946"/>
                <a:ext cx="66521" cy="39437"/>
              </a:xfrm>
              <a:custGeom>
                <a:avLst/>
                <a:gdLst>
                  <a:gd name="connsiteX0" fmla="*/ 66408 w 66521"/>
                  <a:gd name="connsiteY0" fmla="*/ 39387 h 39437"/>
                  <a:gd name="connsiteX1" fmla="*/ 33921 w 66521"/>
                  <a:gd name="connsiteY1" fmla="*/ 18353 h 39437"/>
                  <a:gd name="connsiteX2" fmla="*/ 10354 w 66521"/>
                  <a:gd name="connsiteY2" fmla="*/ 5248 h 39437"/>
                  <a:gd name="connsiteX3" fmla="*/ 2 w 66521"/>
                  <a:gd name="connsiteY3" fmla="*/ 733 h 39437"/>
                  <a:gd name="connsiteX4" fmla="*/ 11675 w 66521"/>
                  <a:gd name="connsiteY4" fmla="*/ 1504 h 39437"/>
                  <a:gd name="connsiteX5" fmla="*/ 37004 w 66521"/>
                  <a:gd name="connsiteY5" fmla="*/ 13508 h 39437"/>
                  <a:gd name="connsiteX6" fmla="*/ 66408 w 66521"/>
                  <a:gd name="connsiteY6" fmla="*/ 39387 h 3943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6521" h="39437">
                    <a:moveTo>
                      <a:pt x="66408" y="39387"/>
                    </a:moveTo>
                    <a:cubicBezTo>
                      <a:pt x="65417" y="40268"/>
                      <a:pt x="52091" y="29476"/>
                      <a:pt x="33921" y="18353"/>
                    </a:cubicBezTo>
                    <a:cubicBezTo>
                      <a:pt x="26322" y="13541"/>
                      <a:pt x="18448" y="9169"/>
                      <a:pt x="10354" y="5248"/>
                    </a:cubicBezTo>
                    <a:cubicBezTo>
                      <a:pt x="4077" y="2385"/>
                      <a:pt x="-108" y="1614"/>
                      <a:pt x="2" y="733"/>
                    </a:cubicBezTo>
                    <a:cubicBezTo>
                      <a:pt x="112" y="-148"/>
                      <a:pt x="4738" y="-589"/>
                      <a:pt x="11675" y="1504"/>
                    </a:cubicBezTo>
                    <a:cubicBezTo>
                      <a:pt x="20607" y="4378"/>
                      <a:pt x="29130" y="8409"/>
                      <a:pt x="37004" y="13508"/>
                    </a:cubicBezTo>
                    <a:cubicBezTo>
                      <a:pt x="55616" y="24850"/>
                      <a:pt x="67840" y="38176"/>
                      <a:pt x="66408" y="39387"/>
                    </a:cubicBezTo>
                    <a:close/>
                  </a:path>
                </a:pathLst>
              </a:custGeom>
              <a:solidFill>
                <a:srgbClr val="EB996E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4" name="Freeform 193">
                <a:extLst>
                  <a:ext uri="{FF2B5EF4-FFF2-40B4-BE49-F238E27FC236}">
                    <a16:creationId xmlns:a16="http://schemas.microsoft.com/office/drawing/2014/main" id="{1FC13FB5-73BE-25B6-AED3-2EC9FF633640}"/>
                  </a:ext>
                </a:extLst>
              </p:cNvPr>
              <p:cNvSpPr/>
              <p:nvPr/>
            </p:nvSpPr>
            <p:spPr>
              <a:xfrm>
                <a:off x="8693899" y="4179726"/>
                <a:ext cx="71110" cy="27560"/>
              </a:xfrm>
              <a:custGeom>
                <a:avLst/>
                <a:gdLst>
                  <a:gd name="connsiteX0" fmla="*/ 71110 w 71110"/>
                  <a:gd name="connsiteY0" fmla="*/ 26981 h 27560"/>
                  <a:gd name="connsiteX1" fmla="*/ 32236 w 71110"/>
                  <a:gd name="connsiteY1" fmla="*/ 22576 h 27560"/>
                  <a:gd name="connsiteX2" fmla="*/ 7347 w 71110"/>
                  <a:gd name="connsiteY2" fmla="*/ 9140 h 27560"/>
                  <a:gd name="connsiteX3" fmla="*/ 79 w 71110"/>
                  <a:gd name="connsiteY3" fmla="*/ 0 h 27560"/>
                  <a:gd name="connsiteX4" fmla="*/ 33888 w 71110"/>
                  <a:gd name="connsiteY4" fmla="*/ 16739 h 27560"/>
                  <a:gd name="connsiteX5" fmla="*/ 71110 w 71110"/>
                  <a:gd name="connsiteY5" fmla="*/ 26981 h 2756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1110" h="27560">
                    <a:moveTo>
                      <a:pt x="71110" y="26981"/>
                    </a:moveTo>
                    <a:cubicBezTo>
                      <a:pt x="57983" y="28511"/>
                      <a:pt x="44680" y="27003"/>
                      <a:pt x="32236" y="22576"/>
                    </a:cubicBezTo>
                    <a:cubicBezTo>
                      <a:pt x="23128" y="19790"/>
                      <a:pt x="14671" y="15219"/>
                      <a:pt x="7347" y="9140"/>
                    </a:cubicBezTo>
                    <a:cubicBezTo>
                      <a:pt x="1841" y="4405"/>
                      <a:pt x="-472" y="550"/>
                      <a:pt x="79" y="0"/>
                    </a:cubicBezTo>
                    <a:cubicBezTo>
                      <a:pt x="10673" y="6850"/>
                      <a:pt x="22016" y="12466"/>
                      <a:pt x="33888" y="16739"/>
                    </a:cubicBezTo>
                    <a:cubicBezTo>
                      <a:pt x="46508" y="19316"/>
                      <a:pt x="58941" y="22741"/>
                      <a:pt x="71110" y="26981"/>
                    </a:cubicBezTo>
                    <a:close/>
                  </a:path>
                </a:pathLst>
              </a:custGeom>
              <a:solidFill>
                <a:srgbClr val="EB996E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5" name="Freeform 194">
                <a:extLst>
                  <a:ext uri="{FF2B5EF4-FFF2-40B4-BE49-F238E27FC236}">
                    <a16:creationId xmlns:a16="http://schemas.microsoft.com/office/drawing/2014/main" id="{6D1A138C-7E70-315A-CB38-D724E0383E18}"/>
                  </a:ext>
                </a:extLst>
              </p:cNvPr>
              <p:cNvSpPr/>
              <p:nvPr/>
            </p:nvSpPr>
            <p:spPr>
              <a:xfrm>
                <a:off x="8408753" y="4340958"/>
                <a:ext cx="160232" cy="100316"/>
              </a:xfrm>
              <a:custGeom>
                <a:avLst/>
                <a:gdLst>
                  <a:gd name="connsiteX0" fmla="*/ 160233 w 160232"/>
                  <a:gd name="connsiteY0" fmla="*/ 100316 h 100316"/>
                  <a:gd name="connsiteX1" fmla="*/ 141842 w 160232"/>
                  <a:gd name="connsiteY1" fmla="*/ 76419 h 100316"/>
                  <a:gd name="connsiteX2" fmla="*/ 94818 w 160232"/>
                  <a:gd name="connsiteY2" fmla="*/ 22898 h 100316"/>
                  <a:gd name="connsiteX3" fmla="*/ 28082 w 160232"/>
                  <a:gd name="connsiteY3" fmla="*/ 5278 h 100316"/>
                  <a:gd name="connsiteX4" fmla="*/ 0 w 160232"/>
                  <a:gd name="connsiteY4" fmla="*/ 14198 h 100316"/>
                  <a:gd name="connsiteX5" fmla="*/ 6498 w 160232"/>
                  <a:gd name="connsiteY5" fmla="*/ 9132 h 100316"/>
                  <a:gd name="connsiteX6" fmla="*/ 27421 w 160232"/>
                  <a:gd name="connsiteY6" fmla="*/ 1203 h 100316"/>
                  <a:gd name="connsiteX7" fmla="*/ 98122 w 160232"/>
                  <a:gd name="connsiteY7" fmla="*/ 18272 h 100316"/>
                  <a:gd name="connsiteX8" fmla="*/ 145256 w 160232"/>
                  <a:gd name="connsiteY8" fmla="*/ 74106 h 100316"/>
                  <a:gd name="connsiteX9" fmla="*/ 160233 w 160232"/>
                  <a:gd name="connsiteY9" fmla="*/ 100316 h 1003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60232" h="100316">
                    <a:moveTo>
                      <a:pt x="160233" y="100316"/>
                    </a:moveTo>
                    <a:cubicBezTo>
                      <a:pt x="153273" y="93014"/>
                      <a:pt x="147117" y="85008"/>
                      <a:pt x="141842" y="76419"/>
                    </a:cubicBezTo>
                    <a:cubicBezTo>
                      <a:pt x="129265" y="56079"/>
                      <a:pt x="113374" y="37985"/>
                      <a:pt x="94818" y="22898"/>
                    </a:cubicBezTo>
                    <a:cubicBezTo>
                      <a:pt x="75590" y="8824"/>
                      <a:pt x="51748" y="2535"/>
                      <a:pt x="28082" y="5278"/>
                    </a:cubicBezTo>
                    <a:cubicBezTo>
                      <a:pt x="18369" y="7017"/>
                      <a:pt x="8931" y="10013"/>
                      <a:pt x="0" y="14198"/>
                    </a:cubicBezTo>
                    <a:cubicBezTo>
                      <a:pt x="0" y="14198"/>
                      <a:pt x="1982" y="11885"/>
                      <a:pt x="6498" y="9132"/>
                    </a:cubicBezTo>
                    <a:cubicBezTo>
                      <a:pt x="12929" y="5234"/>
                      <a:pt x="20021" y="2546"/>
                      <a:pt x="27421" y="1203"/>
                    </a:cubicBezTo>
                    <a:cubicBezTo>
                      <a:pt x="52321" y="-2817"/>
                      <a:pt x="77793" y="3328"/>
                      <a:pt x="98122" y="18272"/>
                    </a:cubicBezTo>
                    <a:cubicBezTo>
                      <a:pt x="117284" y="33668"/>
                      <a:pt x="133285" y="52631"/>
                      <a:pt x="145256" y="74106"/>
                    </a:cubicBezTo>
                    <a:cubicBezTo>
                      <a:pt x="150971" y="82410"/>
                      <a:pt x="155982" y="91175"/>
                      <a:pt x="160233" y="100316"/>
                    </a:cubicBezTo>
                    <a:close/>
                  </a:path>
                </a:pathLst>
              </a:custGeom>
              <a:solidFill>
                <a:srgbClr val="EB996E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6" name="Freeform 195">
                <a:extLst>
                  <a:ext uri="{FF2B5EF4-FFF2-40B4-BE49-F238E27FC236}">
                    <a16:creationId xmlns:a16="http://schemas.microsoft.com/office/drawing/2014/main" id="{FD091473-93CB-CE3E-0C67-D07015B328A9}"/>
                  </a:ext>
                </a:extLst>
              </p:cNvPr>
              <p:cNvSpPr/>
              <p:nvPr/>
            </p:nvSpPr>
            <p:spPr>
              <a:xfrm>
                <a:off x="8557753" y="4887282"/>
                <a:ext cx="165518" cy="17950"/>
              </a:xfrm>
              <a:custGeom>
                <a:avLst/>
                <a:gdLst>
                  <a:gd name="connsiteX0" fmla="*/ 165519 w 165518"/>
                  <a:gd name="connsiteY0" fmla="*/ 0 h 17950"/>
                  <a:gd name="connsiteX1" fmla="*/ 83145 w 165518"/>
                  <a:gd name="connsiteY1" fmla="*/ 11783 h 17950"/>
                  <a:gd name="connsiteX2" fmla="*/ 0 w 165518"/>
                  <a:gd name="connsiteY2" fmla="*/ 17950 h 17950"/>
                  <a:gd name="connsiteX3" fmla="*/ 82484 w 165518"/>
                  <a:gd name="connsiteY3" fmla="*/ 6167 h 17950"/>
                  <a:gd name="connsiteX4" fmla="*/ 165519 w 165518"/>
                  <a:gd name="connsiteY4" fmla="*/ 0 h 179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65518" h="17950">
                    <a:moveTo>
                      <a:pt x="165519" y="0"/>
                    </a:moveTo>
                    <a:cubicBezTo>
                      <a:pt x="138362" y="5782"/>
                      <a:pt x="110841" y="9713"/>
                      <a:pt x="83145" y="11783"/>
                    </a:cubicBezTo>
                    <a:cubicBezTo>
                      <a:pt x="55602" y="15770"/>
                      <a:pt x="27829" y="17829"/>
                      <a:pt x="0" y="17950"/>
                    </a:cubicBezTo>
                    <a:cubicBezTo>
                      <a:pt x="27201" y="12180"/>
                      <a:pt x="54754" y="8237"/>
                      <a:pt x="82484" y="6167"/>
                    </a:cubicBezTo>
                    <a:cubicBezTo>
                      <a:pt x="109993" y="2246"/>
                      <a:pt x="137734" y="187"/>
                      <a:pt x="165519" y="0"/>
                    </a:cubicBezTo>
                    <a:close/>
                  </a:path>
                </a:pathLst>
              </a:custGeom>
              <a:solidFill>
                <a:srgbClr val="EB996E"/>
              </a:solidFill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  <p:grpSp>
          <p:nvGrpSpPr>
            <p:cNvPr id="197" name="Graphic 3">
              <a:extLst>
                <a:ext uri="{FF2B5EF4-FFF2-40B4-BE49-F238E27FC236}">
                  <a16:creationId xmlns:a16="http://schemas.microsoft.com/office/drawing/2014/main" id="{E61E757B-003C-173C-7B47-424A54996BBD}"/>
                </a:ext>
              </a:extLst>
            </p:cNvPr>
            <p:cNvGrpSpPr/>
            <p:nvPr/>
          </p:nvGrpSpPr>
          <p:grpSpPr>
            <a:xfrm>
              <a:off x="6516465" y="1224726"/>
              <a:ext cx="4353263" cy="3121398"/>
              <a:chOff x="6516465" y="1224726"/>
              <a:chExt cx="4353263" cy="3121398"/>
            </a:xfrm>
            <a:solidFill>
              <a:schemeClr val="accent3"/>
            </a:solidFill>
          </p:grpSpPr>
          <p:sp>
            <p:nvSpPr>
              <p:cNvPr id="198" name="Freeform 197">
                <a:extLst>
                  <a:ext uri="{FF2B5EF4-FFF2-40B4-BE49-F238E27FC236}">
                    <a16:creationId xmlns:a16="http://schemas.microsoft.com/office/drawing/2014/main" id="{EA971B1D-8678-8BA5-41C4-8BB7B4735380}"/>
                  </a:ext>
                </a:extLst>
              </p:cNvPr>
              <p:cNvSpPr/>
              <p:nvPr/>
            </p:nvSpPr>
            <p:spPr>
              <a:xfrm>
                <a:off x="10422949" y="1224726"/>
                <a:ext cx="70260" cy="70370"/>
              </a:xfrm>
              <a:custGeom>
                <a:avLst/>
                <a:gdLst>
                  <a:gd name="connsiteX0" fmla="*/ 35130 w 70260"/>
                  <a:gd name="connsiteY0" fmla="*/ 0 h 70370"/>
                  <a:gd name="connsiteX1" fmla="*/ 47574 w 70260"/>
                  <a:gd name="connsiteY1" fmla="*/ 22796 h 70370"/>
                  <a:gd name="connsiteX2" fmla="*/ 70260 w 70260"/>
                  <a:gd name="connsiteY2" fmla="*/ 35240 h 70370"/>
                  <a:gd name="connsiteX3" fmla="*/ 47574 w 70260"/>
                  <a:gd name="connsiteY3" fmla="*/ 47684 h 70370"/>
                  <a:gd name="connsiteX4" fmla="*/ 35130 w 70260"/>
                  <a:gd name="connsiteY4" fmla="*/ 70370 h 70370"/>
                  <a:gd name="connsiteX5" fmla="*/ 22686 w 70260"/>
                  <a:gd name="connsiteY5" fmla="*/ 47684 h 70370"/>
                  <a:gd name="connsiteX6" fmla="*/ 0 w 70260"/>
                  <a:gd name="connsiteY6" fmla="*/ 35240 h 70370"/>
                  <a:gd name="connsiteX7" fmla="*/ 22686 w 70260"/>
                  <a:gd name="connsiteY7" fmla="*/ 22796 h 70370"/>
                  <a:gd name="connsiteX8" fmla="*/ 35130 w 70260"/>
                  <a:gd name="connsiteY8" fmla="*/ 0 h 70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260" h="70370">
                    <a:moveTo>
                      <a:pt x="35130" y="0"/>
                    </a:moveTo>
                    <a:lnTo>
                      <a:pt x="47574" y="22796"/>
                    </a:lnTo>
                    <a:lnTo>
                      <a:pt x="70260" y="35240"/>
                    </a:lnTo>
                    <a:lnTo>
                      <a:pt x="47574" y="47684"/>
                    </a:lnTo>
                    <a:lnTo>
                      <a:pt x="35130" y="70370"/>
                    </a:lnTo>
                    <a:lnTo>
                      <a:pt x="22686" y="47684"/>
                    </a:lnTo>
                    <a:lnTo>
                      <a:pt x="0" y="35240"/>
                    </a:lnTo>
                    <a:lnTo>
                      <a:pt x="22686" y="22796"/>
                    </a:lnTo>
                    <a:lnTo>
                      <a:pt x="35130" y="0"/>
                    </a:lnTo>
                    <a:close/>
                  </a:path>
                </a:pathLst>
              </a:custGeom>
              <a:grpFill/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199" name="Freeform 198">
                <a:extLst>
                  <a:ext uri="{FF2B5EF4-FFF2-40B4-BE49-F238E27FC236}">
                    <a16:creationId xmlns:a16="http://schemas.microsoft.com/office/drawing/2014/main" id="{F02C017D-64C4-2A52-EE29-5B1A9F8F6971}"/>
                  </a:ext>
                </a:extLst>
              </p:cNvPr>
              <p:cNvSpPr/>
              <p:nvPr/>
            </p:nvSpPr>
            <p:spPr>
              <a:xfrm>
                <a:off x="10682846" y="1788239"/>
                <a:ext cx="70370" cy="70370"/>
              </a:xfrm>
              <a:custGeom>
                <a:avLst/>
                <a:gdLst>
                  <a:gd name="connsiteX0" fmla="*/ 35240 w 70370"/>
                  <a:gd name="connsiteY0" fmla="*/ 0 h 70370"/>
                  <a:gd name="connsiteX1" fmla="*/ 47684 w 70370"/>
                  <a:gd name="connsiteY1" fmla="*/ 22796 h 70370"/>
                  <a:gd name="connsiteX2" fmla="*/ 70370 w 70370"/>
                  <a:gd name="connsiteY2" fmla="*/ 35240 h 70370"/>
                  <a:gd name="connsiteX3" fmla="*/ 47684 w 70370"/>
                  <a:gd name="connsiteY3" fmla="*/ 47684 h 70370"/>
                  <a:gd name="connsiteX4" fmla="*/ 35240 w 70370"/>
                  <a:gd name="connsiteY4" fmla="*/ 70370 h 70370"/>
                  <a:gd name="connsiteX5" fmla="*/ 22796 w 70370"/>
                  <a:gd name="connsiteY5" fmla="*/ 47684 h 70370"/>
                  <a:gd name="connsiteX6" fmla="*/ 0 w 70370"/>
                  <a:gd name="connsiteY6" fmla="*/ 35240 h 70370"/>
                  <a:gd name="connsiteX7" fmla="*/ 22796 w 70370"/>
                  <a:gd name="connsiteY7" fmla="*/ 22796 h 70370"/>
                  <a:gd name="connsiteX8" fmla="*/ 35240 w 70370"/>
                  <a:gd name="connsiteY8" fmla="*/ 0 h 70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370" h="70370">
                    <a:moveTo>
                      <a:pt x="35240" y="0"/>
                    </a:moveTo>
                    <a:lnTo>
                      <a:pt x="47684" y="22796"/>
                    </a:lnTo>
                    <a:lnTo>
                      <a:pt x="70370" y="35240"/>
                    </a:lnTo>
                    <a:lnTo>
                      <a:pt x="47684" y="47684"/>
                    </a:lnTo>
                    <a:lnTo>
                      <a:pt x="35240" y="70370"/>
                    </a:lnTo>
                    <a:lnTo>
                      <a:pt x="22796" y="47684"/>
                    </a:lnTo>
                    <a:lnTo>
                      <a:pt x="0" y="35240"/>
                    </a:lnTo>
                    <a:lnTo>
                      <a:pt x="22796" y="22796"/>
                    </a:lnTo>
                    <a:lnTo>
                      <a:pt x="35240" y="0"/>
                    </a:lnTo>
                    <a:close/>
                  </a:path>
                </a:pathLst>
              </a:custGeom>
              <a:grpFill/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0" name="Freeform 199">
                <a:extLst>
                  <a:ext uri="{FF2B5EF4-FFF2-40B4-BE49-F238E27FC236}">
                    <a16:creationId xmlns:a16="http://schemas.microsoft.com/office/drawing/2014/main" id="{65348893-B9A4-80CC-C2F9-EC717834DCC9}"/>
                  </a:ext>
                </a:extLst>
              </p:cNvPr>
              <p:cNvSpPr/>
              <p:nvPr/>
            </p:nvSpPr>
            <p:spPr>
              <a:xfrm>
                <a:off x="6516465" y="3291673"/>
                <a:ext cx="70370" cy="70370"/>
              </a:xfrm>
              <a:custGeom>
                <a:avLst/>
                <a:gdLst>
                  <a:gd name="connsiteX0" fmla="*/ 35130 w 70370"/>
                  <a:gd name="connsiteY0" fmla="*/ 0 h 70370"/>
                  <a:gd name="connsiteX1" fmla="*/ 47574 w 70370"/>
                  <a:gd name="connsiteY1" fmla="*/ 22796 h 70370"/>
                  <a:gd name="connsiteX2" fmla="*/ 70370 w 70370"/>
                  <a:gd name="connsiteY2" fmla="*/ 35240 h 70370"/>
                  <a:gd name="connsiteX3" fmla="*/ 47574 w 70370"/>
                  <a:gd name="connsiteY3" fmla="*/ 47574 h 70370"/>
                  <a:gd name="connsiteX4" fmla="*/ 35130 w 70370"/>
                  <a:gd name="connsiteY4" fmla="*/ 70370 h 70370"/>
                  <a:gd name="connsiteX5" fmla="*/ 22686 w 70370"/>
                  <a:gd name="connsiteY5" fmla="*/ 47574 h 70370"/>
                  <a:gd name="connsiteX6" fmla="*/ 0 w 70370"/>
                  <a:gd name="connsiteY6" fmla="*/ 35240 h 70370"/>
                  <a:gd name="connsiteX7" fmla="*/ 22686 w 70370"/>
                  <a:gd name="connsiteY7" fmla="*/ 22796 h 70370"/>
                  <a:gd name="connsiteX8" fmla="*/ 35130 w 70370"/>
                  <a:gd name="connsiteY8" fmla="*/ 0 h 703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0370" h="70370">
                    <a:moveTo>
                      <a:pt x="35130" y="0"/>
                    </a:moveTo>
                    <a:lnTo>
                      <a:pt x="47574" y="22796"/>
                    </a:lnTo>
                    <a:lnTo>
                      <a:pt x="70370" y="35240"/>
                    </a:lnTo>
                    <a:lnTo>
                      <a:pt x="47574" y="47574"/>
                    </a:lnTo>
                    <a:lnTo>
                      <a:pt x="35130" y="70370"/>
                    </a:lnTo>
                    <a:lnTo>
                      <a:pt x="22686" y="47574"/>
                    </a:lnTo>
                    <a:lnTo>
                      <a:pt x="0" y="35240"/>
                    </a:lnTo>
                    <a:lnTo>
                      <a:pt x="22686" y="22796"/>
                    </a:lnTo>
                    <a:lnTo>
                      <a:pt x="35130" y="0"/>
                    </a:lnTo>
                    <a:close/>
                  </a:path>
                </a:pathLst>
              </a:custGeom>
              <a:grpFill/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1" name="Freeform 200">
                <a:extLst>
                  <a:ext uri="{FF2B5EF4-FFF2-40B4-BE49-F238E27FC236}">
                    <a16:creationId xmlns:a16="http://schemas.microsoft.com/office/drawing/2014/main" id="{B2BCC275-D2B0-C16B-D02D-36CC1E7043EB}"/>
                  </a:ext>
                </a:extLst>
              </p:cNvPr>
              <p:cNvSpPr/>
              <p:nvPr/>
            </p:nvSpPr>
            <p:spPr>
              <a:xfrm>
                <a:off x="10035858" y="1364806"/>
                <a:ext cx="162435" cy="162435"/>
              </a:xfrm>
              <a:custGeom>
                <a:avLst/>
                <a:gdLst>
                  <a:gd name="connsiteX0" fmla="*/ 81162 w 162435"/>
                  <a:gd name="connsiteY0" fmla="*/ 0 h 162435"/>
                  <a:gd name="connsiteX1" fmla="*/ 109905 w 162435"/>
                  <a:gd name="connsiteY1" fmla="*/ 52530 h 162435"/>
                  <a:gd name="connsiteX2" fmla="*/ 162435 w 162435"/>
                  <a:gd name="connsiteY2" fmla="*/ 81273 h 162435"/>
                  <a:gd name="connsiteX3" fmla="*/ 109905 w 162435"/>
                  <a:gd name="connsiteY3" fmla="*/ 109905 h 162435"/>
                  <a:gd name="connsiteX4" fmla="*/ 81162 w 162435"/>
                  <a:gd name="connsiteY4" fmla="*/ 162435 h 162435"/>
                  <a:gd name="connsiteX5" fmla="*/ 52530 w 162435"/>
                  <a:gd name="connsiteY5" fmla="*/ 109905 h 162435"/>
                  <a:gd name="connsiteX6" fmla="*/ 0 w 162435"/>
                  <a:gd name="connsiteY6" fmla="*/ 81273 h 162435"/>
                  <a:gd name="connsiteX7" fmla="*/ 52530 w 162435"/>
                  <a:gd name="connsiteY7" fmla="*/ 52530 h 162435"/>
                  <a:gd name="connsiteX8" fmla="*/ 81162 w 162435"/>
                  <a:gd name="connsiteY8" fmla="*/ 0 h 162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435" h="162435">
                    <a:moveTo>
                      <a:pt x="81162" y="0"/>
                    </a:moveTo>
                    <a:lnTo>
                      <a:pt x="109905" y="52530"/>
                    </a:lnTo>
                    <a:lnTo>
                      <a:pt x="162435" y="81273"/>
                    </a:lnTo>
                    <a:lnTo>
                      <a:pt x="109905" y="109905"/>
                    </a:lnTo>
                    <a:lnTo>
                      <a:pt x="81162" y="162435"/>
                    </a:lnTo>
                    <a:lnTo>
                      <a:pt x="52530" y="109905"/>
                    </a:lnTo>
                    <a:lnTo>
                      <a:pt x="0" y="81273"/>
                    </a:lnTo>
                    <a:lnTo>
                      <a:pt x="52530" y="52530"/>
                    </a:lnTo>
                    <a:lnTo>
                      <a:pt x="81162" y="0"/>
                    </a:lnTo>
                    <a:close/>
                  </a:path>
                </a:pathLst>
              </a:custGeom>
              <a:grpFill/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2" name="Freeform 201">
                <a:extLst>
                  <a:ext uri="{FF2B5EF4-FFF2-40B4-BE49-F238E27FC236}">
                    <a16:creationId xmlns:a16="http://schemas.microsoft.com/office/drawing/2014/main" id="{00F97D70-AF5E-DDC0-4370-FC4E219951FE}"/>
                  </a:ext>
                </a:extLst>
              </p:cNvPr>
              <p:cNvSpPr/>
              <p:nvPr/>
            </p:nvSpPr>
            <p:spPr>
              <a:xfrm>
                <a:off x="6703568" y="2934536"/>
                <a:ext cx="162104" cy="161994"/>
              </a:xfrm>
              <a:custGeom>
                <a:avLst/>
                <a:gdLst>
                  <a:gd name="connsiteX0" fmla="*/ 81052 w 162104"/>
                  <a:gd name="connsiteY0" fmla="*/ 0 h 161994"/>
                  <a:gd name="connsiteX1" fmla="*/ 109685 w 162104"/>
                  <a:gd name="connsiteY1" fmla="*/ 52310 h 161994"/>
                  <a:gd name="connsiteX2" fmla="*/ 162105 w 162104"/>
                  <a:gd name="connsiteY2" fmla="*/ 80942 h 161994"/>
                  <a:gd name="connsiteX3" fmla="*/ 109685 w 162104"/>
                  <a:gd name="connsiteY3" fmla="*/ 109685 h 161994"/>
                  <a:gd name="connsiteX4" fmla="*/ 81052 w 162104"/>
                  <a:gd name="connsiteY4" fmla="*/ 161995 h 161994"/>
                  <a:gd name="connsiteX5" fmla="*/ 52420 w 162104"/>
                  <a:gd name="connsiteY5" fmla="*/ 109685 h 161994"/>
                  <a:gd name="connsiteX6" fmla="*/ 0 w 162104"/>
                  <a:gd name="connsiteY6" fmla="*/ 80942 h 161994"/>
                  <a:gd name="connsiteX7" fmla="*/ 52420 w 162104"/>
                  <a:gd name="connsiteY7" fmla="*/ 52310 h 161994"/>
                  <a:gd name="connsiteX8" fmla="*/ 81052 w 162104"/>
                  <a:gd name="connsiteY8" fmla="*/ 0 h 1619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2104" h="161994">
                    <a:moveTo>
                      <a:pt x="81052" y="0"/>
                    </a:moveTo>
                    <a:lnTo>
                      <a:pt x="109685" y="52310"/>
                    </a:lnTo>
                    <a:lnTo>
                      <a:pt x="162105" y="80942"/>
                    </a:lnTo>
                    <a:lnTo>
                      <a:pt x="109685" y="109685"/>
                    </a:lnTo>
                    <a:lnTo>
                      <a:pt x="81052" y="161995"/>
                    </a:lnTo>
                    <a:lnTo>
                      <a:pt x="52420" y="109685"/>
                    </a:lnTo>
                    <a:lnTo>
                      <a:pt x="0" y="80942"/>
                    </a:lnTo>
                    <a:lnTo>
                      <a:pt x="52420" y="52310"/>
                    </a:lnTo>
                    <a:lnTo>
                      <a:pt x="81052" y="0"/>
                    </a:lnTo>
                    <a:close/>
                  </a:path>
                </a:pathLst>
              </a:custGeom>
              <a:grpFill/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  <p:sp>
            <p:nvSpPr>
              <p:cNvPr id="203" name="Freeform 202">
                <a:extLst>
                  <a:ext uri="{FF2B5EF4-FFF2-40B4-BE49-F238E27FC236}">
                    <a16:creationId xmlns:a16="http://schemas.microsoft.com/office/drawing/2014/main" id="{90A47E97-2A8E-3A85-96B7-EE6AC525C9BC}"/>
                  </a:ext>
                </a:extLst>
              </p:cNvPr>
              <p:cNvSpPr/>
              <p:nvPr/>
            </p:nvSpPr>
            <p:spPr>
              <a:xfrm>
                <a:off x="10707734" y="4184020"/>
                <a:ext cx="161994" cy="162104"/>
              </a:xfrm>
              <a:custGeom>
                <a:avLst/>
                <a:gdLst>
                  <a:gd name="connsiteX0" fmla="*/ 81053 w 161994"/>
                  <a:gd name="connsiteY0" fmla="*/ 0 h 162104"/>
                  <a:gd name="connsiteX1" fmla="*/ 109685 w 161994"/>
                  <a:gd name="connsiteY1" fmla="*/ 52420 h 162104"/>
                  <a:gd name="connsiteX2" fmla="*/ 161995 w 161994"/>
                  <a:gd name="connsiteY2" fmla="*/ 81053 h 162104"/>
                  <a:gd name="connsiteX3" fmla="*/ 109685 w 161994"/>
                  <a:gd name="connsiteY3" fmla="*/ 109685 h 162104"/>
                  <a:gd name="connsiteX4" fmla="*/ 81053 w 161994"/>
                  <a:gd name="connsiteY4" fmla="*/ 162105 h 162104"/>
                  <a:gd name="connsiteX5" fmla="*/ 52420 w 161994"/>
                  <a:gd name="connsiteY5" fmla="*/ 109685 h 162104"/>
                  <a:gd name="connsiteX6" fmla="*/ 0 w 161994"/>
                  <a:gd name="connsiteY6" fmla="*/ 81053 h 162104"/>
                  <a:gd name="connsiteX7" fmla="*/ 52420 w 161994"/>
                  <a:gd name="connsiteY7" fmla="*/ 52420 h 162104"/>
                  <a:gd name="connsiteX8" fmla="*/ 81053 w 161994"/>
                  <a:gd name="connsiteY8" fmla="*/ 0 h 162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61994" h="162104">
                    <a:moveTo>
                      <a:pt x="81053" y="0"/>
                    </a:moveTo>
                    <a:lnTo>
                      <a:pt x="109685" y="52420"/>
                    </a:lnTo>
                    <a:lnTo>
                      <a:pt x="161995" y="81053"/>
                    </a:lnTo>
                    <a:lnTo>
                      <a:pt x="109685" y="109685"/>
                    </a:lnTo>
                    <a:lnTo>
                      <a:pt x="81053" y="162105"/>
                    </a:lnTo>
                    <a:lnTo>
                      <a:pt x="52420" y="109685"/>
                    </a:lnTo>
                    <a:lnTo>
                      <a:pt x="0" y="81053"/>
                    </a:lnTo>
                    <a:lnTo>
                      <a:pt x="52420" y="52420"/>
                    </a:lnTo>
                    <a:lnTo>
                      <a:pt x="81053" y="0"/>
                    </a:lnTo>
                    <a:close/>
                  </a:path>
                </a:pathLst>
              </a:custGeom>
              <a:grpFill/>
              <a:ln w="11011" cap="flat">
                <a:noFill/>
                <a:prstDash val="solid"/>
                <a:miter/>
              </a:ln>
            </p:spPr>
            <p:txBody>
              <a:bodyPr rtlCol="0" anchor="ctr"/>
              <a:lstStyle/>
              <a:p>
                <a:endParaRPr lang="en-US"/>
              </a:p>
            </p:txBody>
          </p:sp>
        </p:grpSp>
      </p:grpSp>
      <p:sp>
        <p:nvSpPr>
          <p:cNvPr id="206" name="Oval 205">
            <a:extLst>
              <a:ext uri="{FF2B5EF4-FFF2-40B4-BE49-F238E27FC236}">
                <a16:creationId xmlns:a16="http://schemas.microsoft.com/office/drawing/2014/main" id="{1AB89E2F-6E2F-FC15-87A9-C7547FA50D91}"/>
              </a:ext>
            </a:extLst>
          </p:cNvPr>
          <p:cNvSpPr/>
          <p:nvPr/>
        </p:nvSpPr>
        <p:spPr>
          <a:xfrm>
            <a:off x="853598" y="5057883"/>
            <a:ext cx="619602" cy="619602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7" name="Oval 206">
            <a:extLst>
              <a:ext uri="{FF2B5EF4-FFF2-40B4-BE49-F238E27FC236}">
                <a16:creationId xmlns:a16="http://schemas.microsoft.com/office/drawing/2014/main" id="{236E4426-BD67-4691-A3E4-54DC994C4434}"/>
              </a:ext>
            </a:extLst>
          </p:cNvPr>
          <p:cNvSpPr/>
          <p:nvPr/>
        </p:nvSpPr>
        <p:spPr>
          <a:xfrm>
            <a:off x="2327903" y="4159496"/>
            <a:ext cx="619602" cy="619602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8" name="Oval 207">
            <a:extLst>
              <a:ext uri="{FF2B5EF4-FFF2-40B4-BE49-F238E27FC236}">
                <a16:creationId xmlns:a16="http://schemas.microsoft.com/office/drawing/2014/main" id="{B981C4BD-A82F-8B84-122B-5BBFEE4872DA}"/>
              </a:ext>
            </a:extLst>
          </p:cNvPr>
          <p:cNvSpPr/>
          <p:nvPr/>
        </p:nvSpPr>
        <p:spPr>
          <a:xfrm>
            <a:off x="4105351" y="4038018"/>
            <a:ext cx="619602" cy="619602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9" name="Oval 208">
            <a:extLst>
              <a:ext uri="{FF2B5EF4-FFF2-40B4-BE49-F238E27FC236}">
                <a16:creationId xmlns:a16="http://schemas.microsoft.com/office/drawing/2014/main" id="{84998F38-0E35-DFC3-AED8-C8C9FB1B24A2}"/>
              </a:ext>
            </a:extLst>
          </p:cNvPr>
          <p:cNvSpPr/>
          <p:nvPr/>
        </p:nvSpPr>
        <p:spPr>
          <a:xfrm>
            <a:off x="5227920" y="2728261"/>
            <a:ext cx="619602" cy="619602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12" name="Oval 211">
            <a:extLst>
              <a:ext uri="{FF2B5EF4-FFF2-40B4-BE49-F238E27FC236}">
                <a16:creationId xmlns:a16="http://schemas.microsoft.com/office/drawing/2014/main" id="{62308F35-F6EA-8D13-B8A9-380AF812E823}"/>
              </a:ext>
            </a:extLst>
          </p:cNvPr>
          <p:cNvSpPr/>
          <p:nvPr/>
        </p:nvSpPr>
        <p:spPr>
          <a:xfrm>
            <a:off x="-874642" y="-2199920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4" name="Freeform 213">
            <a:extLst>
              <a:ext uri="{FF2B5EF4-FFF2-40B4-BE49-F238E27FC236}">
                <a16:creationId xmlns:a16="http://schemas.microsoft.com/office/drawing/2014/main" id="{23B1D622-3A18-9DC6-ECDA-F8CFBF5F2443}"/>
              </a:ext>
            </a:extLst>
          </p:cNvPr>
          <p:cNvSpPr/>
          <p:nvPr/>
        </p:nvSpPr>
        <p:spPr>
          <a:xfrm>
            <a:off x="1029130" y="5258610"/>
            <a:ext cx="268539" cy="218148"/>
          </a:xfrm>
          <a:custGeom>
            <a:avLst/>
            <a:gdLst>
              <a:gd name="connsiteX0" fmla="*/ 0 w 250535"/>
              <a:gd name="connsiteY0" fmla="*/ 180520 h 203522"/>
              <a:gd name="connsiteX1" fmla="*/ 202253 w 250535"/>
              <a:gd name="connsiteY1" fmla="*/ 135809 h 203522"/>
              <a:gd name="connsiteX2" fmla="*/ 225097 w 250535"/>
              <a:gd name="connsiteY2" fmla="*/ 50572 h 203522"/>
              <a:gd name="connsiteX3" fmla="*/ 250536 w 250535"/>
              <a:gd name="connsiteY3" fmla="*/ 24252 h 203522"/>
              <a:gd name="connsiteX4" fmla="*/ 220912 w 250535"/>
              <a:gd name="connsiteY4" fmla="*/ 32401 h 203522"/>
              <a:gd name="connsiteX5" fmla="*/ 243818 w 250535"/>
              <a:gd name="connsiteY5" fmla="*/ 4319 h 203522"/>
              <a:gd name="connsiteX6" fmla="*/ 210780 w 250535"/>
              <a:gd name="connsiteY6" fmla="*/ 16763 h 203522"/>
              <a:gd name="connsiteX7" fmla="*/ 137966 w 250535"/>
              <a:gd name="connsiteY7" fmla="*/ 13504 h 203522"/>
              <a:gd name="connsiteX8" fmla="*/ 122680 w 250535"/>
              <a:gd name="connsiteY8" fmla="*/ 63787 h 203522"/>
              <a:gd name="connsiteX9" fmla="*/ 16629 w 250535"/>
              <a:gd name="connsiteY9" fmla="*/ 9935 h 203522"/>
              <a:gd name="connsiteX10" fmla="*/ 32597 w 250535"/>
              <a:gd name="connsiteY10" fmla="*/ 78654 h 203522"/>
              <a:gd name="connsiteX11" fmla="*/ 9251 w 250535"/>
              <a:gd name="connsiteY11" fmla="*/ 72267 h 203522"/>
              <a:gd name="connsiteX12" fmla="*/ 50548 w 250535"/>
              <a:gd name="connsiteY12" fmla="*/ 123365 h 203522"/>
              <a:gd name="connsiteX13" fmla="*/ 27311 w 250535"/>
              <a:gd name="connsiteY13" fmla="*/ 124246 h 203522"/>
              <a:gd name="connsiteX14" fmla="*/ 75326 w 250535"/>
              <a:gd name="connsiteY14" fmla="*/ 159927 h 203522"/>
              <a:gd name="connsiteX15" fmla="*/ 0 w 250535"/>
              <a:gd name="connsiteY15" fmla="*/ 180520 h 20352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250535" h="203522">
                <a:moveTo>
                  <a:pt x="0" y="180520"/>
                </a:moveTo>
                <a:cubicBezTo>
                  <a:pt x="68196" y="224020"/>
                  <a:pt x="158748" y="204010"/>
                  <a:pt x="202253" y="135809"/>
                </a:cubicBezTo>
                <a:cubicBezTo>
                  <a:pt x="218450" y="110425"/>
                  <a:pt x="226427" y="80658"/>
                  <a:pt x="225097" y="50572"/>
                </a:cubicBezTo>
                <a:cubicBezTo>
                  <a:pt x="235045" y="43348"/>
                  <a:pt x="243654" y="34438"/>
                  <a:pt x="250536" y="24252"/>
                </a:cubicBezTo>
                <a:cubicBezTo>
                  <a:pt x="241108" y="28393"/>
                  <a:pt x="231129" y="31135"/>
                  <a:pt x="220912" y="32401"/>
                </a:cubicBezTo>
                <a:cubicBezTo>
                  <a:pt x="231682" y="26102"/>
                  <a:pt x="239816" y="16136"/>
                  <a:pt x="243818" y="4319"/>
                </a:cubicBezTo>
                <a:cubicBezTo>
                  <a:pt x="233625" y="10376"/>
                  <a:pt x="222440" y="14594"/>
                  <a:pt x="210780" y="16763"/>
                </a:cubicBezTo>
                <a:cubicBezTo>
                  <a:pt x="191574" y="-4249"/>
                  <a:pt x="158974" y="-5702"/>
                  <a:pt x="137966" y="13504"/>
                </a:cubicBezTo>
                <a:cubicBezTo>
                  <a:pt x="124065" y="26212"/>
                  <a:pt x="118203" y="45495"/>
                  <a:pt x="122680" y="63787"/>
                </a:cubicBezTo>
                <a:cubicBezTo>
                  <a:pt x="81300" y="61662"/>
                  <a:pt x="42763" y="42092"/>
                  <a:pt x="16629" y="9935"/>
                </a:cubicBezTo>
                <a:cubicBezTo>
                  <a:pt x="3042" y="33480"/>
                  <a:pt x="10023" y="63523"/>
                  <a:pt x="32597" y="78654"/>
                </a:cubicBezTo>
                <a:cubicBezTo>
                  <a:pt x="24413" y="78445"/>
                  <a:pt x="16402" y="76253"/>
                  <a:pt x="9251" y="72267"/>
                </a:cubicBezTo>
                <a:cubicBezTo>
                  <a:pt x="8969" y="97001"/>
                  <a:pt x="26302" y="118453"/>
                  <a:pt x="50548" y="123365"/>
                </a:cubicBezTo>
                <a:cubicBezTo>
                  <a:pt x="42971" y="125424"/>
                  <a:pt x="35022" y="125733"/>
                  <a:pt x="27311" y="124246"/>
                </a:cubicBezTo>
                <a:cubicBezTo>
                  <a:pt x="34070" y="145159"/>
                  <a:pt x="53349" y="159486"/>
                  <a:pt x="75326" y="159927"/>
                </a:cubicBezTo>
                <a:cubicBezTo>
                  <a:pt x="53873" y="176368"/>
                  <a:pt x="26835" y="183769"/>
                  <a:pt x="0" y="180520"/>
                </a:cubicBezTo>
                <a:close/>
              </a:path>
            </a:pathLst>
          </a:custGeom>
          <a:solidFill>
            <a:srgbClr val="FFFFFF"/>
          </a:solidFill>
          <a:ln w="110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5" name="Freeform 214">
            <a:extLst>
              <a:ext uri="{FF2B5EF4-FFF2-40B4-BE49-F238E27FC236}">
                <a16:creationId xmlns:a16="http://schemas.microsoft.com/office/drawing/2014/main" id="{9B5B69A1-4031-952C-F35B-8B92227EA2DD}"/>
              </a:ext>
            </a:extLst>
          </p:cNvPr>
          <p:cNvSpPr/>
          <p:nvPr/>
        </p:nvSpPr>
        <p:spPr>
          <a:xfrm>
            <a:off x="2562904" y="4308524"/>
            <a:ext cx="149600" cy="321546"/>
          </a:xfrm>
          <a:custGeom>
            <a:avLst/>
            <a:gdLst>
              <a:gd name="connsiteX0" fmla="*/ 24118 w 106161"/>
              <a:gd name="connsiteY0" fmla="*/ 228180 h 228180"/>
              <a:gd name="connsiteX1" fmla="*/ 70150 w 106161"/>
              <a:gd name="connsiteY1" fmla="*/ 228180 h 228180"/>
              <a:gd name="connsiteX2" fmla="*/ 70150 w 106161"/>
              <a:gd name="connsiteY2" fmla="*/ 113319 h 228180"/>
              <a:gd name="connsiteX3" fmla="*/ 102197 w 106161"/>
              <a:gd name="connsiteY3" fmla="*/ 113319 h 228180"/>
              <a:gd name="connsiteX4" fmla="*/ 105721 w 106161"/>
              <a:gd name="connsiteY4" fmla="*/ 74775 h 228180"/>
              <a:gd name="connsiteX5" fmla="*/ 70150 w 106161"/>
              <a:gd name="connsiteY5" fmla="*/ 74775 h 228180"/>
              <a:gd name="connsiteX6" fmla="*/ 70150 w 106161"/>
              <a:gd name="connsiteY6" fmla="*/ 52750 h 228180"/>
              <a:gd name="connsiteX7" fmla="*/ 81162 w 106161"/>
              <a:gd name="connsiteY7" fmla="*/ 40086 h 228180"/>
              <a:gd name="connsiteX8" fmla="*/ 106161 w 106161"/>
              <a:gd name="connsiteY8" fmla="*/ 40086 h 228180"/>
              <a:gd name="connsiteX9" fmla="*/ 106161 w 106161"/>
              <a:gd name="connsiteY9" fmla="*/ 0 h 228180"/>
              <a:gd name="connsiteX10" fmla="*/ 74225 w 106161"/>
              <a:gd name="connsiteY10" fmla="*/ 0 h 228180"/>
              <a:gd name="connsiteX11" fmla="*/ 24558 w 106161"/>
              <a:gd name="connsiteY11" fmla="*/ 44050 h 228180"/>
              <a:gd name="connsiteX12" fmla="*/ 24558 w 106161"/>
              <a:gd name="connsiteY12" fmla="*/ 74886 h 228180"/>
              <a:gd name="connsiteX13" fmla="*/ 0 w 106161"/>
              <a:gd name="connsiteY13" fmla="*/ 74886 h 228180"/>
              <a:gd name="connsiteX14" fmla="*/ 0 w 106161"/>
              <a:gd name="connsiteY14" fmla="*/ 113319 h 228180"/>
              <a:gd name="connsiteX15" fmla="*/ 23897 w 106161"/>
              <a:gd name="connsiteY15" fmla="*/ 113319 h 22818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</a:cxnLst>
            <a:rect l="l" t="t" r="r" b="b"/>
            <a:pathLst>
              <a:path w="106161" h="228180">
                <a:moveTo>
                  <a:pt x="24118" y="228180"/>
                </a:moveTo>
                <a:lnTo>
                  <a:pt x="70150" y="228180"/>
                </a:lnTo>
                <a:lnTo>
                  <a:pt x="70150" y="113319"/>
                </a:lnTo>
                <a:lnTo>
                  <a:pt x="102197" y="113319"/>
                </a:lnTo>
                <a:lnTo>
                  <a:pt x="105721" y="74775"/>
                </a:lnTo>
                <a:lnTo>
                  <a:pt x="70150" y="74775"/>
                </a:lnTo>
                <a:lnTo>
                  <a:pt x="70150" y="52750"/>
                </a:lnTo>
                <a:cubicBezTo>
                  <a:pt x="70150" y="43720"/>
                  <a:pt x="72022" y="40086"/>
                  <a:pt x="81162" y="40086"/>
                </a:cubicBezTo>
                <a:lnTo>
                  <a:pt x="106161" y="40086"/>
                </a:lnTo>
                <a:lnTo>
                  <a:pt x="106161" y="0"/>
                </a:lnTo>
                <a:lnTo>
                  <a:pt x="74225" y="0"/>
                </a:lnTo>
                <a:cubicBezTo>
                  <a:pt x="39976" y="0"/>
                  <a:pt x="24558" y="15087"/>
                  <a:pt x="24558" y="44050"/>
                </a:cubicBezTo>
                <a:lnTo>
                  <a:pt x="24558" y="74886"/>
                </a:lnTo>
                <a:lnTo>
                  <a:pt x="0" y="74886"/>
                </a:lnTo>
                <a:lnTo>
                  <a:pt x="0" y="113319"/>
                </a:lnTo>
                <a:lnTo>
                  <a:pt x="23897" y="113319"/>
                </a:lnTo>
                <a:close/>
              </a:path>
            </a:pathLst>
          </a:custGeom>
          <a:solidFill>
            <a:srgbClr val="FFFFFF"/>
          </a:solidFill>
          <a:ln w="110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19" name="Freeform 218">
            <a:extLst>
              <a:ext uri="{FF2B5EF4-FFF2-40B4-BE49-F238E27FC236}">
                <a16:creationId xmlns:a16="http://schemas.microsoft.com/office/drawing/2014/main" id="{9FC68494-93C1-4A5E-CA6F-A717BC745D8A}"/>
              </a:ext>
            </a:extLst>
          </p:cNvPr>
          <p:cNvSpPr/>
          <p:nvPr/>
        </p:nvSpPr>
        <p:spPr>
          <a:xfrm rot="862009">
            <a:off x="4248882" y="4181759"/>
            <a:ext cx="332540" cy="332120"/>
          </a:xfrm>
          <a:custGeom>
            <a:avLst/>
            <a:gdLst>
              <a:gd name="connsiteX0" fmla="*/ 270438 w 513702"/>
              <a:gd name="connsiteY0" fmla="*/ 178116 h 513053"/>
              <a:gd name="connsiteX1" fmla="*/ 238949 w 513702"/>
              <a:gd name="connsiteY1" fmla="*/ 179153 h 513053"/>
              <a:gd name="connsiteX2" fmla="*/ 179892 w 513702"/>
              <a:gd name="connsiteY2" fmla="*/ 274729 h 513053"/>
              <a:gd name="connsiteX3" fmla="*/ 275464 w 513702"/>
              <a:gd name="connsiteY3" fmla="*/ 333785 h 513053"/>
              <a:gd name="connsiteX4" fmla="*/ 275617 w 513702"/>
              <a:gd name="connsiteY4" fmla="*/ 333749 h 513053"/>
              <a:gd name="connsiteX5" fmla="*/ 334483 w 513702"/>
              <a:gd name="connsiteY5" fmla="*/ 238055 h 513053"/>
              <a:gd name="connsiteX6" fmla="*/ 270438 w 513702"/>
              <a:gd name="connsiteY6" fmla="*/ 178116 h 513053"/>
              <a:gd name="connsiteX7" fmla="*/ 276776 w 513702"/>
              <a:gd name="connsiteY7" fmla="*/ 135836 h 513053"/>
              <a:gd name="connsiteX8" fmla="*/ 375561 w 513702"/>
              <a:gd name="connsiteY8" fmla="*/ 228140 h 513053"/>
              <a:gd name="connsiteX9" fmla="*/ 284942 w 513702"/>
              <a:gd name="connsiteY9" fmla="*/ 375405 h 513053"/>
              <a:gd name="connsiteX10" fmla="*/ 137633 w 513702"/>
              <a:gd name="connsiteY10" fmla="*/ 284787 h 513053"/>
              <a:gd name="connsiteX11" fmla="*/ 228247 w 513702"/>
              <a:gd name="connsiteY11" fmla="*/ 137486 h 513053"/>
              <a:gd name="connsiteX12" fmla="*/ 276776 w 513702"/>
              <a:gd name="connsiteY12" fmla="*/ 135836 h 513053"/>
              <a:gd name="connsiteX13" fmla="*/ 344162 w 513702"/>
              <a:gd name="connsiteY13" fmla="*/ 75513 h 513053"/>
              <a:gd name="connsiteX14" fmla="*/ 378547 w 513702"/>
              <a:gd name="connsiteY14" fmla="*/ 96406 h 513053"/>
              <a:gd name="connsiteX15" fmla="*/ 378630 w 513702"/>
              <a:gd name="connsiteY15" fmla="*/ 96761 h 513053"/>
              <a:gd name="connsiteX16" fmla="*/ 357348 w 513702"/>
              <a:gd name="connsiteY16" fmla="*/ 131098 h 513053"/>
              <a:gd name="connsiteX17" fmla="*/ 323010 w 513702"/>
              <a:gd name="connsiteY17" fmla="*/ 109828 h 513053"/>
              <a:gd name="connsiteX18" fmla="*/ 344162 w 513702"/>
              <a:gd name="connsiteY18" fmla="*/ 75513 h 513053"/>
              <a:gd name="connsiteX19" fmla="*/ 350655 w 513702"/>
              <a:gd name="connsiteY19" fmla="*/ 43289 h 513053"/>
              <a:gd name="connsiteX20" fmla="*/ 305799 w 513702"/>
              <a:gd name="connsiteY20" fmla="*/ 45531 h 513053"/>
              <a:gd name="connsiteX21" fmla="*/ 211368 w 513702"/>
              <a:gd name="connsiteY21" fmla="*/ 66543 h 513053"/>
              <a:gd name="connsiteX22" fmla="*/ 211840 w 513702"/>
              <a:gd name="connsiteY22" fmla="*/ 65716 h 513053"/>
              <a:gd name="connsiteX23" fmla="*/ 118471 w 513702"/>
              <a:gd name="connsiteY23" fmla="*/ 89324 h 513053"/>
              <a:gd name="connsiteX24" fmla="*/ 77393 w 513702"/>
              <a:gd name="connsiteY24" fmla="*/ 107620 h 513053"/>
              <a:gd name="connsiteX25" fmla="*/ 43871 w 513702"/>
              <a:gd name="connsiteY25" fmla="*/ 162036 h 513053"/>
              <a:gd name="connsiteX26" fmla="*/ 46113 w 513702"/>
              <a:gd name="connsiteY26" fmla="*/ 207009 h 513053"/>
              <a:gd name="connsiteX27" fmla="*/ 67124 w 513702"/>
              <a:gd name="connsiteY27" fmla="*/ 301441 h 513053"/>
              <a:gd name="connsiteX28" fmla="*/ 90731 w 513702"/>
              <a:gd name="connsiteY28" fmla="*/ 394693 h 513053"/>
              <a:gd name="connsiteX29" fmla="*/ 109028 w 513702"/>
              <a:gd name="connsiteY29" fmla="*/ 435770 h 513053"/>
              <a:gd name="connsiteX30" fmla="*/ 131927 w 513702"/>
              <a:gd name="connsiteY30" fmla="*/ 459024 h 513053"/>
              <a:gd name="connsiteX31" fmla="*/ 162736 w 513702"/>
              <a:gd name="connsiteY31" fmla="*/ 470002 h 513053"/>
              <a:gd name="connsiteX32" fmla="*/ 207709 w 513702"/>
              <a:gd name="connsiteY32" fmla="*/ 467758 h 513053"/>
              <a:gd name="connsiteX33" fmla="*/ 302140 w 513702"/>
              <a:gd name="connsiteY33" fmla="*/ 446748 h 513053"/>
              <a:gd name="connsiteX34" fmla="*/ 395391 w 513702"/>
              <a:gd name="connsiteY34" fmla="*/ 423140 h 513053"/>
              <a:gd name="connsiteX35" fmla="*/ 436587 w 513702"/>
              <a:gd name="connsiteY35" fmla="*/ 404962 h 513053"/>
              <a:gd name="connsiteX36" fmla="*/ 459015 w 513702"/>
              <a:gd name="connsiteY36" fmla="*/ 381354 h 513053"/>
              <a:gd name="connsiteX37" fmla="*/ 469993 w 513702"/>
              <a:gd name="connsiteY37" fmla="*/ 350546 h 513053"/>
              <a:gd name="connsiteX38" fmla="*/ 467749 w 513702"/>
              <a:gd name="connsiteY38" fmla="*/ 305690 h 513053"/>
              <a:gd name="connsiteX39" fmla="*/ 446857 w 513702"/>
              <a:gd name="connsiteY39" fmla="*/ 211259 h 513053"/>
              <a:gd name="connsiteX40" fmla="*/ 423249 w 513702"/>
              <a:gd name="connsiteY40" fmla="*/ 117889 h 513053"/>
              <a:gd name="connsiteX41" fmla="*/ 405071 w 513702"/>
              <a:gd name="connsiteY41" fmla="*/ 76811 h 513053"/>
              <a:gd name="connsiteX42" fmla="*/ 381463 w 513702"/>
              <a:gd name="connsiteY42" fmla="*/ 54266 h 513053"/>
              <a:gd name="connsiteX43" fmla="*/ 350655 w 513702"/>
              <a:gd name="connsiteY43" fmla="*/ 43289 h 513053"/>
              <a:gd name="connsiteX44" fmla="*/ 357383 w 513702"/>
              <a:gd name="connsiteY44" fmla="*/ 1384 h 513053"/>
              <a:gd name="connsiteX45" fmla="*/ 404598 w 513702"/>
              <a:gd name="connsiteY45" fmla="*/ 18383 h 513053"/>
              <a:gd name="connsiteX46" fmla="*/ 441073 w 513702"/>
              <a:gd name="connsiteY46" fmla="*/ 52967 h 513053"/>
              <a:gd name="connsiteX47" fmla="*/ 464681 w 513702"/>
              <a:gd name="connsiteY47" fmla="*/ 106675 h 513053"/>
              <a:gd name="connsiteX48" fmla="*/ 488288 w 513702"/>
              <a:gd name="connsiteY48" fmla="*/ 201934 h 513053"/>
              <a:gd name="connsiteX49" fmla="*/ 509654 w 513702"/>
              <a:gd name="connsiteY49" fmla="*/ 297782 h 513053"/>
              <a:gd name="connsiteX50" fmla="*/ 512369 w 513702"/>
              <a:gd name="connsiteY50" fmla="*/ 356801 h 513053"/>
              <a:gd name="connsiteX51" fmla="*/ 495371 w 513702"/>
              <a:gd name="connsiteY51" fmla="*/ 404018 h 513053"/>
              <a:gd name="connsiteX52" fmla="*/ 460668 w 513702"/>
              <a:gd name="connsiteY52" fmla="*/ 440491 h 513053"/>
              <a:gd name="connsiteX53" fmla="*/ 406960 w 513702"/>
              <a:gd name="connsiteY53" fmla="*/ 464099 h 513053"/>
              <a:gd name="connsiteX54" fmla="*/ 311820 w 513702"/>
              <a:gd name="connsiteY54" fmla="*/ 487708 h 513053"/>
              <a:gd name="connsiteX55" fmla="*/ 215972 w 513702"/>
              <a:gd name="connsiteY55" fmla="*/ 509072 h 513053"/>
              <a:gd name="connsiteX56" fmla="*/ 156952 w 513702"/>
              <a:gd name="connsiteY56" fmla="*/ 511669 h 513053"/>
              <a:gd name="connsiteX57" fmla="*/ 109736 w 513702"/>
              <a:gd name="connsiteY57" fmla="*/ 494790 h 513053"/>
              <a:gd name="connsiteX58" fmla="*/ 72554 w 513702"/>
              <a:gd name="connsiteY58" fmla="*/ 459260 h 513053"/>
              <a:gd name="connsiteX59" fmla="*/ 48946 w 513702"/>
              <a:gd name="connsiteY59" fmla="*/ 405552 h 513053"/>
              <a:gd name="connsiteX60" fmla="*/ 25338 w 513702"/>
              <a:gd name="connsiteY60" fmla="*/ 310412 h 513053"/>
              <a:gd name="connsiteX61" fmla="*/ 3973 w 513702"/>
              <a:gd name="connsiteY61" fmla="*/ 214564 h 513053"/>
              <a:gd name="connsiteX62" fmla="*/ 1375 w 513702"/>
              <a:gd name="connsiteY62" fmla="*/ 155544 h 513053"/>
              <a:gd name="connsiteX63" fmla="*/ 52959 w 513702"/>
              <a:gd name="connsiteY63" fmla="*/ 71736 h 513053"/>
              <a:gd name="connsiteX64" fmla="*/ 106667 w 513702"/>
              <a:gd name="connsiteY64" fmla="*/ 48128 h 513053"/>
              <a:gd name="connsiteX65" fmla="*/ 201925 w 513702"/>
              <a:gd name="connsiteY65" fmla="*/ 23930 h 513053"/>
              <a:gd name="connsiteX66" fmla="*/ 202515 w 513702"/>
              <a:gd name="connsiteY66" fmla="*/ 25347 h 513053"/>
              <a:gd name="connsiteX67" fmla="*/ 298363 w 513702"/>
              <a:gd name="connsiteY67" fmla="*/ 3981 h 513053"/>
              <a:gd name="connsiteX68" fmla="*/ 357383 w 513702"/>
              <a:gd name="connsiteY68" fmla="*/ 1384 h 51305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513702" h="513053">
                <a:moveTo>
                  <a:pt x="270438" y="178116"/>
                </a:moveTo>
                <a:cubicBezTo>
                  <a:pt x="260276" y="176395"/>
                  <a:pt x="249609" y="176636"/>
                  <a:pt x="238949" y="179153"/>
                </a:cubicBezTo>
                <a:cubicBezTo>
                  <a:pt x="196251" y="189234"/>
                  <a:pt x="169809" y="232023"/>
                  <a:pt x="179892" y="274729"/>
                </a:cubicBezTo>
                <a:cubicBezTo>
                  <a:pt x="189975" y="317425"/>
                  <a:pt x="232764" y="343866"/>
                  <a:pt x="275464" y="333785"/>
                </a:cubicBezTo>
                <a:cubicBezTo>
                  <a:pt x="275511" y="333773"/>
                  <a:pt x="275570" y="333761"/>
                  <a:pt x="275617" y="333749"/>
                </a:cubicBezTo>
                <a:cubicBezTo>
                  <a:pt x="318300" y="323574"/>
                  <a:pt x="344658" y="280738"/>
                  <a:pt x="334483" y="238055"/>
                </a:cubicBezTo>
                <a:cubicBezTo>
                  <a:pt x="326870" y="206096"/>
                  <a:pt x="300924" y="183279"/>
                  <a:pt x="270438" y="178116"/>
                </a:cubicBezTo>
                <a:close/>
                <a:moveTo>
                  <a:pt x="276776" y="135836"/>
                </a:moveTo>
                <a:cubicBezTo>
                  <a:pt x="323770" y="143746"/>
                  <a:pt x="363795" y="178882"/>
                  <a:pt x="375561" y="228140"/>
                </a:cubicBezTo>
                <a:cubicBezTo>
                  <a:pt x="391190" y="293829"/>
                  <a:pt x="350620" y="359754"/>
                  <a:pt x="284942" y="375405"/>
                </a:cubicBezTo>
                <a:cubicBezTo>
                  <a:pt x="219239" y="391058"/>
                  <a:pt x="153288" y="350488"/>
                  <a:pt x="137633" y="284787"/>
                </a:cubicBezTo>
                <a:cubicBezTo>
                  <a:pt x="121978" y="219086"/>
                  <a:pt x="162548" y="153137"/>
                  <a:pt x="228247" y="137486"/>
                </a:cubicBezTo>
                <a:cubicBezTo>
                  <a:pt x="244672" y="133587"/>
                  <a:pt x="261111" y="133199"/>
                  <a:pt x="276776" y="135836"/>
                </a:cubicBezTo>
                <a:close/>
                <a:moveTo>
                  <a:pt x="344162" y="75513"/>
                </a:moveTo>
                <a:cubicBezTo>
                  <a:pt x="359426" y="71783"/>
                  <a:pt x="374817" y="81144"/>
                  <a:pt x="378547" y="96406"/>
                </a:cubicBezTo>
                <a:cubicBezTo>
                  <a:pt x="378571" y="96525"/>
                  <a:pt x="378606" y="96643"/>
                  <a:pt x="378630" y="96761"/>
                </a:cubicBezTo>
                <a:cubicBezTo>
                  <a:pt x="382242" y="112117"/>
                  <a:pt x="372717" y="127499"/>
                  <a:pt x="357348" y="131098"/>
                </a:cubicBezTo>
                <a:cubicBezTo>
                  <a:pt x="341991" y="134710"/>
                  <a:pt x="326622" y="125185"/>
                  <a:pt x="323010" y="109828"/>
                </a:cubicBezTo>
                <a:cubicBezTo>
                  <a:pt x="319422" y="94517"/>
                  <a:pt x="328865" y="79184"/>
                  <a:pt x="344162" y="75513"/>
                </a:cubicBezTo>
                <a:close/>
                <a:moveTo>
                  <a:pt x="350655" y="43289"/>
                </a:moveTo>
                <a:cubicBezTo>
                  <a:pt x="335687" y="41471"/>
                  <a:pt x="320519" y="42226"/>
                  <a:pt x="305799" y="45531"/>
                </a:cubicBezTo>
                <a:cubicBezTo>
                  <a:pt x="280657" y="50252"/>
                  <a:pt x="273221" y="51787"/>
                  <a:pt x="211368" y="66543"/>
                </a:cubicBezTo>
                <a:lnTo>
                  <a:pt x="211840" y="65716"/>
                </a:lnTo>
                <a:cubicBezTo>
                  <a:pt x="149987" y="80470"/>
                  <a:pt x="142079" y="82478"/>
                  <a:pt x="118471" y="89324"/>
                </a:cubicBezTo>
                <a:cubicBezTo>
                  <a:pt x="103832" y="93031"/>
                  <a:pt x="89937" y="99215"/>
                  <a:pt x="77393" y="107620"/>
                </a:cubicBezTo>
                <a:cubicBezTo>
                  <a:pt x="58995" y="120168"/>
                  <a:pt x="46805" y="139963"/>
                  <a:pt x="43871" y="162036"/>
                </a:cubicBezTo>
                <a:cubicBezTo>
                  <a:pt x="42114" y="177051"/>
                  <a:pt x="42872" y="192242"/>
                  <a:pt x="46113" y="207009"/>
                </a:cubicBezTo>
                <a:cubicBezTo>
                  <a:pt x="50834" y="232152"/>
                  <a:pt x="52369" y="239589"/>
                  <a:pt x="67124" y="301441"/>
                </a:cubicBezTo>
                <a:cubicBezTo>
                  <a:pt x="81879" y="363293"/>
                  <a:pt x="83885" y="370494"/>
                  <a:pt x="90731" y="394693"/>
                </a:cubicBezTo>
                <a:cubicBezTo>
                  <a:pt x="94409" y="409341"/>
                  <a:pt x="100599" y="423234"/>
                  <a:pt x="109028" y="435770"/>
                </a:cubicBezTo>
                <a:cubicBezTo>
                  <a:pt x="114774" y="445177"/>
                  <a:pt x="122610" y="453134"/>
                  <a:pt x="131927" y="459024"/>
                </a:cubicBezTo>
                <a:cubicBezTo>
                  <a:pt x="141237" y="464961"/>
                  <a:pt x="151770" y="468715"/>
                  <a:pt x="162736" y="470002"/>
                </a:cubicBezTo>
                <a:cubicBezTo>
                  <a:pt x="177743" y="471879"/>
                  <a:pt x="192963" y="471123"/>
                  <a:pt x="207709" y="467758"/>
                </a:cubicBezTo>
                <a:cubicBezTo>
                  <a:pt x="232851" y="463037"/>
                  <a:pt x="240287" y="461385"/>
                  <a:pt x="302140" y="446748"/>
                </a:cubicBezTo>
                <a:cubicBezTo>
                  <a:pt x="363993" y="432110"/>
                  <a:pt x="371783" y="430104"/>
                  <a:pt x="395391" y="423140"/>
                </a:cubicBezTo>
                <a:cubicBezTo>
                  <a:pt x="410052" y="419457"/>
                  <a:pt x="423981" y="413307"/>
                  <a:pt x="436587" y="404962"/>
                </a:cubicBezTo>
                <a:cubicBezTo>
                  <a:pt x="445724" y="398847"/>
                  <a:pt x="453373" y="390785"/>
                  <a:pt x="459015" y="381354"/>
                </a:cubicBezTo>
                <a:cubicBezTo>
                  <a:pt x="465023" y="372076"/>
                  <a:pt x="468788" y="361535"/>
                  <a:pt x="469993" y="350546"/>
                </a:cubicBezTo>
                <a:cubicBezTo>
                  <a:pt x="471881" y="335578"/>
                  <a:pt x="471114" y="320399"/>
                  <a:pt x="467749" y="305690"/>
                </a:cubicBezTo>
                <a:cubicBezTo>
                  <a:pt x="463028" y="280548"/>
                  <a:pt x="461494" y="273111"/>
                  <a:pt x="446857" y="211259"/>
                </a:cubicBezTo>
                <a:cubicBezTo>
                  <a:pt x="432220" y="149406"/>
                  <a:pt x="430213" y="142088"/>
                  <a:pt x="423249" y="117889"/>
                </a:cubicBezTo>
                <a:cubicBezTo>
                  <a:pt x="419578" y="103265"/>
                  <a:pt x="413428" y="89371"/>
                  <a:pt x="405071" y="76811"/>
                </a:cubicBezTo>
                <a:cubicBezTo>
                  <a:pt x="398933" y="67676"/>
                  <a:pt x="390871" y="59980"/>
                  <a:pt x="381463" y="54266"/>
                </a:cubicBezTo>
                <a:cubicBezTo>
                  <a:pt x="372138" y="48364"/>
                  <a:pt x="361609" y="44610"/>
                  <a:pt x="350655" y="43289"/>
                </a:cubicBezTo>
                <a:close/>
                <a:moveTo>
                  <a:pt x="357383" y="1384"/>
                </a:moveTo>
                <a:cubicBezTo>
                  <a:pt x="374180" y="3498"/>
                  <a:pt x="390304" y="9305"/>
                  <a:pt x="404598" y="18383"/>
                </a:cubicBezTo>
                <a:cubicBezTo>
                  <a:pt x="419130" y="27117"/>
                  <a:pt x="431571" y="38921"/>
                  <a:pt x="441073" y="52967"/>
                </a:cubicBezTo>
                <a:cubicBezTo>
                  <a:pt x="451849" y="69446"/>
                  <a:pt x="459829" y="87589"/>
                  <a:pt x="464681" y="106675"/>
                </a:cubicBezTo>
                <a:cubicBezTo>
                  <a:pt x="471173" y="131110"/>
                  <a:pt x="473297" y="139019"/>
                  <a:pt x="488288" y="201934"/>
                </a:cubicBezTo>
                <a:cubicBezTo>
                  <a:pt x="503280" y="264848"/>
                  <a:pt x="504932" y="272757"/>
                  <a:pt x="509654" y="297782"/>
                </a:cubicBezTo>
                <a:cubicBezTo>
                  <a:pt x="513892" y="317164"/>
                  <a:pt x="514812" y="337112"/>
                  <a:pt x="512369" y="356801"/>
                </a:cubicBezTo>
                <a:cubicBezTo>
                  <a:pt x="510127" y="373575"/>
                  <a:pt x="504330" y="389663"/>
                  <a:pt x="495371" y="404018"/>
                </a:cubicBezTo>
                <a:cubicBezTo>
                  <a:pt x="486588" y="418548"/>
                  <a:pt x="474750" y="431001"/>
                  <a:pt x="460668" y="440491"/>
                </a:cubicBezTo>
                <a:cubicBezTo>
                  <a:pt x="444201" y="451292"/>
                  <a:pt x="426046" y="459271"/>
                  <a:pt x="406960" y="464099"/>
                </a:cubicBezTo>
                <a:cubicBezTo>
                  <a:pt x="382643" y="470592"/>
                  <a:pt x="374734" y="472717"/>
                  <a:pt x="311820" y="487708"/>
                </a:cubicBezTo>
                <a:cubicBezTo>
                  <a:pt x="248905" y="502699"/>
                  <a:pt x="240878" y="504351"/>
                  <a:pt x="215972" y="509072"/>
                </a:cubicBezTo>
                <a:cubicBezTo>
                  <a:pt x="196588" y="513287"/>
                  <a:pt x="176630" y="514160"/>
                  <a:pt x="156952" y="511669"/>
                </a:cubicBezTo>
                <a:cubicBezTo>
                  <a:pt x="140169" y="509569"/>
                  <a:pt x="124052" y="503797"/>
                  <a:pt x="109736" y="494790"/>
                </a:cubicBezTo>
                <a:cubicBezTo>
                  <a:pt x="94859" y="485855"/>
                  <a:pt x="82159" y="473720"/>
                  <a:pt x="72554" y="459260"/>
                </a:cubicBezTo>
                <a:cubicBezTo>
                  <a:pt x="61654" y="442853"/>
                  <a:pt x="53667" y="424675"/>
                  <a:pt x="48946" y="405552"/>
                </a:cubicBezTo>
                <a:cubicBezTo>
                  <a:pt x="42454" y="381235"/>
                  <a:pt x="40329" y="373327"/>
                  <a:pt x="25338" y="310412"/>
                </a:cubicBezTo>
                <a:cubicBezTo>
                  <a:pt x="10347" y="247497"/>
                  <a:pt x="8812" y="239470"/>
                  <a:pt x="3973" y="214564"/>
                </a:cubicBezTo>
                <a:cubicBezTo>
                  <a:pt x="-226" y="195182"/>
                  <a:pt x="-1104" y="175221"/>
                  <a:pt x="1375" y="155544"/>
                </a:cubicBezTo>
                <a:cubicBezTo>
                  <a:pt x="6074" y="121619"/>
                  <a:pt x="24786" y="91213"/>
                  <a:pt x="52959" y="71736"/>
                </a:cubicBezTo>
                <a:cubicBezTo>
                  <a:pt x="69383" y="60865"/>
                  <a:pt x="87548" y="52873"/>
                  <a:pt x="106667" y="48128"/>
                </a:cubicBezTo>
                <a:cubicBezTo>
                  <a:pt x="131101" y="41045"/>
                  <a:pt x="139010" y="38921"/>
                  <a:pt x="201925" y="23930"/>
                </a:cubicBezTo>
                <a:lnTo>
                  <a:pt x="202515" y="25347"/>
                </a:lnTo>
                <a:cubicBezTo>
                  <a:pt x="265430" y="10356"/>
                  <a:pt x="273339" y="8821"/>
                  <a:pt x="298363" y="3981"/>
                </a:cubicBezTo>
                <a:cubicBezTo>
                  <a:pt x="317745" y="-234"/>
                  <a:pt x="337706" y="-1106"/>
                  <a:pt x="357383" y="1384"/>
                </a:cubicBezTo>
                <a:close/>
              </a:path>
            </a:pathLst>
          </a:custGeom>
          <a:solidFill>
            <a:srgbClr val="FFFFFF"/>
          </a:solidFill>
          <a:ln w="110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3" name="Freeform 222">
            <a:extLst>
              <a:ext uri="{FF2B5EF4-FFF2-40B4-BE49-F238E27FC236}">
                <a16:creationId xmlns:a16="http://schemas.microsoft.com/office/drawing/2014/main" id="{1175F03E-375A-1B4C-6D14-C49D93D61C03}"/>
              </a:ext>
            </a:extLst>
          </p:cNvPr>
          <p:cNvSpPr/>
          <p:nvPr/>
        </p:nvSpPr>
        <p:spPr>
          <a:xfrm>
            <a:off x="5397798" y="2878667"/>
            <a:ext cx="279846" cy="280086"/>
          </a:xfrm>
          <a:custGeom>
            <a:avLst/>
            <a:gdLst>
              <a:gd name="connsiteX0" fmla="*/ 8027 w 405349"/>
              <a:gd name="connsiteY0" fmla="*/ 135270 h 405699"/>
              <a:gd name="connsiteX1" fmla="*/ 91717 w 405349"/>
              <a:gd name="connsiteY1" fmla="*/ 135270 h 405699"/>
              <a:gd name="connsiteX2" fmla="*/ 91717 w 405349"/>
              <a:gd name="connsiteY2" fmla="*/ 405699 h 405699"/>
              <a:gd name="connsiteX3" fmla="*/ 8027 w 405349"/>
              <a:gd name="connsiteY3" fmla="*/ 405699 h 405699"/>
              <a:gd name="connsiteX4" fmla="*/ 307022 w 405349"/>
              <a:gd name="connsiteY4" fmla="*/ 127007 h 405699"/>
              <a:gd name="connsiteX5" fmla="*/ 405349 w 405349"/>
              <a:gd name="connsiteY5" fmla="*/ 234425 h 405699"/>
              <a:gd name="connsiteX6" fmla="*/ 405349 w 405349"/>
              <a:gd name="connsiteY6" fmla="*/ 405345 h 405699"/>
              <a:gd name="connsiteX7" fmla="*/ 322131 w 405349"/>
              <a:gd name="connsiteY7" fmla="*/ 405345 h 405699"/>
              <a:gd name="connsiteX8" fmla="*/ 322131 w 405349"/>
              <a:gd name="connsiteY8" fmla="*/ 263698 h 405699"/>
              <a:gd name="connsiteX9" fmla="*/ 276568 w 405349"/>
              <a:gd name="connsiteY9" fmla="*/ 203025 h 405699"/>
              <a:gd name="connsiteX10" fmla="*/ 225574 w 405349"/>
              <a:gd name="connsiteY10" fmla="*/ 263698 h 405699"/>
              <a:gd name="connsiteX11" fmla="*/ 225574 w 405349"/>
              <a:gd name="connsiteY11" fmla="*/ 405582 h 405699"/>
              <a:gd name="connsiteX12" fmla="*/ 145189 w 405349"/>
              <a:gd name="connsiteY12" fmla="*/ 405582 h 405699"/>
              <a:gd name="connsiteX13" fmla="*/ 145189 w 405349"/>
              <a:gd name="connsiteY13" fmla="*/ 135271 h 405699"/>
              <a:gd name="connsiteX14" fmla="*/ 225574 w 405349"/>
              <a:gd name="connsiteY14" fmla="*/ 135271 h 405699"/>
              <a:gd name="connsiteX15" fmla="*/ 225574 w 405349"/>
              <a:gd name="connsiteY15" fmla="*/ 171627 h 405699"/>
              <a:gd name="connsiteX16" fmla="*/ 307022 w 405349"/>
              <a:gd name="connsiteY16" fmla="*/ 127007 h 405699"/>
              <a:gd name="connsiteX17" fmla="*/ 50403 w 405349"/>
              <a:gd name="connsiteY17" fmla="*/ 2 h 405699"/>
              <a:gd name="connsiteX18" fmla="*/ 99861 w 405349"/>
              <a:gd name="connsiteY18" fmla="*/ 50403 h 405699"/>
              <a:gd name="connsiteX19" fmla="*/ 49459 w 405349"/>
              <a:gd name="connsiteY19" fmla="*/ 99859 h 405699"/>
              <a:gd name="connsiteX20" fmla="*/ 0 w 405349"/>
              <a:gd name="connsiteY20" fmla="*/ 49928 h 405699"/>
              <a:gd name="connsiteX21" fmla="*/ 0 w 405349"/>
              <a:gd name="connsiteY21" fmla="*/ 49458 h 405699"/>
              <a:gd name="connsiteX22" fmla="*/ 50403 w 405349"/>
              <a:gd name="connsiteY22" fmla="*/ 2 h 4056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</a:cxnLst>
            <a:rect l="l" t="t" r="r" b="b"/>
            <a:pathLst>
              <a:path w="405349" h="405699">
                <a:moveTo>
                  <a:pt x="8027" y="135270"/>
                </a:moveTo>
                <a:lnTo>
                  <a:pt x="91717" y="135270"/>
                </a:lnTo>
                <a:lnTo>
                  <a:pt x="91717" y="405699"/>
                </a:lnTo>
                <a:lnTo>
                  <a:pt x="8027" y="405699"/>
                </a:lnTo>
                <a:close/>
                <a:moveTo>
                  <a:pt x="307022" y="127007"/>
                </a:moveTo>
                <a:cubicBezTo>
                  <a:pt x="364389" y="127007"/>
                  <a:pt x="405349" y="161947"/>
                  <a:pt x="405349" y="234425"/>
                </a:cubicBezTo>
                <a:lnTo>
                  <a:pt x="405349" y="405345"/>
                </a:lnTo>
                <a:lnTo>
                  <a:pt x="322131" y="405345"/>
                </a:lnTo>
                <a:lnTo>
                  <a:pt x="322131" y="263698"/>
                </a:lnTo>
                <a:cubicBezTo>
                  <a:pt x="322131" y="224745"/>
                  <a:pt x="307258" y="203025"/>
                  <a:pt x="276568" y="203025"/>
                </a:cubicBezTo>
                <a:cubicBezTo>
                  <a:pt x="243044" y="203025"/>
                  <a:pt x="225574" y="225689"/>
                  <a:pt x="225574" y="263698"/>
                </a:cubicBezTo>
                <a:lnTo>
                  <a:pt x="225574" y="405582"/>
                </a:lnTo>
                <a:lnTo>
                  <a:pt x="145189" y="405582"/>
                </a:lnTo>
                <a:lnTo>
                  <a:pt x="145189" y="135271"/>
                </a:lnTo>
                <a:lnTo>
                  <a:pt x="225574" y="135271"/>
                </a:lnTo>
                <a:lnTo>
                  <a:pt x="225574" y="171627"/>
                </a:lnTo>
                <a:cubicBezTo>
                  <a:pt x="243032" y="143510"/>
                  <a:pt x="273935" y="126582"/>
                  <a:pt x="307022" y="127007"/>
                </a:cubicBezTo>
                <a:close/>
                <a:moveTo>
                  <a:pt x="50403" y="2"/>
                </a:moveTo>
                <a:cubicBezTo>
                  <a:pt x="77977" y="264"/>
                  <a:pt x="100122" y="22827"/>
                  <a:pt x="99861" y="50403"/>
                </a:cubicBezTo>
                <a:cubicBezTo>
                  <a:pt x="99602" y="77978"/>
                  <a:pt x="77033" y="100119"/>
                  <a:pt x="49459" y="99859"/>
                </a:cubicBezTo>
                <a:cubicBezTo>
                  <a:pt x="22039" y="99664"/>
                  <a:pt x="-71" y="77348"/>
                  <a:pt x="0" y="49928"/>
                </a:cubicBezTo>
                <a:cubicBezTo>
                  <a:pt x="0" y="49771"/>
                  <a:pt x="0" y="49615"/>
                  <a:pt x="0" y="49458"/>
                </a:cubicBezTo>
                <a:cubicBezTo>
                  <a:pt x="259" y="21883"/>
                  <a:pt x="22830" y="-258"/>
                  <a:pt x="50403" y="2"/>
                </a:cubicBezTo>
                <a:close/>
              </a:path>
            </a:pathLst>
          </a:custGeom>
          <a:solidFill>
            <a:srgbClr val="FFFFFF"/>
          </a:solidFill>
          <a:ln w="11011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sp>
        <p:nvSpPr>
          <p:cNvPr id="224" name="TextBox 223">
            <a:extLst>
              <a:ext uri="{FF2B5EF4-FFF2-40B4-BE49-F238E27FC236}">
                <a16:creationId xmlns:a16="http://schemas.microsoft.com/office/drawing/2014/main" id="{E27D3E91-8144-EBAB-EF0B-12B28FA76EA8}"/>
              </a:ext>
            </a:extLst>
          </p:cNvPr>
          <p:cNvSpPr txBox="1"/>
          <p:nvPr/>
        </p:nvSpPr>
        <p:spPr>
          <a:xfrm>
            <a:off x="231894" y="5748176"/>
            <a:ext cx="1904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Twitter</a:t>
            </a:r>
            <a:endParaRPr lang="en-ID" sz="16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5" name="Rectangle 224">
            <a:extLst>
              <a:ext uri="{FF2B5EF4-FFF2-40B4-BE49-F238E27FC236}">
                <a16:creationId xmlns:a16="http://schemas.microsoft.com/office/drawing/2014/main" id="{750C04B0-0324-926A-E777-568529F5CF0E}"/>
              </a:ext>
            </a:extLst>
          </p:cNvPr>
          <p:cNvSpPr/>
          <p:nvPr/>
        </p:nvSpPr>
        <p:spPr>
          <a:xfrm>
            <a:off x="492606" y="5995241"/>
            <a:ext cx="1382720" cy="263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45K </a:t>
            </a:r>
            <a:r>
              <a:rPr lang="id-ID" sz="10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Followers</a:t>
            </a:r>
            <a:endParaRPr lang="id-ID" sz="1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7" name="TextBox 226">
            <a:extLst>
              <a:ext uri="{FF2B5EF4-FFF2-40B4-BE49-F238E27FC236}">
                <a16:creationId xmlns:a16="http://schemas.microsoft.com/office/drawing/2014/main" id="{A1F9A4C0-AE53-3883-44A3-D44A5879F1A8}"/>
              </a:ext>
            </a:extLst>
          </p:cNvPr>
          <p:cNvSpPr txBox="1"/>
          <p:nvPr/>
        </p:nvSpPr>
        <p:spPr>
          <a:xfrm>
            <a:off x="1674707" y="3486797"/>
            <a:ext cx="1904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Facebook</a:t>
            </a:r>
            <a:endParaRPr lang="en-ID" sz="16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28" name="Rectangle 227">
            <a:extLst>
              <a:ext uri="{FF2B5EF4-FFF2-40B4-BE49-F238E27FC236}">
                <a16:creationId xmlns:a16="http://schemas.microsoft.com/office/drawing/2014/main" id="{1D5CC442-B4C3-E1BA-6800-CEBD173C84F9}"/>
              </a:ext>
            </a:extLst>
          </p:cNvPr>
          <p:cNvSpPr/>
          <p:nvPr/>
        </p:nvSpPr>
        <p:spPr>
          <a:xfrm>
            <a:off x="1935419" y="3733862"/>
            <a:ext cx="1382720" cy="263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65K </a:t>
            </a:r>
            <a:r>
              <a:rPr lang="id-ID" sz="10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Followers</a:t>
            </a:r>
            <a:endParaRPr lang="id-ID" sz="1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29" name="TextBox 228">
            <a:extLst>
              <a:ext uri="{FF2B5EF4-FFF2-40B4-BE49-F238E27FC236}">
                <a16:creationId xmlns:a16="http://schemas.microsoft.com/office/drawing/2014/main" id="{F4ABFC26-F776-086D-DA10-A722612FDC24}"/>
              </a:ext>
            </a:extLst>
          </p:cNvPr>
          <p:cNvSpPr txBox="1"/>
          <p:nvPr/>
        </p:nvSpPr>
        <p:spPr>
          <a:xfrm>
            <a:off x="3565500" y="4784995"/>
            <a:ext cx="1904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Instagram</a:t>
            </a:r>
            <a:endParaRPr lang="en-ID" sz="16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0" name="Rectangle 229">
            <a:extLst>
              <a:ext uri="{FF2B5EF4-FFF2-40B4-BE49-F238E27FC236}">
                <a16:creationId xmlns:a16="http://schemas.microsoft.com/office/drawing/2014/main" id="{AAD4D9F4-82C8-107C-7A34-6CC9918DCECD}"/>
              </a:ext>
            </a:extLst>
          </p:cNvPr>
          <p:cNvSpPr/>
          <p:nvPr/>
        </p:nvSpPr>
        <p:spPr>
          <a:xfrm>
            <a:off x="3826212" y="5032060"/>
            <a:ext cx="1382720" cy="263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67K </a:t>
            </a:r>
            <a:r>
              <a:rPr lang="id-ID" sz="10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Followers</a:t>
            </a:r>
            <a:endParaRPr lang="id-ID" sz="1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31" name="TextBox 230">
            <a:extLst>
              <a:ext uri="{FF2B5EF4-FFF2-40B4-BE49-F238E27FC236}">
                <a16:creationId xmlns:a16="http://schemas.microsoft.com/office/drawing/2014/main" id="{5370F3C4-E19F-E105-AA81-CA29B63CA5AD}"/>
              </a:ext>
            </a:extLst>
          </p:cNvPr>
          <p:cNvSpPr txBox="1"/>
          <p:nvPr/>
        </p:nvSpPr>
        <p:spPr>
          <a:xfrm>
            <a:off x="4913852" y="3386058"/>
            <a:ext cx="190414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b="1" dirty="0" err="1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Linkedin</a:t>
            </a:r>
            <a:endParaRPr lang="en-ID" sz="1600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32" name="Rectangle 231">
            <a:extLst>
              <a:ext uri="{FF2B5EF4-FFF2-40B4-BE49-F238E27FC236}">
                <a16:creationId xmlns:a16="http://schemas.microsoft.com/office/drawing/2014/main" id="{F1CA3FE2-99D9-0F16-F302-7FDB8CAD992D}"/>
              </a:ext>
            </a:extLst>
          </p:cNvPr>
          <p:cNvSpPr/>
          <p:nvPr/>
        </p:nvSpPr>
        <p:spPr>
          <a:xfrm>
            <a:off x="5174564" y="3633123"/>
            <a:ext cx="1382720" cy="26391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>
              <a:lnSpc>
                <a:spcPct val="120000"/>
              </a:lnSpc>
            </a:pPr>
            <a:r>
              <a:rPr lang="id-ID" sz="10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250K </a:t>
            </a:r>
            <a:r>
              <a:rPr lang="id-ID" sz="1000" dirty="0" err="1">
                <a:solidFill>
                  <a:schemeClr val="tx2">
                    <a:lumMod val="75000"/>
                    <a:lumOff val="25000"/>
                  </a:schemeClr>
                </a:solidFill>
              </a:rPr>
              <a:t>Connection</a:t>
            </a:r>
            <a:endParaRPr lang="id-ID" sz="10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A8798F7D-60B3-F018-0C2A-131AF7328618}"/>
              </a:ext>
            </a:extLst>
          </p:cNvPr>
          <p:cNvSpPr txBox="1"/>
          <p:nvPr/>
        </p:nvSpPr>
        <p:spPr>
          <a:xfrm>
            <a:off x="895350" y="1030592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Marketing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97792FB-9E53-568B-8D73-8FA50D297CF1}"/>
              </a:ext>
            </a:extLst>
          </p:cNvPr>
          <p:cNvSpPr txBox="1"/>
          <p:nvPr/>
        </p:nvSpPr>
        <p:spPr>
          <a:xfrm>
            <a:off x="895348" y="1430702"/>
            <a:ext cx="4272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Digital Marketing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F7180280-C299-D89A-3ED7-A096123B363B}"/>
              </a:ext>
            </a:extLst>
          </p:cNvPr>
          <p:cNvSpPr txBox="1"/>
          <p:nvPr/>
        </p:nvSpPr>
        <p:spPr>
          <a:xfrm>
            <a:off x="895350" y="2153952"/>
            <a:ext cx="3570634" cy="68736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Ut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exercitation </a:t>
            </a:r>
            <a:r>
              <a:rPr lang="en-ID" sz="11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1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857282455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FA0DDE66-21D6-D4A0-FF7D-B88CAD9E09A5}"/>
              </a:ext>
            </a:extLst>
          </p:cNvPr>
          <p:cNvSpPr/>
          <p:nvPr/>
        </p:nvSpPr>
        <p:spPr>
          <a:xfrm>
            <a:off x="5763251" y="-2176436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D3D90F16-4BC3-4527-80C0-791620308FE5}"/>
              </a:ext>
            </a:extLst>
          </p:cNvPr>
          <p:cNvSpPr txBox="1"/>
          <p:nvPr/>
        </p:nvSpPr>
        <p:spPr>
          <a:xfrm>
            <a:off x="1127842" y="801986"/>
            <a:ext cx="458460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>
                <a:latin typeface="+mj-lt"/>
              </a:rPr>
              <a:t>Marketing Plan</a:t>
            </a:r>
            <a:endParaRPr lang="en-ID" sz="3200" b="1" dirty="0">
              <a:latin typeface="+mj-lt"/>
            </a:endParaRP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FE1CA4E5-6932-4B77-A3D3-9959C61B3996}"/>
              </a:ext>
            </a:extLst>
          </p:cNvPr>
          <p:cNvSpPr txBox="1"/>
          <p:nvPr/>
        </p:nvSpPr>
        <p:spPr>
          <a:xfrm>
            <a:off x="1127843" y="1445446"/>
            <a:ext cx="3991128" cy="89383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  <a:ea typeface="Open Sans" panose="020B0606030504020204" pitchFamily="34" charset="0"/>
                <a:cs typeface="Open Sans" panose="020B0606030504020204" pitchFamily="34" charset="0"/>
              </a:rPr>
              <a:t>Lorem Ipsum as their default model text, and a search for 'lorem ipsum' will uncover many web sites still in their infancy.</a:t>
            </a:r>
            <a:endParaRPr lang="en-ID" sz="1200" dirty="0"/>
          </a:p>
        </p:txBody>
      </p:sp>
      <p:sp>
        <p:nvSpPr>
          <p:cNvPr id="65" name="Freeform 5">
            <a:extLst>
              <a:ext uri="{FF2B5EF4-FFF2-40B4-BE49-F238E27FC236}">
                <a16:creationId xmlns:a16="http://schemas.microsoft.com/office/drawing/2014/main" id="{2FECE76F-B081-425F-9AA2-5354EE29F248}"/>
              </a:ext>
            </a:extLst>
          </p:cNvPr>
          <p:cNvSpPr>
            <a:spLocks/>
          </p:cNvSpPr>
          <p:nvPr/>
        </p:nvSpPr>
        <p:spPr bwMode="auto">
          <a:xfrm>
            <a:off x="8514634" y="4430713"/>
            <a:ext cx="1008063" cy="600075"/>
          </a:xfrm>
          <a:custGeom>
            <a:avLst/>
            <a:gdLst>
              <a:gd name="T0" fmla="*/ 872 w 1094"/>
              <a:gd name="T1" fmla="*/ 0 h 652"/>
              <a:gd name="T2" fmla="*/ 934 w 1094"/>
              <a:gd name="T3" fmla="*/ 57 h 652"/>
              <a:gd name="T4" fmla="*/ 881 w 1094"/>
              <a:gd name="T5" fmla="*/ 77 h 652"/>
              <a:gd name="T6" fmla="*/ 213 w 1094"/>
              <a:gd name="T7" fmla="*/ 77 h 652"/>
              <a:gd name="T8" fmla="*/ 158 w 1094"/>
              <a:gd name="T9" fmla="*/ 56 h 652"/>
              <a:gd name="T10" fmla="*/ 218 w 1094"/>
              <a:gd name="T11" fmla="*/ 0 h 652"/>
              <a:gd name="T12" fmla="*/ 0 w 1094"/>
              <a:gd name="T13" fmla="*/ 0 h 652"/>
              <a:gd name="T14" fmla="*/ 76 w 1094"/>
              <a:gd name="T15" fmla="*/ 371 h 652"/>
              <a:gd name="T16" fmla="*/ 76 w 1094"/>
              <a:gd name="T17" fmla="*/ 371 h 652"/>
              <a:gd name="T18" fmla="*/ 213 w 1094"/>
              <a:gd name="T19" fmla="*/ 542 h 652"/>
              <a:gd name="T20" fmla="*/ 881 w 1094"/>
              <a:gd name="T21" fmla="*/ 542 h 652"/>
              <a:gd name="T22" fmla="*/ 1016 w 1094"/>
              <a:gd name="T23" fmla="*/ 371 h 652"/>
              <a:gd name="T24" fmla="*/ 1016 w 1094"/>
              <a:gd name="T25" fmla="*/ 371 h 652"/>
              <a:gd name="T26" fmla="*/ 1094 w 1094"/>
              <a:gd name="T27" fmla="*/ 0 h 652"/>
              <a:gd name="T28" fmla="*/ 872 w 1094"/>
              <a:gd name="T29" fmla="*/ 0 h 6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094" h="652">
                <a:moveTo>
                  <a:pt x="872" y="0"/>
                </a:moveTo>
                <a:cubicBezTo>
                  <a:pt x="917" y="17"/>
                  <a:pt x="938" y="37"/>
                  <a:pt x="934" y="57"/>
                </a:cubicBezTo>
                <a:cubicBezTo>
                  <a:pt x="919" y="64"/>
                  <a:pt x="901" y="71"/>
                  <a:pt x="881" y="77"/>
                </a:cubicBezTo>
                <a:cubicBezTo>
                  <a:pt x="697" y="137"/>
                  <a:pt x="398" y="137"/>
                  <a:pt x="213" y="77"/>
                </a:cubicBezTo>
                <a:cubicBezTo>
                  <a:pt x="192" y="71"/>
                  <a:pt x="174" y="63"/>
                  <a:pt x="158" y="56"/>
                </a:cubicBezTo>
                <a:cubicBezTo>
                  <a:pt x="154" y="36"/>
                  <a:pt x="174" y="17"/>
                  <a:pt x="21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74" y="362"/>
                  <a:pt x="76" y="371"/>
                </a:cubicBezTo>
                <a:cubicBezTo>
                  <a:pt x="76" y="371"/>
                  <a:pt x="76" y="371"/>
                  <a:pt x="76" y="371"/>
                </a:cubicBezTo>
                <a:cubicBezTo>
                  <a:pt x="87" y="433"/>
                  <a:pt x="133" y="494"/>
                  <a:pt x="213" y="542"/>
                </a:cubicBezTo>
                <a:cubicBezTo>
                  <a:pt x="398" y="652"/>
                  <a:pt x="697" y="652"/>
                  <a:pt x="881" y="542"/>
                </a:cubicBezTo>
                <a:cubicBezTo>
                  <a:pt x="960" y="494"/>
                  <a:pt x="1005" y="433"/>
                  <a:pt x="1016" y="371"/>
                </a:cubicBezTo>
                <a:cubicBezTo>
                  <a:pt x="1016" y="371"/>
                  <a:pt x="1016" y="371"/>
                  <a:pt x="1016" y="371"/>
                </a:cubicBezTo>
                <a:cubicBezTo>
                  <a:pt x="1094" y="0"/>
                  <a:pt x="1094" y="0"/>
                  <a:pt x="1094" y="0"/>
                </a:cubicBezTo>
                <a:lnTo>
                  <a:pt x="872" y="0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6" name="Freeform 6">
            <a:extLst>
              <a:ext uri="{FF2B5EF4-FFF2-40B4-BE49-F238E27FC236}">
                <a16:creationId xmlns:a16="http://schemas.microsoft.com/office/drawing/2014/main" id="{626A1348-D471-4EF6-A0C1-6ACD4C43F604}"/>
              </a:ext>
            </a:extLst>
          </p:cNvPr>
          <p:cNvSpPr>
            <a:spLocks noEditPoints="1"/>
          </p:cNvSpPr>
          <p:nvPr/>
        </p:nvSpPr>
        <p:spPr bwMode="auto">
          <a:xfrm>
            <a:off x="8460659" y="4206875"/>
            <a:ext cx="1114425" cy="401638"/>
          </a:xfrm>
          <a:custGeom>
            <a:avLst/>
            <a:gdLst>
              <a:gd name="T0" fmla="*/ 994 w 1211"/>
              <a:gd name="T1" fmla="*/ 78 h 438"/>
              <a:gd name="T2" fmla="*/ 215 w 1211"/>
              <a:gd name="T3" fmla="*/ 78 h 438"/>
              <a:gd name="T4" fmla="*/ 217 w 1211"/>
              <a:gd name="T5" fmla="*/ 360 h 438"/>
              <a:gd name="T6" fmla="*/ 997 w 1211"/>
              <a:gd name="T7" fmla="*/ 360 h 438"/>
              <a:gd name="T8" fmla="*/ 994 w 1211"/>
              <a:gd name="T9" fmla="*/ 78 h 438"/>
              <a:gd name="T10" fmla="*/ 993 w 1211"/>
              <a:gd name="T11" fmla="*/ 301 h 438"/>
              <a:gd name="T12" fmla="*/ 940 w 1211"/>
              <a:gd name="T13" fmla="*/ 321 h 438"/>
              <a:gd name="T14" fmla="*/ 272 w 1211"/>
              <a:gd name="T15" fmla="*/ 321 h 438"/>
              <a:gd name="T16" fmla="*/ 217 w 1211"/>
              <a:gd name="T17" fmla="*/ 300 h 438"/>
              <a:gd name="T18" fmla="*/ 329 w 1211"/>
              <a:gd name="T19" fmla="*/ 228 h 438"/>
              <a:gd name="T20" fmla="*/ 879 w 1211"/>
              <a:gd name="T21" fmla="*/ 228 h 438"/>
              <a:gd name="T22" fmla="*/ 993 w 1211"/>
              <a:gd name="T23" fmla="*/ 301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11" h="438">
                <a:moveTo>
                  <a:pt x="994" y="78"/>
                </a:moveTo>
                <a:cubicBezTo>
                  <a:pt x="778" y="0"/>
                  <a:pt x="429" y="0"/>
                  <a:pt x="215" y="78"/>
                </a:cubicBezTo>
                <a:cubicBezTo>
                  <a:pt x="0" y="156"/>
                  <a:pt x="1" y="282"/>
                  <a:pt x="217" y="360"/>
                </a:cubicBezTo>
                <a:cubicBezTo>
                  <a:pt x="433" y="438"/>
                  <a:pt x="782" y="438"/>
                  <a:pt x="997" y="360"/>
                </a:cubicBezTo>
                <a:cubicBezTo>
                  <a:pt x="1211" y="282"/>
                  <a:pt x="1210" y="156"/>
                  <a:pt x="994" y="78"/>
                </a:cubicBezTo>
                <a:close/>
                <a:moveTo>
                  <a:pt x="993" y="301"/>
                </a:moveTo>
                <a:cubicBezTo>
                  <a:pt x="978" y="308"/>
                  <a:pt x="960" y="315"/>
                  <a:pt x="940" y="321"/>
                </a:cubicBezTo>
                <a:cubicBezTo>
                  <a:pt x="756" y="381"/>
                  <a:pt x="457" y="381"/>
                  <a:pt x="272" y="321"/>
                </a:cubicBezTo>
                <a:cubicBezTo>
                  <a:pt x="251" y="315"/>
                  <a:pt x="233" y="307"/>
                  <a:pt x="217" y="300"/>
                </a:cubicBezTo>
                <a:cubicBezTo>
                  <a:pt x="212" y="274"/>
                  <a:pt x="249" y="248"/>
                  <a:pt x="329" y="228"/>
                </a:cubicBezTo>
                <a:cubicBezTo>
                  <a:pt x="480" y="190"/>
                  <a:pt x="727" y="190"/>
                  <a:pt x="879" y="228"/>
                </a:cubicBezTo>
                <a:cubicBezTo>
                  <a:pt x="960" y="248"/>
                  <a:pt x="998" y="275"/>
                  <a:pt x="993" y="301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7" name="Freeform 7">
            <a:extLst>
              <a:ext uri="{FF2B5EF4-FFF2-40B4-BE49-F238E27FC236}">
                <a16:creationId xmlns:a16="http://schemas.microsoft.com/office/drawing/2014/main" id="{0FDAB504-FB52-4E26-8418-CDA0C335760B}"/>
              </a:ext>
            </a:extLst>
          </p:cNvPr>
          <p:cNvSpPr>
            <a:spLocks/>
          </p:cNvSpPr>
          <p:nvPr/>
        </p:nvSpPr>
        <p:spPr bwMode="auto">
          <a:xfrm>
            <a:off x="8541621" y="4249738"/>
            <a:ext cx="950913" cy="233363"/>
          </a:xfrm>
          <a:custGeom>
            <a:avLst/>
            <a:gdLst>
              <a:gd name="T0" fmla="*/ 849 w 1032"/>
              <a:gd name="T1" fmla="*/ 59 h 254"/>
              <a:gd name="T2" fmla="*/ 181 w 1032"/>
              <a:gd name="T3" fmla="*/ 59 h 254"/>
              <a:gd name="T4" fmla="*/ 128 w 1032"/>
              <a:gd name="T5" fmla="*/ 253 h 254"/>
              <a:gd name="T6" fmla="*/ 240 w 1032"/>
              <a:gd name="T7" fmla="*/ 181 h 254"/>
              <a:gd name="T8" fmla="*/ 790 w 1032"/>
              <a:gd name="T9" fmla="*/ 181 h 254"/>
              <a:gd name="T10" fmla="*/ 904 w 1032"/>
              <a:gd name="T11" fmla="*/ 254 h 254"/>
              <a:gd name="T12" fmla="*/ 849 w 1032"/>
              <a:gd name="T13" fmla="*/ 59 h 2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032" h="254">
                <a:moveTo>
                  <a:pt x="849" y="59"/>
                </a:moveTo>
                <a:cubicBezTo>
                  <a:pt x="664" y="0"/>
                  <a:pt x="365" y="0"/>
                  <a:pt x="181" y="59"/>
                </a:cubicBezTo>
                <a:cubicBezTo>
                  <a:pt x="18" y="112"/>
                  <a:pt x="0" y="194"/>
                  <a:pt x="128" y="253"/>
                </a:cubicBezTo>
                <a:cubicBezTo>
                  <a:pt x="123" y="227"/>
                  <a:pt x="160" y="201"/>
                  <a:pt x="240" y="181"/>
                </a:cubicBezTo>
                <a:cubicBezTo>
                  <a:pt x="391" y="143"/>
                  <a:pt x="638" y="143"/>
                  <a:pt x="790" y="181"/>
                </a:cubicBezTo>
                <a:cubicBezTo>
                  <a:pt x="871" y="201"/>
                  <a:pt x="909" y="228"/>
                  <a:pt x="904" y="254"/>
                </a:cubicBezTo>
                <a:cubicBezTo>
                  <a:pt x="1032" y="194"/>
                  <a:pt x="1014" y="112"/>
                  <a:pt x="849" y="59"/>
                </a:cubicBez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8" name="Freeform 8">
            <a:extLst>
              <a:ext uri="{FF2B5EF4-FFF2-40B4-BE49-F238E27FC236}">
                <a16:creationId xmlns:a16="http://schemas.microsoft.com/office/drawing/2014/main" id="{A10D024D-8034-4CA9-9918-EACFFE132C11}"/>
              </a:ext>
            </a:extLst>
          </p:cNvPr>
          <p:cNvSpPr>
            <a:spLocks/>
          </p:cNvSpPr>
          <p:nvPr/>
        </p:nvSpPr>
        <p:spPr bwMode="auto">
          <a:xfrm>
            <a:off x="8328896" y="4065588"/>
            <a:ext cx="1379538" cy="328613"/>
          </a:xfrm>
          <a:custGeom>
            <a:avLst/>
            <a:gdLst>
              <a:gd name="T0" fmla="*/ 1132 w 1498"/>
              <a:gd name="T1" fmla="*/ 0 h 357"/>
              <a:gd name="T2" fmla="*/ 1240 w 1498"/>
              <a:gd name="T3" fmla="*/ 70 h 357"/>
              <a:gd name="T4" fmla="*/ 1206 w 1498"/>
              <a:gd name="T5" fmla="*/ 79 h 357"/>
              <a:gd name="T6" fmla="*/ 292 w 1498"/>
              <a:gd name="T7" fmla="*/ 79 h 357"/>
              <a:gd name="T8" fmla="*/ 255 w 1498"/>
              <a:gd name="T9" fmla="*/ 70 h 357"/>
              <a:gd name="T10" fmla="*/ 362 w 1498"/>
              <a:gd name="T11" fmla="*/ 0 h 357"/>
              <a:gd name="T12" fmla="*/ 0 w 1498"/>
              <a:gd name="T13" fmla="*/ 0 h 357"/>
              <a:gd name="T14" fmla="*/ 105 w 1498"/>
              <a:gd name="T15" fmla="*/ 203 h 357"/>
              <a:gd name="T16" fmla="*/ 105 w 1498"/>
              <a:gd name="T17" fmla="*/ 203 h 357"/>
              <a:gd name="T18" fmla="*/ 292 w 1498"/>
              <a:gd name="T19" fmla="*/ 296 h 357"/>
              <a:gd name="T20" fmla="*/ 1206 w 1498"/>
              <a:gd name="T21" fmla="*/ 296 h 357"/>
              <a:gd name="T22" fmla="*/ 1391 w 1498"/>
              <a:gd name="T23" fmla="*/ 203 h 357"/>
              <a:gd name="T24" fmla="*/ 1391 w 1498"/>
              <a:gd name="T25" fmla="*/ 203 h 357"/>
              <a:gd name="T26" fmla="*/ 1498 w 1498"/>
              <a:gd name="T27" fmla="*/ 0 h 357"/>
              <a:gd name="T28" fmla="*/ 1132 w 1498"/>
              <a:gd name="T29" fmla="*/ 0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1498" h="357">
                <a:moveTo>
                  <a:pt x="1132" y="0"/>
                </a:moveTo>
                <a:cubicBezTo>
                  <a:pt x="1215" y="21"/>
                  <a:pt x="1251" y="46"/>
                  <a:pt x="1240" y="70"/>
                </a:cubicBezTo>
                <a:cubicBezTo>
                  <a:pt x="1229" y="73"/>
                  <a:pt x="1218" y="76"/>
                  <a:pt x="1206" y="79"/>
                </a:cubicBezTo>
                <a:cubicBezTo>
                  <a:pt x="955" y="139"/>
                  <a:pt x="545" y="139"/>
                  <a:pt x="292" y="79"/>
                </a:cubicBezTo>
                <a:cubicBezTo>
                  <a:pt x="279" y="76"/>
                  <a:pt x="267" y="73"/>
                  <a:pt x="255" y="70"/>
                </a:cubicBezTo>
                <a:cubicBezTo>
                  <a:pt x="244" y="45"/>
                  <a:pt x="279" y="20"/>
                  <a:pt x="36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02" y="198"/>
                  <a:pt x="105" y="203"/>
                </a:cubicBezTo>
                <a:cubicBezTo>
                  <a:pt x="105" y="203"/>
                  <a:pt x="105" y="203"/>
                  <a:pt x="105" y="203"/>
                </a:cubicBezTo>
                <a:cubicBezTo>
                  <a:pt x="120" y="237"/>
                  <a:pt x="182" y="270"/>
                  <a:pt x="292" y="296"/>
                </a:cubicBezTo>
                <a:cubicBezTo>
                  <a:pt x="545" y="357"/>
                  <a:pt x="955" y="357"/>
                  <a:pt x="1206" y="296"/>
                </a:cubicBezTo>
                <a:cubicBezTo>
                  <a:pt x="1315" y="270"/>
                  <a:pt x="1377" y="237"/>
                  <a:pt x="1391" y="203"/>
                </a:cubicBezTo>
                <a:cubicBezTo>
                  <a:pt x="1391" y="203"/>
                  <a:pt x="1391" y="203"/>
                  <a:pt x="1391" y="203"/>
                </a:cubicBezTo>
                <a:cubicBezTo>
                  <a:pt x="1498" y="0"/>
                  <a:pt x="1498" y="0"/>
                  <a:pt x="1498" y="0"/>
                </a:cubicBezTo>
                <a:lnTo>
                  <a:pt x="1132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9" name="Freeform 9">
            <a:extLst>
              <a:ext uri="{FF2B5EF4-FFF2-40B4-BE49-F238E27FC236}">
                <a16:creationId xmlns:a16="http://schemas.microsoft.com/office/drawing/2014/main" id="{6DB02C73-1FA1-401E-9FDD-1D50479E295B}"/>
              </a:ext>
            </a:extLst>
          </p:cNvPr>
          <p:cNvSpPr>
            <a:spLocks noEditPoints="1"/>
          </p:cNvSpPr>
          <p:nvPr/>
        </p:nvSpPr>
        <p:spPr bwMode="auto">
          <a:xfrm>
            <a:off x="8254284" y="3838575"/>
            <a:ext cx="1527175" cy="409575"/>
          </a:xfrm>
          <a:custGeom>
            <a:avLst/>
            <a:gdLst>
              <a:gd name="T0" fmla="*/ 1361 w 1658"/>
              <a:gd name="T1" fmla="*/ 79 h 445"/>
              <a:gd name="T2" fmla="*/ 293 w 1658"/>
              <a:gd name="T3" fmla="*/ 79 h 445"/>
              <a:gd name="T4" fmla="*/ 297 w 1658"/>
              <a:gd name="T5" fmla="*/ 366 h 445"/>
              <a:gd name="T6" fmla="*/ 1364 w 1658"/>
              <a:gd name="T7" fmla="*/ 366 h 445"/>
              <a:gd name="T8" fmla="*/ 1361 w 1658"/>
              <a:gd name="T9" fmla="*/ 79 h 445"/>
              <a:gd name="T10" fmla="*/ 1320 w 1658"/>
              <a:gd name="T11" fmla="*/ 317 h 445"/>
              <a:gd name="T12" fmla="*/ 1286 w 1658"/>
              <a:gd name="T13" fmla="*/ 326 h 445"/>
              <a:gd name="T14" fmla="*/ 372 w 1658"/>
              <a:gd name="T15" fmla="*/ 326 h 445"/>
              <a:gd name="T16" fmla="*/ 335 w 1658"/>
              <a:gd name="T17" fmla="*/ 317 h 445"/>
              <a:gd name="T18" fmla="*/ 477 w 1658"/>
              <a:gd name="T19" fmla="*/ 240 h 445"/>
              <a:gd name="T20" fmla="*/ 1176 w 1658"/>
              <a:gd name="T21" fmla="*/ 240 h 445"/>
              <a:gd name="T22" fmla="*/ 1320 w 1658"/>
              <a:gd name="T23" fmla="*/ 317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658" h="445">
                <a:moveTo>
                  <a:pt x="1361" y="79"/>
                </a:moveTo>
                <a:cubicBezTo>
                  <a:pt x="1065" y="0"/>
                  <a:pt x="587" y="0"/>
                  <a:pt x="293" y="79"/>
                </a:cubicBezTo>
                <a:cubicBezTo>
                  <a:pt x="0" y="158"/>
                  <a:pt x="1" y="287"/>
                  <a:pt x="297" y="366"/>
                </a:cubicBezTo>
                <a:cubicBezTo>
                  <a:pt x="593" y="445"/>
                  <a:pt x="1070" y="445"/>
                  <a:pt x="1364" y="366"/>
                </a:cubicBezTo>
                <a:cubicBezTo>
                  <a:pt x="1658" y="287"/>
                  <a:pt x="1656" y="158"/>
                  <a:pt x="1361" y="79"/>
                </a:cubicBezTo>
                <a:close/>
                <a:moveTo>
                  <a:pt x="1320" y="317"/>
                </a:moveTo>
                <a:cubicBezTo>
                  <a:pt x="1309" y="320"/>
                  <a:pt x="1298" y="323"/>
                  <a:pt x="1286" y="326"/>
                </a:cubicBezTo>
                <a:cubicBezTo>
                  <a:pt x="1035" y="386"/>
                  <a:pt x="625" y="386"/>
                  <a:pt x="372" y="326"/>
                </a:cubicBezTo>
                <a:cubicBezTo>
                  <a:pt x="359" y="323"/>
                  <a:pt x="347" y="320"/>
                  <a:pt x="335" y="317"/>
                </a:cubicBezTo>
                <a:cubicBezTo>
                  <a:pt x="323" y="289"/>
                  <a:pt x="370" y="261"/>
                  <a:pt x="477" y="240"/>
                </a:cubicBezTo>
                <a:cubicBezTo>
                  <a:pt x="669" y="202"/>
                  <a:pt x="982" y="202"/>
                  <a:pt x="1176" y="240"/>
                </a:cubicBezTo>
                <a:cubicBezTo>
                  <a:pt x="1285" y="261"/>
                  <a:pt x="1333" y="290"/>
                  <a:pt x="1320" y="317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0" name="Freeform 10">
            <a:extLst>
              <a:ext uri="{FF2B5EF4-FFF2-40B4-BE49-F238E27FC236}">
                <a16:creationId xmlns:a16="http://schemas.microsoft.com/office/drawing/2014/main" id="{B71E25DC-BCB1-4D91-8290-8C404C585825}"/>
              </a:ext>
            </a:extLst>
          </p:cNvPr>
          <p:cNvSpPr>
            <a:spLocks/>
          </p:cNvSpPr>
          <p:nvPr/>
        </p:nvSpPr>
        <p:spPr bwMode="auto">
          <a:xfrm>
            <a:off x="8363821" y="3883025"/>
            <a:ext cx="1306513" cy="249238"/>
          </a:xfrm>
          <a:custGeom>
            <a:avLst/>
            <a:gdLst>
              <a:gd name="T0" fmla="*/ 1164 w 1418"/>
              <a:gd name="T1" fmla="*/ 60 h 271"/>
              <a:gd name="T2" fmla="*/ 250 w 1418"/>
              <a:gd name="T3" fmla="*/ 60 h 271"/>
              <a:gd name="T4" fmla="*/ 224 w 1418"/>
              <a:gd name="T5" fmla="*/ 271 h 271"/>
              <a:gd name="T6" fmla="*/ 216 w 1418"/>
              <a:gd name="T7" fmla="*/ 269 h 271"/>
              <a:gd name="T8" fmla="*/ 358 w 1418"/>
              <a:gd name="T9" fmla="*/ 192 h 271"/>
              <a:gd name="T10" fmla="*/ 1057 w 1418"/>
              <a:gd name="T11" fmla="*/ 192 h 271"/>
              <a:gd name="T12" fmla="*/ 1201 w 1418"/>
              <a:gd name="T13" fmla="*/ 269 h 271"/>
              <a:gd name="T14" fmla="*/ 1164 w 1418"/>
              <a:gd name="T15" fmla="*/ 60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18" h="271">
                <a:moveTo>
                  <a:pt x="1164" y="60"/>
                </a:moveTo>
                <a:cubicBezTo>
                  <a:pt x="911" y="0"/>
                  <a:pt x="502" y="0"/>
                  <a:pt x="250" y="60"/>
                </a:cubicBezTo>
                <a:cubicBezTo>
                  <a:pt x="8" y="118"/>
                  <a:pt x="0" y="210"/>
                  <a:pt x="224" y="271"/>
                </a:cubicBezTo>
                <a:cubicBezTo>
                  <a:pt x="221" y="270"/>
                  <a:pt x="219" y="269"/>
                  <a:pt x="216" y="269"/>
                </a:cubicBezTo>
                <a:cubicBezTo>
                  <a:pt x="204" y="241"/>
                  <a:pt x="251" y="213"/>
                  <a:pt x="358" y="192"/>
                </a:cubicBezTo>
                <a:cubicBezTo>
                  <a:pt x="550" y="154"/>
                  <a:pt x="863" y="154"/>
                  <a:pt x="1057" y="192"/>
                </a:cubicBezTo>
                <a:cubicBezTo>
                  <a:pt x="1166" y="213"/>
                  <a:pt x="1214" y="242"/>
                  <a:pt x="1201" y="269"/>
                </a:cubicBezTo>
                <a:cubicBezTo>
                  <a:pt x="1418" y="209"/>
                  <a:pt x="1406" y="118"/>
                  <a:pt x="1164" y="60"/>
                </a:cubicBezTo>
                <a:close/>
              </a:path>
            </a:pathLst>
          </a:custGeom>
          <a:solidFill>
            <a:schemeClr val="accent1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1" name="Freeform 11">
            <a:extLst>
              <a:ext uri="{FF2B5EF4-FFF2-40B4-BE49-F238E27FC236}">
                <a16:creationId xmlns:a16="http://schemas.microsoft.com/office/drawing/2014/main" id="{BC529141-66E0-455B-BB73-A469C01F8F98}"/>
              </a:ext>
            </a:extLst>
          </p:cNvPr>
          <p:cNvSpPr>
            <a:spLocks/>
          </p:cNvSpPr>
          <p:nvPr/>
        </p:nvSpPr>
        <p:spPr bwMode="auto">
          <a:xfrm>
            <a:off x="8081246" y="3646488"/>
            <a:ext cx="1874838" cy="446088"/>
          </a:xfrm>
          <a:custGeom>
            <a:avLst/>
            <a:gdLst>
              <a:gd name="T0" fmla="*/ 1537 w 2035"/>
              <a:gd name="T1" fmla="*/ 0 h 484"/>
              <a:gd name="T2" fmla="*/ 1684 w 2035"/>
              <a:gd name="T3" fmla="*/ 95 h 484"/>
              <a:gd name="T4" fmla="*/ 1639 w 2035"/>
              <a:gd name="T5" fmla="*/ 107 h 484"/>
              <a:gd name="T6" fmla="*/ 396 w 2035"/>
              <a:gd name="T7" fmla="*/ 107 h 484"/>
              <a:gd name="T8" fmla="*/ 346 w 2035"/>
              <a:gd name="T9" fmla="*/ 94 h 484"/>
              <a:gd name="T10" fmla="*/ 491 w 2035"/>
              <a:gd name="T11" fmla="*/ 0 h 484"/>
              <a:gd name="T12" fmla="*/ 0 w 2035"/>
              <a:gd name="T13" fmla="*/ 0 h 484"/>
              <a:gd name="T14" fmla="*/ 142 w 2035"/>
              <a:gd name="T15" fmla="*/ 275 h 484"/>
              <a:gd name="T16" fmla="*/ 142 w 2035"/>
              <a:gd name="T17" fmla="*/ 275 h 484"/>
              <a:gd name="T18" fmla="*/ 396 w 2035"/>
              <a:gd name="T19" fmla="*/ 402 h 484"/>
              <a:gd name="T20" fmla="*/ 1639 w 2035"/>
              <a:gd name="T21" fmla="*/ 402 h 484"/>
              <a:gd name="T22" fmla="*/ 1889 w 2035"/>
              <a:gd name="T23" fmla="*/ 275 h 484"/>
              <a:gd name="T24" fmla="*/ 1890 w 2035"/>
              <a:gd name="T25" fmla="*/ 275 h 484"/>
              <a:gd name="T26" fmla="*/ 2035 w 2035"/>
              <a:gd name="T27" fmla="*/ 0 h 484"/>
              <a:gd name="T28" fmla="*/ 1537 w 2035"/>
              <a:gd name="T29" fmla="*/ 0 h 4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035" h="484">
                <a:moveTo>
                  <a:pt x="1537" y="0"/>
                </a:moveTo>
                <a:cubicBezTo>
                  <a:pt x="1651" y="27"/>
                  <a:pt x="1700" y="61"/>
                  <a:pt x="1684" y="95"/>
                </a:cubicBezTo>
                <a:cubicBezTo>
                  <a:pt x="1670" y="99"/>
                  <a:pt x="1654" y="103"/>
                  <a:pt x="1639" y="107"/>
                </a:cubicBezTo>
                <a:cubicBezTo>
                  <a:pt x="1297" y="188"/>
                  <a:pt x="740" y="188"/>
                  <a:pt x="396" y="107"/>
                </a:cubicBezTo>
                <a:cubicBezTo>
                  <a:pt x="379" y="102"/>
                  <a:pt x="362" y="98"/>
                  <a:pt x="346" y="94"/>
                </a:cubicBezTo>
                <a:cubicBezTo>
                  <a:pt x="331" y="61"/>
                  <a:pt x="379" y="27"/>
                  <a:pt x="49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38" y="269"/>
                  <a:pt x="142" y="275"/>
                </a:cubicBezTo>
                <a:cubicBezTo>
                  <a:pt x="142" y="275"/>
                  <a:pt x="142" y="275"/>
                  <a:pt x="142" y="275"/>
                </a:cubicBezTo>
                <a:cubicBezTo>
                  <a:pt x="162" y="321"/>
                  <a:pt x="247" y="366"/>
                  <a:pt x="396" y="402"/>
                </a:cubicBezTo>
                <a:cubicBezTo>
                  <a:pt x="740" y="484"/>
                  <a:pt x="1297" y="484"/>
                  <a:pt x="1639" y="402"/>
                </a:cubicBezTo>
                <a:cubicBezTo>
                  <a:pt x="1787" y="366"/>
                  <a:pt x="1870" y="321"/>
                  <a:pt x="1889" y="275"/>
                </a:cubicBezTo>
                <a:cubicBezTo>
                  <a:pt x="1890" y="275"/>
                  <a:pt x="1890" y="275"/>
                  <a:pt x="1890" y="275"/>
                </a:cubicBezTo>
                <a:cubicBezTo>
                  <a:pt x="2035" y="0"/>
                  <a:pt x="2035" y="0"/>
                  <a:pt x="2035" y="0"/>
                </a:cubicBezTo>
                <a:lnTo>
                  <a:pt x="1537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2" name="Freeform 12">
            <a:extLst>
              <a:ext uri="{FF2B5EF4-FFF2-40B4-BE49-F238E27FC236}">
                <a16:creationId xmlns:a16="http://schemas.microsoft.com/office/drawing/2014/main" id="{BF68C872-3F47-447C-93FF-04289C104B9C}"/>
              </a:ext>
            </a:extLst>
          </p:cNvPr>
          <p:cNvSpPr>
            <a:spLocks noEditPoints="1"/>
          </p:cNvSpPr>
          <p:nvPr/>
        </p:nvSpPr>
        <p:spPr bwMode="auto">
          <a:xfrm>
            <a:off x="7981234" y="3336925"/>
            <a:ext cx="2073275" cy="555625"/>
          </a:xfrm>
          <a:custGeom>
            <a:avLst/>
            <a:gdLst>
              <a:gd name="T0" fmla="*/ 1849 w 2253"/>
              <a:gd name="T1" fmla="*/ 107 h 604"/>
              <a:gd name="T2" fmla="*/ 399 w 2253"/>
              <a:gd name="T3" fmla="*/ 107 h 604"/>
              <a:gd name="T4" fmla="*/ 404 w 2253"/>
              <a:gd name="T5" fmla="*/ 496 h 604"/>
              <a:gd name="T6" fmla="*/ 1854 w 2253"/>
              <a:gd name="T7" fmla="*/ 496 h 604"/>
              <a:gd name="T8" fmla="*/ 1849 w 2253"/>
              <a:gd name="T9" fmla="*/ 107 h 604"/>
              <a:gd name="T10" fmla="*/ 1794 w 2253"/>
              <a:gd name="T11" fmla="*/ 431 h 604"/>
              <a:gd name="T12" fmla="*/ 1749 w 2253"/>
              <a:gd name="T13" fmla="*/ 443 h 604"/>
              <a:gd name="T14" fmla="*/ 506 w 2253"/>
              <a:gd name="T15" fmla="*/ 443 h 604"/>
              <a:gd name="T16" fmla="*/ 456 w 2253"/>
              <a:gd name="T17" fmla="*/ 430 h 604"/>
              <a:gd name="T18" fmla="*/ 649 w 2253"/>
              <a:gd name="T19" fmla="*/ 325 h 604"/>
              <a:gd name="T20" fmla="*/ 1599 w 2253"/>
              <a:gd name="T21" fmla="*/ 325 h 604"/>
              <a:gd name="T22" fmla="*/ 1794 w 2253"/>
              <a:gd name="T23" fmla="*/ 431 h 6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253" h="604">
                <a:moveTo>
                  <a:pt x="1849" y="107"/>
                </a:moveTo>
                <a:cubicBezTo>
                  <a:pt x="1448" y="0"/>
                  <a:pt x="798" y="0"/>
                  <a:pt x="399" y="107"/>
                </a:cubicBezTo>
                <a:cubicBezTo>
                  <a:pt x="0" y="215"/>
                  <a:pt x="2" y="389"/>
                  <a:pt x="404" y="496"/>
                </a:cubicBezTo>
                <a:cubicBezTo>
                  <a:pt x="806" y="604"/>
                  <a:pt x="1455" y="604"/>
                  <a:pt x="1854" y="496"/>
                </a:cubicBezTo>
                <a:cubicBezTo>
                  <a:pt x="2253" y="389"/>
                  <a:pt x="2251" y="215"/>
                  <a:pt x="1849" y="107"/>
                </a:cubicBezTo>
                <a:close/>
                <a:moveTo>
                  <a:pt x="1794" y="431"/>
                </a:moveTo>
                <a:cubicBezTo>
                  <a:pt x="1780" y="435"/>
                  <a:pt x="1764" y="439"/>
                  <a:pt x="1749" y="443"/>
                </a:cubicBezTo>
                <a:cubicBezTo>
                  <a:pt x="1407" y="524"/>
                  <a:pt x="850" y="524"/>
                  <a:pt x="506" y="443"/>
                </a:cubicBezTo>
                <a:cubicBezTo>
                  <a:pt x="489" y="438"/>
                  <a:pt x="472" y="434"/>
                  <a:pt x="456" y="430"/>
                </a:cubicBezTo>
                <a:cubicBezTo>
                  <a:pt x="439" y="392"/>
                  <a:pt x="503" y="354"/>
                  <a:pt x="649" y="325"/>
                </a:cubicBezTo>
                <a:cubicBezTo>
                  <a:pt x="910" y="274"/>
                  <a:pt x="1335" y="274"/>
                  <a:pt x="1599" y="325"/>
                </a:cubicBezTo>
                <a:cubicBezTo>
                  <a:pt x="1747" y="354"/>
                  <a:pt x="1812" y="393"/>
                  <a:pt x="1794" y="431"/>
                </a:cubicBezTo>
                <a:close/>
              </a:path>
            </a:pathLst>
          </a:custGeom>
          <a:solidFill>
            <a:schemeClr val="accent3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3" name="Freeform 13">
            <a:extLst>
              <a:ext uri="{FF2B5EF4-FFF2-40B4-BE49-F238E27FC236}">
                <a16:creationId xmlns:a16="http://schemas.microsoft.com/office/drawing/2014/main" id="{B0147391-177B-4926-9703-B89B476F2FE3}"/>
              </a:ext>
            </a:extLst>
          </p:cNvPr>
          <p:cNvSpPr>
            <a:spLocks/>
          </p:cNvSpPr>
          <p:nvPr/>
        </p:nvSpPr>
        <p:spPr bwMode="auto">
          <a:xfrm>
            <a:off x="8130459" y="3397250"/>
            <a:ext cx="1774825" cy="338138"/>
          </a:xfrm>
          <a:custGeom>
            <a:avLst/>
            <a:gdLst>
              <a:gd name="T0" fmla="*/ 1582 w 1928"/>
              <a:gd name="T1" fmla="*/ 81 h 368"/>
              <a:gd name="T2" fmla="*/ 340 w 1928"/>
              <a:gd name="T3" fmla="*/ 81 h 368"/>
              <a:gd name="T4" fmla="*/ 304 w 1928"/>
              <a:gd name="T5" fmla="*/ 368 h 368"/>
              <a:gd name="T6" fmla="*/ 294 w 1928"/>
              <a:gd name="T7" fmla="*/ 365 h 368"/>
              <a:gd name="T8" fmla="*/ 487 w 1928"/>
              <a:gd name="T9" fmla="*/ 260 h 368"/>
              <a:gd name="T10" fmla="*/ 1437 w 1928"/>
              <a:gd name="T11" fmla="*/ 260 h 368"/>
              <a:gd name="T12" fmla="*/ 1632 w 1928"/>
              <a:gd name="T13" fmla="*/ 366 h 368"/>
              <a:gd name="T14" fmla="*/ 1582 w 1928"/>
              <a:gd name="T15" fmla="*/ 81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928" h="368">
                <a:moveTo>
                  <a:pt x="1582" y="81"/>
                </a:moveTo>
                <a:cubicBezTo>
                  <a:pt x="1238" y="0"/>
                  <a:pt x="682" y="0"/>
                  <a:pt x="340" y="81"/>
                </a:cubicBezTo>
                <a:cubicBezTo>
                  <a:pt x="12" y="160"/>
                  <a:pt x="0" y="285"/>
                  <a:pt x="304" y="368"/>
                </a:cubicBezTo>
                <a:cubicBezTo>
                  <a:pt x="301" y="367"/>
                  <a:pt x="298" y="366"/>
                  <a:pt x="294" y="365"/>
                </a:cubicBezTo>
                <a:cubicBezTo>
                  <a:pt x="277" y="327"/>
                  <a:pt x="341" y="289"/>
                  <a:pt x="487" y="260"/>
                </a:cubicBezTo>
                <a:cubicBezTo>
                  <a:pt x="748" y="209"/>
                  <a:pt x="1173" y="209"/>
                  <a:pt x="1437" y="260"/>
                </a:cubicBezTo>
                <a:cubicBezTo>
                  <a:pt x="1585" y="289"/>
                  <a:pt x="1650" y="328"/>
                  <a:pt x="1632" y="366"/>
                </a:cubicBezTo>
                <a:cubicBezTo>
                  <a:pt x="1928" y="284"/>
                  <a:pt x="1911" y="159"/>
                  <a:pt x="1582" y="81"/>
                </a:cubicBezTo>
                <a:close/>
              </a:path>
            </a:pathLst>
          </a:custGeom>
          <a:solidFill>
            <a:schemeClr val="accent3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4" name="Freeform 14">
            <a:extLst>
              <a:ext uri="{FF2B5EF4-FFF2-40B4-BE49-F238E27FC236}">
                <a16:creationId xmlns:a16="http://schemas.microsoft.com/office/drawing/2014/main" id="{7A2E79B0-C908-46BA-AB47-49D4D38BE075}"/>
              </a:ext>
            </a:extLst>
          </p:cNvPr>
          <p:cNvSpPr>
            <a:spLocks/>
          </p:cNvSpPr>
          <p:nvPr/>
        </p:nvSpPr>
        <p:spPr bwMode="auto">
          <a:xfrm>
            <a:off x="7841534" y="3125788"/>
            <a:ext cx="2344738" cy="557213"/>
          </a:xfrm>
          <a:custGeom>
            <a:avLst/>
            <a:gdLst>
              <a:gd name="T0" fmla="*/ 1923 w 2546"/>
              <a:gd name="T1" fmla="*/ 0 h 605"/>
              <a:gd name="T2" fmla="*/ 2107 w 2546"/>
              <a:gd name="T3" fmla="*/ 119 h 605"/>
              <a:gd name="T4" fmla="*/ 2050 w 2546"/>
              <a:gd name="T5" fmla="*/ 134 h 605"/>
              <a:gd name="T6" fmla="*/ 496 w 2546"/>
              <a:gd name="T7" fmla="*/ 134 h 605"/>
              <a:gd name="T8" fmla="*/ 434 w 2546"/>
              <a:gd name="T9" fmla="*/ 118 h 605"/>
              <a:gd name="T10" fmla="*/ 615 w 2546"/>
              <a:gd name="T11" fmla="*/ 0 h 605"/>
              <a:gd name="T12" fmla="*/ 0 w 2546"/>
              <a:gd name="T13" fmla="*/ 0 h 605"/>
              <a:gd name="T14" fmla="*/ 178 w 2546"/>
              <a:gd name="T15" fmla="*/ 345 h 605"/>
              <a:gd name="T16" fmla="*/ 178 w 2546"/>
              <a:gd name="T17" fmla="*/ 345 h 605"/>
              <a:gd name="T18" fmla="*/ 496 w 2546"/>
              <a:gd name="T19" fmla="*/ 503 h 605"/>
              <a:gd name="T20" fmla="*/ 2050 w 2546"/>
              <a:gd name="T21" fmla="*/ 503 h 605"/>
              <a:gd name="T22" fmla="*/ 2364 w 2546"/>
              <a:gd name="T23" fmla="*/ 345 h 605"/>
              <a:gd name="T24" fmla="*/ 2364 w 2546"/>
              <a:gd name="T25" fmla="*/ 345 h 605"/>
              <a:gd name="T26" fmla="*/ 2546 w 2546"/>
              <a:gd name="T27" fmla="*/ 0 h 605"/>
              <a:gd name="T28" fmla="*/ 1923 w 2546"/>
              <a:gd name="T29" fmla="*/ 0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546" h="605">
                <a:moveTo>
                  <a:pt x="1923" y="0"/>
                </a:moveTo>
                <a:cubicBezTo>
                  <a:pt x="2065" y="35"/>
                  <a:pt x="2127" y="78"/>
                  <a:pt x="2107" y="119"/>
                </a:cubicBezTo>
                <a:cubicBezTo>
                  <a:pt x="2089" y="124"/>
                  <a:pt x="2070" y="129"/>
                  <a:pt x="2050" y="134"/>
                </a:cubicBezTo>
                <a:cubicBezTo>
                  <a:pt x="1623" y="236"/>
                  <a:pt x="927" y="236"/>
                  <a:pt x="496" y="134"/>
                </a:cubicBezTo>
                <a:cubicBezTo>
                  <a:pt x="475" y="129"/>
                  <a:pt x="454" y="124"/>
                  <a:pt x="434" y="118"/>
                </a:cubicBezTo>
                <a:cubicBezTo>
                  <a:pt x="415" y="77"/>
                  <a:pt x="475" y="34"/>
                  <a:pt x="61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174" y="337"/>
                  <a:pt x="178" y="345"/>
                </a:cubicBezTo>
                <a:cubicBezTo>
                  <a:pt x="178" y="345"/>
                  <a:pt x="178" y="345"/>
                  <a:pt x="178" y="345"/>
                </a:cubicBezTo>
                <a:cubicBezTo>
                  <a:pt x="204" y="403"/>
                  <a:pt x="310" y="459"/>
                  <a:pt x="496" y="503"/>
                </a:cubicBezTo>
                <a:cubicBezTo>
                  <a:pt x="927" y="605"/>
                  <a:pt x="1623" y="605"/>
                  <a:pt x="2050" y="503"/>
                </a:cubicBezTo>
                <a:cubicBezTo>
                  <a:pt x="2235" y="459"/>
                  <a:pt x="2340" y="403"/>
                  <a:pt x="2364" y="345"/>
                </a:cubicBezTo>
                <a:cubicBezTo>
                  <a:pt x="2364" y="345"/>
                  <a:pt x="2364" y="345"/>
                  <a:pt x="2364" y="345"/>
                </a:cubicBezTo>
                <a:cubicBezTo>
                  <a:pt x="2546" y="0"/>
                  <a:pt x="2546" y="0"/>
                  <a:pt x="2546" y="0"/>
                </a:cubicBezTo>
                <a:lnTo>
                  <a:pt x="1923" y="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5" name="Freeform 15">
            <a:extLst>
              <a:ext uri="{FF2B5EF4-FFF2-40B4-BE49-F238E27FC236}">
                <a16:creationId xmlns:a16="http://schemas.microsoft.com/office/drawing/2014/main" id="{E371CF62-669F-4B96-9507-DBB463F6947E}"/>
              </a:ext>
            </a:extLst>
          </p:cNvPr>
          <p:cNvSpPr>
            <a:spLocks noEditPoints="1"/>
          </p:cNvSpPr>
          <p:nvPr/>
        </p:nvSpPr>
        <p:spPr bwMode="auto">
          <a:xfrm>
            <a:off x="7716121" y="2740025"/>
            <a:ext cx="2593975" cy="695325"/>
          </a:xfrm>
          <a:custGeom>
            <a:avLst/>
            <a:gdLst>
              <a:gd name="T0" fmla="*/ 2312 w 2817"/>
              <a:gd name="T1" fmla="*/ 135 h 755"/>
              <a:gd name="T2" fmla="*/ 499 w 2817"/>
              <a:gd name="T3" fmla="*/ 135 h 755"/>
              <a:gd name="T4" fmla="*/ 505 w 2817"/>
              <a:gd name="T5" fmla="*/ 621 h 755"/>
              <a:gd name="T6" fmla="*/ 2318 w 2817"/>
              <a:gd name="T7" fmla="*/ 621 h 755"/>
              <a:gd name="T8" fmla="*/ 2312 w 2817"/>
              <a:gd name="T9" fmla="*/ 135 h 755"/>
              <a:gd name="T10" fmla="*/ 2243 w 2817"/>
              <a:gd name="T11" fmla="*/ 539 h 755"/>
              <a:gd name="T12" fmla="*/ 2186 w 2817"/>
              <a:gd name="T13" fmla="*/ 554 h 755"/>
              <a:gd name="T14" fmla="*/ 632 w 2817"/>
              <a:gd name="T15" fmla="*/ 554 h 755"/>
              <a:gd name="T16" fmla="*/ 570 w 2817"/>
              <a:gd name="T17" fmla="*/ 538 h 755"/>
              <a:gd name="T18" fmla="*/ 811 w 2817"/>
              <a:gd name="T19" fmla="*/ 407 h 755"/>
              <a:gd name="T20" fmla="*/ 1999 w 2817"/>
              <a:gd name="T21" fmla="*/ 407 h 755"/>
              <a:gd name="T22" fmla="*/ 2243 w 2817"/>
              <a:gd name="T23" fmla="*/ 539 h 7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817" h="755">
                <a:moveTo>
                  <a:pt x="2312" y="135"/>
                </a:moveTo>
                <a:cubicBezTo>
                  <a:pt x="1810" y="0"/>
                  <a:pt x="998" y="0"/>
                  <a:pt x="499" y="135"/>
                </a:cubicBezTo>
                <a:cubicBezTo>
                  <a:pt x="0" y="269"/>
                  <a:pt x="2" y="487"/>
                  <a:pt x="505" y="621"/>
                </a:cubicBezTo>
                <a:cubicBezTo>
                  <a:pt x="1007" y="755"/>
                  <a:pt x="1819" y="755"/>
                  <a:pt x="2318" y="621"/>
                </a:cubicBezTo>
                <a:cubicBezTo>
                  <a:pt x="2817" y="487"/>
                  <a:pt x="2815" y="269"/>
                  <a:pt x="2312" y="135"/>
                </a:cubicBezTo>
                <a:close/>
                <a:moveTo>
                  <a:pt x="2243" y="539"/>
                </a:moveTo>
                <a:cubicBezTo>
                  <a:pt x="2225" y="544"/>
                  <a:pt x="2206" y="549"/>
                  <a:pt x="2186" y="554"/>
                </a:cubicBezTo>
                <a:cubicBezTo>
                  <a:pt x="1759" y="656"/>
                  <a:pt x="1063" y="656"/>
                  <a:pt x="632" y="554"/>
                </a:cubicBezTo>
                <a:cubicBezTo>
                  <a:pt x="611" y="549"/>
                  <a:pt x="590" y="544"/>
                  <a:pt x="570" y="538"/>
                </a:cubicBezTo>
                <a:cubicBezTo>
                  <a:pt x="549" y="491"/>
                  <a:pt x="629" y="443"/>
                  <a:pt x="811" y="407"/>
                </a:cubicBezTo>
                <a:cubicBezTo>
                  <a:pt x="1138" y="343"/>
                  <a:pt x="1670" y="343"/>
                  <a:pt x="1999" y="407"/>
                </a:cubicBezTo>
                <a:cubicBezTo>
                  <a:pt x="2184" y="443"/>
                  <a:pt x="2265" y="492"/>
                  <a:pt x="2243" y="539"/>
                </a:cubicBezTo>
                <a:close/>
              </a:path>
            </a:pathLst>
          </a:custGeom>
          <a:solidFill>
            <a:schemeClr val="accent2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6" name="Freeform 16">
            <a:extLst>
              <a:ext uri="{FF2B5EF4-FFF2-40B4-BE49-F238E27FC236}">
                <a16:creationId xmlns:a16="http://schemas.microsoft.com/office/drawing/2014/main" id="{377A7272-7172-47AC-BF7A-AD64B61EA50A}"/>
              </a:ext>
            </a:extLst>
          </p:cNvPr>
          <p:cNvSpPr>
            <a:spLocks/>
          </p:cNvSpPr>
          <p:nvPr/>
        </p:nvSpPr>
        <p:spPr bwMode="auto">
          <a:xfrm>
            <a:off x="7901859" y="2814638"/>
            <a:ext cx="2220913" cy="423863"/>
          </a:xfrm>
          <a:custGeom>
            <a:avLst/>
            <a:gdLst>
              <a:gd name="T0" fmla="*/ 1979 w 2411"/>
              <a:gd name="T1" fmla="*/ 103 h 460"/>
              <a:gd name="T2" fmla="*/ 425 w 2411"/>
              <a:gd name="T3" fmla="*/ 103 h 460"/>
              <a:gd name="T4" fmla="*/ 381 w 2411"/>
              <a:gd name="T5" fmla="*/ 460 h 460"/>
              <a:gd name="T6" fmla="*/ 368 w 2411"/>
              <a:gd name="T7" fmla="*/ 457 h 460"/>
              <a:gd name="T8" fmla="*/ 609 w 2411"/>
              <a:gd name="T9" fmla="*/ 326 h 460"/>
              <a:gd name="T10" fmla="*/ 1797 w 2411"/>
              <a:gd name="T11" fmla="*/ 326 h 460"/>
              <a:gd name="T12" fmla="*/ 2041 w 2411"/>
              <a:gd name="T13" fmla="*/ 458 h 460"/>
              <a:gd name="T14" fmla="*/ 1979 w 2411"/>
              <a:gd name="T15" fmla="*/ 103 h 4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411" h="460">
                <a:moveTo>
                  <a:pt x="1979" y="103"/>
                </a:moveTo>
                <a:cubicBezTo>
                  <a:pt x="1549" y="0"/>
                  <a:pt x="853" y="0"/>
                  <a:pt x="425" y="103"/>
                </a:cubicBezTo>
                <a:cubicBezTo>
                  <a:pt x="15" y="201"/>
                  <a:pt x="0" y="358"/>
                  <a:pt x="381" y="460"/>
                </a:cubicBezTo>
                <a:cubicBezTo>
                  <a:pt x="377" y="459"/>
                  <a:pt x="372" y="458"/>
                  <a:pt x="368" y="457"/>
                </a:cubicBezTo>
                <a:cubicBezTo>
                  <a:pt x="347" y="410"/>
                  <a:pt x="427" y="362"/>
                  <a:pt x="609" y="326"/>
                </a:cubicBezTo>
                <a:cubicBezTo>
                  <a:pt x="936" y="262"/>
                  <a:pt x="1468" y="262"/>
                  <a:pt x="1797" y="326"/>
                </a:cubicBezTo>
                <a:cubicBezTo>
                  <a:pt x="1982" y="362"/>
                  <a:pt x="2063" y="411"/>
                  <a:pt x="2041" y="458"/>
                </a:cubicBezTo>
                <a:cubicBezTo>
                  <a:pt x="2411" y="355"/>
                  <a:pt x="2390" y="200"/>
                  <a:pt x="1979" y="103"/>
                </a:cubicBezTo>
                <a:close/>
              </a:path>
            </a:pathLst>
          </a:custGeom>
          <a:solidFill>
            <a:schemeClr val="accent2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7" name="Freeform 17">
            <a:extLst>
              <a:ext uri="{FF2B5EF4-FFF2-40B4-BE49-F238E27FC236}">
                <a16:creationId xmlns:a16="http://schemas.microsoft.com/office/drawing/2014/main" id="{2FB0224F-E8AA-45B7-BD47-744CF291E6C2}"/>
              </a:ext>
            </a:extLst>
          </p:cNvPr>
          <p:cNvSpPr>
            <a:spLocks/>
          </p:cNvSpPr>
          <p:nvPr/>
        </p:nvSpPr>
        <p:spPr bwMode="auto">
          <a:xfrm>
            <a:off x="7546259" y="2492375"/>
            <a:ext cx="2944813" cy="700088"/>
          </a:xfrm>
          <a:custGeom>
            <a:avLst/>
            <a:gdLst>
              <a:gd name="T0" fmla="*/ 2417 w 3199"/>
              <a:gd name="T1" fmla="*/ 0 h 761"/>
              <a:gd name="T2" fmla="*/ 2648 w 3199"/>
              <a:gd name="T3" fmla="*/ 150 h 761"/>
              <a:gd name="T4" fmla="*/ 2576 w 3199"/>
              <a:gd name="T5" fmla="*/ 168 h 761"/>
              <a:gd name="T6" fmla="*/ 623 w 3199"/>
              <a:gd name="T7" fmla="*/ 168 h 761"/>
              <a:gd name="T8" fmla="*/ 545 w 3199"/>
              <a:gd name="T9" fmla="*/ 148 h 761"/>
              <a:gd name="T10" fmla="*/ 772 w 3199"/>
              <a:gd name="T11" fmla="*/ 0 h 761"/>
              <a:gd name="T12" fmla="*/ 0 w 3199"/>
              <a:gd name="T13" fmla="*/ 0 h 761"/>
              <a:gd name="T14" fmla="*/ 223 w 3199"/>
              <a:gd name="T15" fmla="*/ 433 h 761"/>
              <a:gd name="T16" fmla="*/ 223 w 3199"/>
              <a:gd name="T17" fmla="*/ 433 h 761"/>
              <a:gd name="T18" fmla="*/ 623 w 3199"/>
              <a:gd name="T19" fmla="*/ 632 h 761"/>
              <a:gd name="T20" fmla="*/ 2576 w 3199"/>
              <a:gd name="T21" fmla="*/ 632 h 761"/>
              <a:gd name="T22" fmla="*/ 2971 w 3199"/>
              <a:gd name="T23" fmla="*/ 433 h 761"/>
              <a:gd name="T24" fmla="*/ 2971 w 3199"/>
              <a:gd name="T25" fmla="*/ 433 h 761"/>
              <a:gd name="T26" fmla="*/ 3199 w 3199"/>
              <a:gd name="T27" fmla="*/ 0 h 761"/>
              <a:gd name="T28" fmla="*/ 2417 w 3199"/>
              <a:gd name="T29" fmla="*/ 0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199" h="761">
                <a:moveTo>
                  <a:pt x="2417" y="0"/>
                </a:moveTo>
                <a:cubicBezTo>
                  <a:pt x="2595" y="44"/>
                  <a:pt x="2672" y="98"/>
                  <a:pt x="2648" y="150"/>
                </a:cubicBezTo>
                <a:cubicBezTo>
                  <a:pt x="2625" y="156"/>
                  <a:pt x="2601" y="162"/>
                  <a:pt x="2576" y="168"/>
                </a:cubicBezTo>
                <a:cubicBezTo>
                  <a:pt x="2039" y="297"/>
                  <a:pt x="1164" y="297"/>
                  <a:pt x="623" y="168"/>
                </a:cubicBezTo>
                <a:cubicBezTo>
                  <a:pt x="596" y="162"/>
                  <a:pt x="570" y="155"/>
                  <a:pt x="545" y="148"/>
                </a:cubicBezTo>
                <a:cubicBezTo>
                  <a:pt x="521" y="96"/>
                  <a:pt x="596" y="43"/>
                  <a:pt x="77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217" y="423"/>
                  <a:pt x="223" y="433"/>
                </a:cubicBezTo>
                <a:cubicBezTo>
                  <a:pt x="223" y="433"/>
                  <a:pt x="223" y="433"/>
                  <a:pt x="223" y="433"/>
                </a:cubicBezTo>
                <a:cubicBezTo>
                  <a:pt x="255" y="506"/>
                  <a:pt x="389" y="577"/>
                  <a:pt x="623" y="632"/>
                </a:cubicBezTo>
                <a:cubicBezTo>
                  <a:pt x="1164" y="761"/>
                  <a:pt x="2039" y="761"/>
                  <a:pt x="2576" y="632"/>
                </a:cubicBezTo>
                <a:cubicBezTo>
                  <a:pt x="2809" y="577"/>
                  <a:pt x="2940" y="506"/>
                  <a:pt x="2971" y="433"/>
                </a:cubicBezTo>
                <a:cubicBezTo>
                  <a:pt x="2971" y="433"/>
                  <a:pt x="2971" y="433"/>
                  <a:pt x="2971" y="433"/>
                </a:cubicBezTo>
                <a:cubicBezTo>
                  <a:pt x="3199" y="0"/>
                  <a:pt x="3199" y="0"/>
                  <a:pt x="3199" y="0"/>
                </a:cubicBezTo>
                <a:lnTo>
                  <a:pt x="2417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8" name="Freeform 18">
            <a:extLst>
              <a:ext uri="{FF2B5EF4-FFF2-40B4-BE49-F238E27FC236}">
                <a16:creationId xmlns:a16="http://schemas.microsoft.com/office/drawing/2014/main" id="{D9D087FE-81DE-4225-B2E9-CE315E0E6F07}"/>
              </a:ext>
            </a:extLst>
          </p:cNvPr>
          <p:cNvSpPr>
            <a:spLocks noEditPoints="1"/>
          </p:cNvSpPr>
          <p:nvPr/>
        </p:nvSpPr>
        <p:spPr bwMode="auto">
          <a:xfrm>
            <a:off x="7387509" y="2006600"/>
            <a:ext cx="3262313" cy="874713"/>
          </a:xfrm>
          <a:custGeom>
            <a:avLst/>
            <a:gdLst>
              <a:gd name="T0" fmla="*/ 2907 w 3542"/>
              <a:gd name="T1" fmla="*/ 168 h 949"/>
              <a:gd name="T2" fmla="*/ 627 w 3542"/>
              <a:gd name="T3" fmla="*/ 168 h 949"/>
              <a:gd name="T4" fmla="*/ 635 w 3542"/>
              <a:gd name="T5" fmla="*/ 780 h 949"/>
              <a:gd name="T6" fmla="*/ 2914 w 3542"/>
              <a:gd name="T7" fmla="*/ 780 h 949"/>
              <a:gd name="T8" fmla="*/ 2907 w 3542"/>
              <a:gd name="T9" fmla="*/ 168 h 949"/>
              <a:gd name="T10" fmla="*/ 2820 w 3542"/>
              <a:gd name="T11" fmla="*/ 677 h 949"/>
              <a:gd name="T12" fmla="*/ 2748 w 3542"/>
              <a:gd name="T13" fmla="*/ 695 h 949"/>
              <a:gd name="T14" fmla="*/ 795 w 3542"/>
              <a:gd name="T15" fmla="*/ 695 h 949"/>
              <a:gd name="T16" fmla="*/ 717 w 3542"/>
              <a:gd name="T17" fmla="*/ 675 h 949"/>
              <a:gd name="T18" fmla="*/ 1019 w 3542"/>
              <a:gd name="T19" fmla="*/ 511 h 949"/>
              <a:gd name="T20" fmla="*/ 2513 w 3542"/>
              <a:gd name="T21" fmla="*/ 511 h 949"/>
              <a:gd name="T22" fmla="*/ 2820 w 3542"/>
              <a:gd name="T23" fmla="*/ 677 h 9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3542" h="949">
                <a:moveTo>
                  <a:pt x="2907" y="168"/>
                </a:moveTo>
                <a:cubicBezTo>
                  <a:pt x="2275" y="0"/>
                  <a:pt x="1255" y="0"/>
                  <a:pt x="627" y="168"/>
                </a:cubicBezTo>
                <a:cubicBezTo>
                  <a:pt x="0" y="337"/>
                  <a:pt x="3" y="611"/>
                  <a:pt x="635" y="780"/>
                </a:cubicBezTo>
                <a:cubicBezTo>
                  <a:pt x="1266" y="949"/>
                  <a:pt x="2287" y="949"/>
                  <a:pt x="2914" y="780"/>
                </a:cubicBezTo>
                <a:cubicBezTo>
                  <a:pt x="3542" y="611"/>
                  <a:pt x="3538" y="337"/>
                  <a:pt x="2907" y="168"/>
                </a:cubicBezTo>
                <a:close/>
                <a:moveTo>
                  <a:pt x="2820" y="677"/>
                </a:moveTo>
                <a:cubicBezTo>
                  <a:pt x="2797" y="683"/>
                  <a:pt x="2773" y="689"/>
                  <a:pt x="2748" y="695"/>
                </a:cubicBezTo>
                <a:cubicBezTo>
                  <a:pt x="2211" y="824"/>
                  <a:pt x="1336" y="824"/>
                  <a:pt x="795" y="695"/>
                </a:cubicBezTo>
                <a:cubicBezTo>
                  <a:pt x="768" y="689"/>
                  <a:pt x="742" y="682"/>
                  <a:pt x="717" y="675"/>
                </a:cubicBezTo>
                <a:cubicBezTo>
                  <a:pt x="690" y="616"/>
                  <a:pt x="790" y="556"/>
                  <a:pt x="1019" y="511"/>
                </a:cubicBezTo>
                <a:cubicBezTo>
                  <a:pt x="1430" y="430"/>
                  <a:pt x="2099" y="430"/>
                  <a:pt x="2513" y="511"/>
                </a:cubicBezTo>
                <a:cubicBezTo>
                  <a:pt x="2745" y="556"/>
                  <a:pt x="2848" y="618"/>
                  <a:pt x="2820" y="677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79" name="Freeform 19">
            <a:extLst>
              <a:ext uri="{FF2B5EF4-FFF2-40B4-BE49-F238E27FC236}">
                <a16:creationId xmlns:a16="http://schemas.microsoft.com/office/drawing/2014/main" id="{EFDD7A84-9389-4E01-A43A-C771CAE347C5}"/>
              </a:ext>
            </a:extLst>
          </p:cNvPr>
          <p:cNvSpPr>
            <a:spLocks/>
          </p:cNvSpPr>
          <p:nvPr/>
        </p:nvSpPr>
        <p:spPr bwMode="auto">
          <a:xfrm>
            <a:off x="7622459" y="2100263"/>
            <a:ext cx="2789238" cy="533400"/>
          </a:xfrm>
          <a:custGeom>
            <a:avLst/>
            <a:gdLst>
              <a:gd name="T0" fmla="*/ 2487 w 3029"/>
              <a:gd name="T1" fmla="*/ 129 h 579"/>
              <a:gd name="T2" fmla="*/ 534 w 3029"/>
              <a:gd name="T3" fmla="*/ 129 h 579"/>
              <a:gd name="T4" fmla="*/ 478 w 3029"/>
              <a:gd name="T5" fmla="*/ 579 h 579"/>
              <a:gd name="T6" fmla="*/ 462 w 3029"/>
              <a:gd name="T7" fmla="*/ 574 h 579"/>
              <a:gd name="T8" fmla="*/ 764 w 3029"/>
              <a:gd name="T9" fmla="*/ 410 h 579"/>
              <a:gd name="T10" fmla="*/ 2258 w 3029"/>
              <a:gd name="T11" fmla="*/ 410 h 579"/>
              <a:gd name="T12" fmla="*/ 2565 w 3029"/>
              <a:gd name="T13" fmla="*/ 576 h 579"/>
              <a:gd name="T14" fmla="*/ 2487 w 3029"/>
              <a:gd name="T15" fmla="*/ 129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029" h="579">
                <a:moveTo>
                  <a:pt x="2487" y="129"/>
                </a:moveTo>
                <a:cubicBezTo>
                  <a:pt x="1946" y="0"/>
                  <a:pt x="1071" y="0"/>
                  <a:pt x="534" y="129"/>
                </a:cubicBezTo>
                <a:cubicBezTo>
                  <a:pt x="18" y="252"/>
                  <a:pt x="0" y="449"/>
                  <a:pt x="478" y="579"/>
                </a:cubicBezTo>
                <a:cubicBezTo>
                  <a:pt x="472" y="577"/>
                  <a:pt x="467" y="576"/>
                  <a:pt x="462" y="574"/>
                </a:cubicBezTo>
                <a:cubicBezTo>
                  <a:pt x="435" y="515"/>
                  <a:pt x="535" y="455"/>
                  <a:pt x="764" y="410"/>
                </a:cubicBezTo>
                <a:cubicBezTo>
                  <a:pt x="1175" y="329"/>
                  <a:pt x="1844" y="329"/>
                  <a:pt x="2258" y="410"/>
                </a:cubicBezTo>
                <a:cubicBezTo>
                  <a:pt x="2490" y="455"/>
                  <a:pt x="2593" y="517"/>
                  <a:pt x="2565" y="576"/>
                </a:cubicBezTo>
                <a:cubicBezTo>
                  <a:pt x="3029" y="447"/>
                  <a:pt x="3003" y="251"/>
                  <a:pt x="2487" y="129"/>
                </a:cubicBezTo>
                <a:close/>
              </a:path>
            </a:pathLst>
          </a:custGeom>
          <a:solidFill>
            <a:schemeClr val="accent4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0" name="Freeform 20">
            <a:extLst>
              <a:ext uri="{FF2B5EF4-FFF2-40B4-BE49-F238E27FC236}">
                <a16:creationId xmlns:a16="http://schemas.microsoft.com/office/drawing/2014/main" id="{C26092B9-5FB1-425C-B3AE-F1F56BEF421E}"/>
              </a:ext>
            </a:extLst>
          </p:cNvPr>
          <p:cNvSpPr>
            <a:spLocks/>
          </p:cNvSpPr>
          <p:nvPr/>
        </p:nvSpPr>
        <p:spPr bwMode="auto">
          <a:xfrm>
            <a:off x="7171609" y="1766888"/>
            <a:ext cx="3694113" cy="877888"/>
          </a:xfrm>
          <a:custGeom>
            <a:avLst/>
            <a:gdLst>
              <a:gd name="T0" fmla="*/ 3032 w 4013"/>
              <a:gd name="T1" fmla="*/ 0 h 954"/>
              <a:gd name="T2" fmla="*/ 3321 w 4013"/>
              <a:gd name="T3" fmla="*/ 188 h 954"/>
              <a:gd name="T4" fmla="*/ 3232 w 4013"/>
              <a:gd name="T5" fmla="*/ 211 h 954"/>
              <a:gd name="T6" fmla="*/ 782 w 4013"/>
              <a:gd name="T7" fmla="*/ 211 h 954"/>
              <a:gd name="T8" fmla="*/ 684 w 4013"/>
              <a:gd name="T9" fmla="*/ 186 h 954"/>
              <a:gd name="T10" fmla="*/ 968 w 4013"/>
              <a:gd name="T11" fmla="*/ 0 h 954"/>
              <a:gd name="T12" fmla="*/ 0 w 4013"/>
              <a:gd name="T13" fmla="*/ 0 h 954"/>
              <a:gd name="T14" fmla="*/ 280 w 4013"/>
              <a:gd name="T15" fmla="*/ 543 h 954"/>
              <a:gd name="T16" fmla="*/ 280 w 4013"/>
              <a:gd name="T17" fmla="*/ 543 h 954"/>
              <a:gd name="T18" fmla="*/ 782 w 4013"/>
              <a:gd name="T19" fmla="*/ 793 h 954"/>
              <a:gd name="T20" fmla="*/ 3232 w 4013"/>
              <a:gd name="T21" fmla="*/ 793 h 954"/>
              <a:gd name="T22" fmla="*/ 3727 w 4013"/>
              <a:gd name="T23" fmla="*/ 543 h 954"/>
              <a:gd name="T24" fmla="*/ 3727 w 4013"/>
              <a:gd name="T25" fmla="*/ 543 h 954"/>
              <a:gd name="T26" fmla="*/ 4013 w 4013"/>
              <a:gd name="T27" fmla="*/ 0 h 954"/>
              <a:gd name="T28" fmla="*/ 3032 w 4013"/>
              <a:gd name="T29" fmla="*/ 0 h 9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4013" h="954">
                <a:moveTo>
                  <a:pt x="3032" y="0"/>
                </a:moveTo>
                <a:cubicBezTo>
                  <a:pt x="3256" y="54"/>
                  <a:pt x="3352" y="122"/>
                  <a:pt x="3321" y="188"/>
                </a:cubicBezTo>
                <a:cubicBezTo>
                  <a:pt x="3293" y="196"/>
                  <a:pt x="3263" y="203"/>
                  <a:pt x="3232" y="211"/>
                </a:cubicBezTo>
                <a:cubicBezTo>
                  <a:pt x="2557" y="372"/>
                  <a:pt x="1461" y="372"/>
                  <a:pt x="782" y="211"/>
                </a:cubicBezTo>
                <a:cubicBezTo>
                  <a:pt x="748" y="203"/>
                  <a:pt x="715" y="194"/>
                  <a:pt x="684" y="186"/>
                </a:cubicBezTo>
                <a:cubicBezTo>
                  <a:pt x="654" y="120"/>
                  <a:pt x="749" y="54"/>
                  <a:pt x="96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0"/>
                  <a:pt x="273" y="530"/>
                  <a:pt x="280" y="543"/>
                </a:cubicBezTo>
                <a:cubicBezTo>
                  <a:pt x="280" y="543"/>
                  <a:pt x="280" y="543"/>
                  <a:pt x="280" y="543"/>
                </a:cubicBezTo>
                <a:cubicBezTo>
                  <a:pt x="321" y="634"/>
                  <a:pt x="488" y="723"/>
                  <a:pt x="782" y="793"/>
                </a:cubicBezTo>
                <a:cubicBezTo>
                  <a:pt x="1461" y="954"/>
                  <a:pt x="2557" y="954"/>
                  <a:pt x="3232" y="793"/>
                </a:cubicBezTo>
                <a:cubicBezTo>
                  <a:pt x="3524" y="723"/>
                  <a:pt x="3689" y="634"/>
                  <a:pt x="3727" y="543"/>
                </a:cubicBezTo>
                <a:cubicBezTo>
                  <a:pt x="3727" y="543"/>
                  <a:pt x="3727" y="543"/>
                  <a:pt x="3727" y="543"/>
                </a:cubicBezTo>
                <a:cubicBezTo>
                  <a:pt x="4013" y="0"/>
                  <a:pt x="4013" y="0"/>
                  <a:pt x="4013" y="0"/>
                </a:cubicBezTo>
                <a:lnTo>
                  <a:pt x="3032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1" name="Freeform 21">
            <a:extLst>
              <a:ext uri="{FF2B5EF4-FFF2-40B4-BE49-F238E27FC236}">
                <a16:creationId xmlns:a16="http://schemas.microsoft.com/office/drawing/2014/main" id="{C162B586-D083-4DB5-A489-7D5A337A7924}"/>
              </a:ext>
            </a:extLst>
          </p:cNvPr>
          <p:cNvSpPr>
            <a:spLocks noEditPoints="1"/>
          </p:cNvSpPr>
          <p:nvPr/>
        </p:nvSpPr>
        <p:spPr bwMode="auto">
          <a:xfrm>
            <a:off x="6973171" y="1157288"/>
            <a:ext cx="4090988" cy="1095375"/>
          </a:xfrm>
          <a:custGeom>
            <a:avLst/>
            <a:gdLst>
              <a:gd name="T0" fmla="*/ 3646 w 4442"/>
              <a:gd name="T1" fmla="*/ 212 h 1190"/>
              <a:gd name="T2" fmla="*/ 786 w 4442"/>
              <a:gd name="T3" fmla="*/ 212 h 1190"/>
              <a:gd name="T4" fmla="*/ 796 w 4442"/>
              <a:gd name="T5" fmla="*/ 979 h 1190"/>
              <a:gd name="T6" fmla="*/ 3655 w 4442"/>
              <a:gd name="T7" fmla="*/ 979 h 1190"/>
              <a:gd name="T8" fmla="*/ 3646 w 4442"/>
              <a:gd name="T9" fmla="*/ 212 h 1190"/>
              <a:gd name="T10" fmla="*/ 3536 w 4442"/>
              <a:gd name="T11" fmla="*/ 850 h 1190"/>
              <a:gd name="T12" fmla="*/ 3447 w 4442"/>
              <a:gd name="T13" fmla="*/ 873 h 1190"/>
              <a:gd name="T14" fmla="*/ 997 w 4442"/>
              <a:gd name="T15" fmla="*/ 873 h 1190"/>
              <a:gd name="T16" fmla="*/ 899 w 4442"/>
              <a:gd name="T17" fmla="*/ 848 h 1190"/>
              <a:gd name="T18" fmla="*/ 1278 w 4442"/>
              <a:gd name="T19" fmla="*/ 641 h 1190"/>
              <a:gd name="T20" fmla="*/ 3151 w 4442"/>
              <a:gd name="T21" fmla="*/ 641 h 1190"/>
              <a:gd name="T22" fmla="*/ 3536 w 4442"/>
              <a:gd name="T23" fmla="*/ 850 h 1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4442" h="1190">
                <a:moveTo>
                  <a:pt x="3646" y="212"/>
                </a:moveTo>
                <a:cubicBezTo>
                  <a:pt x="2853" y="0"/>
                  <a:pt x="1573" y="0"/>
                  <a:pt x="786" y="212"/>
                </a:cubicBezTo>
                <a:cubicBezTo>
                  <a:pt x="0" y="424"/>
                  <a:pt x="4" y="767"/>
                  <a:pt x="796" y="979"/>
                </a:cubicBezTo>
                <a:cubicBezTo>
                  <a:pt x="1588" y="1190"/>
                  <a:pt x="2868" y="1190"/>
                  <a:pt x="3655" y="979"/>
                </a:cubicBezTo>
                <a:cubicBezTo>
                  <a:pt x="4442" y="767"/>
                  <a:pt x="4438" y="424"/>
                  <a:pt x="3646" y="212"/>
                </a:cubicBezTo>
                <a:close/>
                <a:moveTo>
                  <a:pt x="3536" y="850"/>
                </a:moveTo>
                <a:cubicBezTo>
                  <a:pt x="3508" y="858"/>
                  <a:pt x="3478" y="865"/>
                  <a:pt x="3447" y="873"/>
                </a:cubicBezTo>
                <a:cubicBezTo>
                  <a:pt x="2772" y="1034"/>
                  <a:pt x="1676" y="1034"/>
                  <a:pt x="997" y="873"/>
                </a:cubicBezTo>
                <a:cubicBezTo>
                  <a:pt x="963" y="865"/>
                  <a:pt x="930" y="856"/>
                  <a:pt x="899" y="848"/>
                </a:cubicBezTo>
                <a:cubicBezTo>
                  <a:pt x="865" y="774"/>
                  <a:pt x="991" y="698"/>
                  <a:pt x="1278" y="641"/>
                </a:cubicBezTo>
                <a:cubicBezTo>
                  <a:pt x="1794" y="540"/>
                  <a:pt x="2632" y="540"/>
                  <a:pt x="3151" y="641"/>
                </a:cubicBezTo>
                <a:cubicBezTo>
                  <a:pt x="3443" y="698"/>
                  <a:pt x="3572" y="775"/>
                  <a:pt x="3536" y="850"/>
                </a:cubicBezTo>
                <a:close/>
              </a:path>
            </a:pathLst>
          </a:custGeom>
          <a:solidFill>
            <a:schemeClr val="accent5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2" name="Freeform 22">
            <a:extLst>
              <a:ext uri="{FF2B5EF4-FFF2-40B4-BE49-F238E27FC236}">
                <a16:creationId xmlns:a16="http://schemas.microsoft.com/office/drawing/2014/main" id="{5CDC9CA6-C6D9-4FF1-98A1-16FC9DA853CC}"/>
              </a:ext>
            </a:extLst>
          </p:cNvPr>
          <p:cNvSpPr>
            <a:spLocks/>
          </p:cNvSpPr>
          <p:nvPr/>
        </p:nvSpPr>
        <p:spPr bwMode="auto">
          <a:xfrm>
            <a:off x="7266859" y="1274763"/>
            <a:ext cx="3498850" cy="668338"/>
          </a:xfrm>
          <a:custGeom>
            <a:avLst/>
            <a:gdLst>
              <a:gd name="T0" fmla="*/ 3120 w 3800"/>
              <a:gd name="T1" fmla="*/ 162 h 726"/>
              <a:gd name="T2" fmla="*/ 670 w 3800"/>
              <a:gd name="T3" fmla="*/ 162 h 726"/>
              <a:gd name="T4" fmla="*/ 600 w 3800"/>
              <a:gd name="T5" fmla="*/ 726 h 726"/>
              <a:gd name="T6" fmla="*/ 580 w 3800"/>
              <a:gd name="T7" fmla="*/ 721 h 726"/>
              <a:gd name="T8" fmla="*/ 959 w 3800"/>
              <a:gd name="T9" fmla="*/ 514 h 726"/>
              <a:gd name="T10" fmla="*/ 2832 w 3800"/>
              <a:gd name="T11" fmla="*/ 514 h 726"/>
              <a:gd name="T12" fmla="*/ 3217 w 3800"/>
              <a:gd name="T13" fmla="*/ 723 h 726"/>
              <a:gd name="T14" fmla="*/ 3120 w 3800"/>
              <a:gd name="T15" fmla="*/ 162 h 7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3800" h="726">
                <a:moveTo>
                  <a:pt x="3120" y="162"/>
                </a:moveTo>
                <a:cubicBezTo>
                  <a:pt x="2441" y="0"/>
                  <a:pt x="1344" y="0"/>
                  <a:pt x="670" y="162"/>
                </a:cubicBezTo>
                <a:cubicBezTo>
                  <a:pt x="23" y="317"/>
                  <a:pt x="0" y="564"/>
                  <a:pt x="600" y="726"/>
                </a:cubicBezTo>
                <a:cubicBezTo>
                  <a:pt x="593" y="724"/>
                  <a:pt x="587" y="722"/>
                  <a:pt x="580" y="721"/>
                </a:cubicBezTo>
                <a:cubicBezTo>
                  <a:pt x="546" y="647"/>
                  <a:pt x="672" y="571"/>
                  <a:pt x="959" y="514"/>
                </a:cubicBezTo>
                <a:cubicBezTo>
                  <a:pt x="1475" y="413"/>
                  <a:pt x="2313" y="413"/>
                  <a:pt x="2832" y="514"/>
                </a:cubicBezTo>
                <a:cubicBezTo>
                  <a:pt x="3124" y="571"/>
                  <a:pt x="3253" y="648"/>
                  <a:pt x="3217" y="723"/>
                </a:cubicBezTo>
                <a:cubicBezTo>
                  <a:pt x="3800" y="560"/>
                  <a:pt x="3767" y="316"/>
                  <a:pt x="3120" y="162"/>
                </a:cubicBezTo>
                <a:close/>
              </a:path>
            </a:pathLst>
          </a:custGeom>
          <a:solidFill>
            <a:schemeClr val="accent5">
              <a:lumMod val="5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3" name="Freeform 23">
            <a:extLst>
              <a:ext uri="{FF2B5EF4-FFF2-40B4-BE49-F238E27FC236}">
                <a16:creationId xmlns:a16="http://schemas.microsoft.com/office/drawing/2014/main" id="{980B86ED-91B4-447E-99D8-9AC24E209119}"/>
              </a:ext>
            </a:extLst>
          </p:cNvPr>
          <p:cNvSpPr>
            <a:spLocks/>
          </p:cNvSpPr>
          <p:nvPr/>
        </p:nvSpPr>
        <p:spPr bwMode="auto">
          <a:xfrm>
            <a:off x="9640171" y="752475"/>
            <a:ext cx="839788" cy="923925"/>
          </a:xfrm>
          <a:custGeom>
            <a:avLst/>
            <a:gdLst>
              <a:gd name="T0" fmla="*/ 393 w 529"/>
              <a:gd name="T1" fmla="*/ 582 h 582"/>
              <a:gd name="T2" fmla="*/ 0 w 529"/>
              <a:gd name="T3" fmla="*/ 467 h 582"/>
              <a:gd name="T4" fmla="*/ 137 w 529"/>
              <a:gd name="T5" fmla="*/ 0 h 582"/>
              <a:gd name="T6" fmla="*/ 529 w 529"/>
              <a:gd name="T7" fmla="*/ 115 h 582"/>
              <a:gd name="T8" fmla="*/ 393 w 529"/>
              <a:gd name="T9" fmla="*/ 582 h 5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9" h="582">
                <a:moveTo>
                  <a:pt x="393" y="582"/>
                </a:moveTo>
                <a:lnTo>
                  <a:pt x="0" y="467"/>
                </a:lnTo>
                <a:lnTo>
                  <a:pt x="137" y="0"/>
                </a:lnTo>
                <a:lnTo>
                  <a:pt x="529" y="115"/>
                </a:lnTo>
                <a:lnTo>
                  <a:pt x="393" y="582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4" name="Freeform 24">
            <a:extLst>
              <a:ext uri="{FF2B5EF4-FFF2-40B4-BE49-F238E27FC236}">
                <a16:creationId xmlns:a16="http://schemas.microsoft.com/office/drawing/2014/main" id="{9055CF34-1DD9-44CD-9C60-EE7E390D4C61}"/>
              </a:ext>
            </a:extLst>
          </p:cNvPr>
          <p:cNvSpPr>
            <a:spLocks/>
          </p:cNvSpPr>
          <p:nvPr/>
        </p:nvSpPr>
        <p:spPr bwMode="auto">
          <a:xfrm>
            <a:off x="9579846" y="803275"/>
            <a:ext cx="784225" cy="862013"/>
          </a:xfrm>
          <a:custGeom>
            <a:avLst/>
            <a:gdLst>
              <a:gd name="T0" fmla="*/ 367 w 494"/>
              <a:gd name="T1" fmla="*/ 543 h 543"/>
              <a:gd name="T2" fmla="*/ 0 w 494"/>
              <a:gd name="T3" fmla="*/ 436 h 543"/>
              <a:gd name="T4" fmla="*/ 128 w 494"/>
              <a:gd name="T5" fmla="*/ 0 h 543"/>
              <a:gd name="T6" fmla="*/ 494 w 494"/>
              <a:gd name="T7" fmla="*/ 107 h 543"/>
              <a:gd name="T8" fmla="*/ 367 w 494"/>
              <a:gd name="T9" fmla="*/ 543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543">
                <a:moveTo>
                  <a:pt x="367" y="543"/>
                </a:moveTo>
                <a:lnTo>
                  <a:pt x="0" y="436"/>
                </a:lnTo>
                <a:lnTo>
                  <a:pt x="128" y="0"/>
                </a:lnTo>
                <a:lnTo>
                  <a:pt x="494" y="107"/>
                </a:lnTo>
                <a:lnTo>
                  <a:pt x="367" y="543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5" name="Freeform 25">
            <a:extLst>
              <a:ext uri="{FF2B5EF4-FFF2-40B4-BE49-F238E27FC236}">
                <a16:creationId xmlns:a16="http://schemas.microsoft.com/office/drawing/2014/main" id="{DC578D1C-7BCF-4FD7-B7B3-9C5C0280B68C}"/>
              </a:ext>
            </a:extLst>
          </p:cNvPr>
          <p:cNvSpPr>
            <a:spLocks/>
          </p:cNvSpPr>
          <p:nvPr/>
        </p:nvSpPr>
        <p:spPr bwMode="auto">
          <a:xfrm>
            <a:off x="9516346" y="825500"/>
            <a:ext cx="784225" cy="862013"/>
          </a:xfrm>
          <a:custGeom>
            <a:avLst/>
            <a:gdLst>
              <a:gd name="T0" fmla="*/ 367 w 494"/>
              <a:gd name="T1" fmla="*/ 543 h 543"/>
              <a:gd name="T2" fmla="*/ 0 w 494"/>
              <a:gd name="T3" fmla="*/ 435 h 543"/>
              <a:gd name="T4" fmla="*/ 127 w 494"/>
              <a:gd name="T5" fmla="*/ 0 h 543"/>
              <a:gd name="T6" fmla="*/ 494 w 494"/>
              <a:gd name="T7" fmla="*/ 107 h 543"/>
              <a:gd name="T8" fmla="*/ 367 w 494"/>
              <a:gd name="T9" fmla="*/ 543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543">
                <a:moveTo>
                  <a:pt x="367" y="543"/>
                </a:moveTo>
                <a:lnTo>
                  <a:pt x="0" y="435"/>
                </a:lnTo>
                <a:lnTo>
                  <a:pt x="127" y="0"/>
                </a:lnTo>
                <a:lnTo>
                  <a:pt x="494" y="107"/>
                </a:lnTo>
                <a:lnTo>
                  <a:pt x="367" y="543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6" name="Freeform 26">
            <a:extLst>
              <a:ext uri="{FF2B5EF4-FFF2-40B4-BE49-F238E27FC236}">
                <a16:creationId xmlns:a16="http://schemas.microsoft.com/office/drawing/2014/main" id="{2D4C66F2-A5C7-462E-B499-22D6A5A20442}"/>
              </a:ext>
            </a:extLst>
          </p:cNvPr>
          <p:cNvSpPr>
            <a:spLocks/>
          </p:cNvSpPr>
          <p:nvPr/>
        </p:nvSpPr>
        <p:spPr bwMode="auto">
          <a:xfrm>
            <a:off x="9459196" y="857250"/>
            <a:ext cx="784225" cy="862013"/>
          </a:xfrm>
          <a:custGeom>
            <a:avLst/>
            <a:gdLst>
              <a:gd name="T0" fmla="*/ 367 w 494"/>
              <a:gd name="T1" fmla="*/ 543 h 543"/>
              <a:gd name="T2" fmla="*/ 0 w 494"/>
              <a:gd name="T3" fmla="*/ 435 h 543"/>
              <a:gd name="T4" fmla="*/ 127 w 494"/>
              <a:gd name="T5" fmla="*/ 0 h 543"/>
              <a:gd name="T6" fmla="*/ 494 w 494"/>
              <a:gd name="T7" fmla="*/ 107 h 543"/>
              <a:gd name="T8" fmla="*/ 367 w 494"/>
              <a:gd name="T9" fmla="*/ 543 h 5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4" h="543">
                <a:moveTo>
                  <a:pt x="367" y="543"/>
                </a:moveTo>
                <a:lnTo>
                  <a:pt x="0" y="435"/>
                </a:lnTo>
                <a:lnTo>
                  <a:pt x="127" y="0"/>
                </a:lnTo>
                <a:lnTo>
                  <a:pt x="494" y="107"/>
                </a:lnTo>
                <a:lnTo>
                  <a:pt x="367" y="543"/>
                </a:lnTo>
                <a:close/>
              </a:path>
            </a:pathLst>
          </a:custGeom>
          <a:solidFill>
            <a:schemeClr val="bg2">
              <a:lumMod val="9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7" name="Freeform 27">
            <a:extLst>
              <a:ext uri="{FF2B5EF4-FFF2-40B4-BE49-F238E27FC236}">
                <a16:creationId xmlns:a16="http://schemas.microsoft.com/office/drawing/2014/main" id="{A1E67B68-6442-45E2-B010-90B11DE232B0}"/>
              </a:ext>
            </a:extLst>
          </p:cNvPr>
          <p:cNvSpPr>
            <a:spLocks/>
          </p:cNvSpPr>
          <p:nvPr/>
        </p:nvSpPr>
        <p:spPr bwMode="auto">
          <a:xfrm>
            <a:off x="9695734" y="944563"/>
            <a:ext cx="292100" cy="122238"/>
          </a:xfrm>
          <a:custGeom>
            <a:avLst/>
            <a:gdLst>
              <a:gd name="T0" fmla="*/ 176 w 184"/>
              <a:gd name="T1" fmla="*/ 77 h 77"/>
              <a:gd name="T2" fmla="*/ 0 w 184"/>
              <a:gd name="T3" fmla="*/ 25 h 77"/>
              <a:gd name="T4" fmla="*/ 7 w 184"/>
              <a:gd name="T5" fmla="*/ 0 h 77"/>
              <a:gd name="T6" fmla="*/ 184 w 184"/>
              <a:gd name="T7" fmla="*/ 51 h 77"/>
              <a:gd name="T8" fmla="*/ 176 w 184"/>
              <a:gd name="T9" fmla="*/ 77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77">
                <a:moveTo>
                  <a:pt x="176" y="77"/>
                </a:moveTo>
                <a:lnTo>
                  <a:pt x="0" y="25"/>
                </a:lnTo>
                <a:lnTo>
                  <a:pt x="7" y="0"/>
                </a:lnTo>
                <a:lnTo>
                  <a:pt x="184" y="51"/>
                </a:lnTo>
                <a:lnTo>
                  <a:pt x="176" y="7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8" name="Freeform 28">
            <a:extLst>
              <a:ext uri="{FF2B5EF4-FFF2-40B4-BE49-F238E27FC236}">
                <a16:creationId xmlns:a16="http://schemas.microsoft.com/office/drawing/2014/main" id="{8735F00F-62B3-4628-B5FB-6FBED79887E8}"/>
              </a:ext>
            </a:extLst>
          </p:cNvPr>
          <p:cNvSpPr>
            <a:spLocks/>
          </p:cNvSpPr>
          <p:nvPr/>
        </p:nvSpPr>
        <p:spPr bwMode="auto">
          <a:xfrm>
            <a:off x="9625884" y="1179513"/>
            <a:ext cx="130175" cy="74613"/>
          </a:xfrm>
          <a:custGeom>
            <a:avLst/>
            <a:gdLst>
              <a:gd name="T0" fmla="*/ 74 w 82"/>
              <a:gd name="T1" fmla="*/ 47 h 47"/>
              <a:gd name="T2" fmla="*/ 0 w 82"/>
              <a:gd name="T3" fmla="*/ 26 h 47"/>
              <a:gd name="T4" fmla="*/ 8 w 82"/>
              <a:gd name="T5" fmla="*/ 0 h 47"/>
              <a:gd name="T6" fmla="*/ 82 w 82"/>
              <a:gd name="T7" fmla="*/ 22 h 47"/>
              <a:gd name="T8" fmla="*/ 74 w 82"/>
              <a:gd name="T9" fmla="*/ 47 h 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2" h="47">
                <a:moveTo>
                  <a:pt x="74" y="47"/>
                </a:moveTo>
                <a:lnTo>
                  <a:pt x="0" y="26"/>
                </a:lnTo>
                <a:lnTo>
                  <a:pt x="8" y="0"/>
                </a:lnTo>
                <a:lnTo>
                  <a:pt x="82" y="22"/>
                </a:lnTo>
                <a:lnTo>
                  <a:pt x="74" y="4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9" name="Freeform 29">
            <a:extLst>
              <a:ext uri="{FF2B5EF4-FFF2-40B4-BE49-F238E27FC236}">
                <a16:creationId xmlns:a16="http://schemas.microsoft.com/office/drawing/2014/main" id="{DB3F3CA2-8EC8-40FF-8A34-3F54B05CB11D}"/>
              </a:ext>
            </a:extLst>
          </p:cNvPr>
          <p:cNvSpPr>
            <a:spLocks/>
          </p:cNvSpPr>
          <p:nvPr/>
        </p:nvSpPr>
        <p:spPr bwMode="auto">
          <a:xfrm>
            <a:off x="9765584" y="1220788"/>
            <a:ext cx="306388" cy="127000"/>
          </a:xfrm>
          <a:custGeom>
            <a:avLst/>
            <a:gdLst>
              <a:gd name="T0" fmla="*/ 186 w 193"/>
              <a:gd name="T1" fmla="*/ 80 h 80"/>
              <a:gd name="T2" fmla="*/ 0 w 193"/>
              <a:gd name="T3" fmla="*/ 25 h 80"/>
              <a:gd name="T4" fmla="*/ 8 w 193"/>
              <a:gd name="T5" fmla="*/ 0 h 80"/>
              <a:gd name="T6" fmla="*/ 193 w 193"/>
              <a:gd name="T7" fmla="*/ 54 h 80"/>
              <a:gd name="T8" fmla="*/ 186 w 193"/>
              <a:gd name="T9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93" h="80">
                <a:moveTo>
                  <a:pt x="186" y="80"/>
                </a:moveTo>
                <a:lnTo>
                  <a:pt x="0" y="25"/>
                </a:lnTo>
                <a:lnTo>
                  <a:pt x="8" y="0"/>
                </a:lnTo>
                <a:lnTo>
                  <a:pt x="193" y="54"/>
                </a:lnTo>
                <a:lnTo>
                  <a:pt x="186" y="80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0" name="Freeform 30">
            <a:extLst>
              <a:ext uri="{FF2B5EF4-FFF2-40B4-BE49-F238E27FC236}">
                <a16:creationId xmlns:a16="http://schemas.microsoft.com/office/drawing/2014/main" id="{58E0B1DB-74A7-4C35-98F2-9398723E407F}"/>
              </a:ext>
            </a:extLst>
          </p:cNvPr>
          <p:cNvSpPr>
            <a:spLocks/>
          </p:cNvSpPr>
          <p:nvPr/>
        </p:nvSpPr>
        <p:spPr bwMode="auto">
          <a:xfrm>
            <a:off x="9571909" y="1365250"/>
            <a:ext cx="136525" cy="77788"/>
          </a:xfrm>
          <a:custGeom>
            <a:avLst/>
            <a:gdLst>
              <a:gd name="T0" fmla="*/ 78 w 86"/>
              <a:gd name="T1" fmla="*/ 49 h 49"/>
              <a:gd name="T2" fmla="*/ 0 w 86"/>
              <a:gd name="T3" fmla="*/ 26 h 49"/>
              <a:gd name="T4" fmla="*/ 7 w 86"/>
              <a:gd name="T5" fmla="*/ 0 h 49"/>
              <a:gd name="T6" fmla="*/ 86 w 86"/>
              <a:gd name="T7" fmla="*/ 23 h 49"/>
              <a:gd name="T8" fmla="*/ 78 w 86"/>
              <a:gd name="T9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9">
                <a:moveTo>
                  <a:pt x="78" y="49"/>
                </a:moveTo>
                <a:lnTo>
                  <a:pt x="0" y="26"/>
                </a:lnTo>
                <a:lnTo>
                  <a:pt x="7" y="0"/>
                </a:lnTo>
                <a:lnTo>
                  <a:pt x="86" y="23"/>
                </a:lnTo>
                <a:lnTo>
                  <a:pt x="78" y="49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1" name="Freeform 31">
            <a:extLst>
              <a:ext uri="{FF2B5EF4-FFF2-40B4-BE49-F238E27FC236}">
                <a16:creationId xmlns:a16="http://schemas.microsoft.com/office/drawing/2014/main" id="{06F0AE01-2DF3-496C-9532-ABCD68F3702C}"/>
              </a:ext>
            </a:extLst>
          </p:cNvPr>
          <p:cNvSpPr>
            <a:spLocks/>
          </p:cNvSpPr>
          <p:nvPr/>
        </p:nvSpPr>
        <p:spPr bwMode="auto">
          <a:xfrm>
            <a:off x="9725896" y="1411288"/>
            <a:ext cx="136525" cy="76200"/>
          </a:xfrm>
          <a:custGeom>
            <a:avLst/>
            <a:gdLst>
              <a:gd name="T0" fmla="*/ 79 w 86"/>
              <a:gd name="T1" fmla="*/ 48 h 48"/>
              <a:gd name="T2" fmla="*/ 0 w 86"/>
              <a:gd name="T3" fmla="*/ 25 h 48"/>
              <a:gd name="T4" fmla="*/ 8 w 86"/>
              <a:gd name="T5" fmla="*/ 0 h 48"/>
              <a:gd name="T6" fmla="*/ 86 w 86"/>
              <a:gd name="T7" fmla="*/ 23 h 48"/>
              <a:gd name="T8" fmla="*/ 79 w 86"/>
              <a:gd name="T9" fmla="*/ 48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8">
                <a:moveTo>
                  <a:pt x="79" y="48"/>
                </a:moveTo>
                <a:lnTo>
                  <a:pt x="0" y="25"/>
                </a:lnTo>
                <a:lnTo>
                  <a:pt x="8" y="0"/>
                </a:lnTo>
                <a:lnTo>
                  <a:pt x="86" y="23"/>
                </a:lnTo>
                <a:lnTo>
                  <a:pt x="79" y="48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2" name="Freeform 32">
            <a:extLst>
              <a:ext uri="{FF2B5EF4-FFF2-40B4-BE49-F238E27FC236}">
                <a16:creationId xmlns:a16="http://schemas.microsoft.com/office/drawing/2014/main" id="{65E85997-A87E-4F1F-AA63-A66DCC54FA97}"/>
              </a:ext>
            </a:extLst>
          </p:cNvPr>
          <p:cNvSpPr>
            <a:spLocks/>
          </p:cNvSpPr>
          <p:nvPr/>
        </p:nvSpPr>
        <p:spPr bwMode="auto">
          <a:xfrm>
            <a:off x="9881471" y="1455738"/>
            <a:ext cx="136525" cy="77788"/>
          </a:xfrm>
          <a:custGeom>
            <a:avLst/>
            <a:gdLst>
              <a:gd name="T0" fmla="*/ 79 w 86"/>
              <a:gd name="T1" fmla="*/ 49 h 49"/>
              <a:gd name="T2" fmla="*/ 0 w 86"/>
              <a:gd name="T3" fmla="*/ 26 h 49"/>
              <a:gd name="T4" fmla="*/ 8 w 86"/>
              <a:gd name="T5" fmla="*/ 0 h 49"/>
              <a:gd name="T6" fmla="*/ 86 w 86"/>
              <a:gd name="T7" fmla="*/ 23 h 49"/>
              <a:gd name="T8" fmla="*/ 79 w 86"/>
              <a:gd name="T9" fmla="*/ 49 h 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6" h="49">
                <a:moveTo>
                  <a:pt x="79" y="49"/>
                </a:moveTo>
                <a:lnTo>
                  <a:pt x="0" y="26"/>
                </a:lnTo>
                <a:lnTo>
                  <a:pt x="8" y="0"/>
                </a:lnTo>
                <a:lnTo>
                  <a:pt x="86" y="23"/>
                </a:lnTo>
                <a:lnTo>
                  <a:pt x="79" y="49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3" name="Freeform 33">
            <a:extLst>
              <a:ext uri="{FF2B5EF4-FFF2-40B4-BE49-F238E27FC236}">
                <a16:creationId xmlns:a16="http://schemas.microsoft.com/office/drawing/2014/main" id="{9C965B1A-637B-4B02-9D41-B76ED7E140C9}"/>
              </a:ext>
            </a:extLst>
          </p:cNvPr>
          <p:cNvSpPr>
            <a:spLocks/>
          </p:cNvSpPr>
          <p:nvPr/>
        </p:nvSpPr>
        <p:spPr bwMode="auto">
          <a:xfrm>
            <a:off x="9662396" y="1054100"/>
            <a:ext cx="292100" cy="123825"/>
          </a:xfrm>
          <a:custGeom>
            <a:avLst/>
            <a:gdLst>
              <a:gd name="T0" fmla="*/ 177 w 184"/>
              <a:gd name="T1" fmla="*/ 78 h 78"/>
              <a:gd name="T2" fmla="*/ 0 w 184"/>
              <a:gd name="T3" fmla="*/ 27 h 78"/>
              <a:gd name="T4" fmla="*/ 7 w 184"/>
              <a:gd name="T5" fmla="*/ 0 h 78"/>
              <a:gd name="T6" fmla="*/ 184 w 184"/>
              <a:gd name="T7" fmla="*/ 52 h 78"/>
              <a:gd name="T8" fmla="*/ 177 w 184"/>
              <a:gd name="T9" fmla="*/ 78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4" h="78">
                <a:moveTo>
                  <a:pt x="177" y="78"/>
                </a:moveTo>
                <a:lnTo>
                  <a:pt x="0" y="27"/>
                </a:lnTo>
                <a:lnTo>
                  <a:pt x="7" y="0"/>
                </a:lnTo>
                <a:lnTo>
                  <a:pt x="184" y="52"/>
                </a:lnTo>
                <a:lnTo>
                  <a:pt x="177" y="78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4" name="Freeform 34">
            <a:extLst>
              <a:ext uri="{FF2B5EF4-FFF2-40B4-BE49-F238E27FC236}">
                <a16:creationId xmlns:a16="http://schemas.microsoft.com/office/drawing/2014/main" id="{9DAEC90F-9E2F-4496-92B6-CCF141DD31E3}"/>
              </a:ext>
            </a:extLst>
          </p:cNvPr>
          <p:cNvSpPr>
            <a:spLocks/>
          </p:cNvSpPr>
          <p:nvPr/>
        </p:nvSpPr>
        <p:spPr bwMode="auto">
          <a:xfrm>
            <a:off x="9965609" y="1144588"/>
            <a:ext cx="142875" cy="79375"/>
          </a:xfrm>
          <a:custGeom>
            <a:avLst/>
            <a:gdLst>
              <a:gd name="T0" fmla="*/ 83 w 90"/>
              <a:gd name="T1" fmla="*/ 50 h 50"/>
              <a:gd name="T2" fmla="*/ 0 w 90"/>
              <a:gd name="T3" fmla="*/ 25 h 50"/>
              <a:gd name="T4" fmla="*/ 7 w 90"/>
              <a:gd name="T5" fmla="*/ 0 h 50"/>
              <a:gd name="T6" fmla="*/ 90 w 90"/>
              <a:gd name="T7" fmla="*/ 24 h 50"/>
              <a:gd name="T8" fmla="*/ 83 w 90"/>
              <a:gd name="T9" fmla="*/ 50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0" h="50">
                <a:moveTo>
                  <a:pt x="83" y="50"/>
                </a:moveTo>
                <a:lnTo>
                  <a:pt x="0" y="25"/>
                </a:lnTo>
                <a:lnTo>
                  <a:pt x="7" y="0"/>
                </a:lnTo>
                <a:lnTo>
                  <a:pt x="90" y="24"/>
                </a:lnTo>
                <a:lnTo>
                  <a:pt x="83" y="50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5" name="Freeform 35">
            <a:extLst>
              <a:ext uri="{FF2B5EF4-FFF2-40B4-BE49-F238E27FC236}">
                <a16:creationId xmlns:a16="http://schemas.microsoft.com/office/drawing/2014/main" id="{143E81FB-4E03-4E16-9801-F22E9179F530}"/>
              </a:ext>
            </a:extLst>
          </p:cNvPr>
          <p:cNvSpPr>
            <a:spLocks/>
          </p:cNvSpPr>
          <p:nvPr/>
        </p:nvSpPr>
        <p:spPr bwMode="auto">
          <a:xfrm>
            <a:off x="9644934" y="1117600"/>
            <a:ext cx="446088" cy="166688"/>
          </a:xfrm>
          <a:custGeom>
            <a:avLst/>
            <a:gdLst>
              <a:gd name="T0" fmla="*/ 274 w 281"/>
              <a:gd name="T1" fmla="*/ 105 h 105"/>
              <a:gd name="T2" fmla="*/ 0 w 281"/>
              <a:gd name="T3" fmla="*/ 25 h 105"/>
              <a:gd name="T4" fmla="*/ 7 w 281"/>
              <a:gd name="T5" fmla="*/ 0 h 105"/>
              <a:gd name="T6" fmla="*/ 281 w 281"/>
              <a:gd name="T7" fmla="*/ 80 h 105"/>
              <a:gd name="T8" fmla="*/ 274 w 281"/>
              <a:gd name="T9" fmla="*/ 105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" h="105">
                <a:moveTo>
                  <a:pt x="274" y="105"/>
                </a:moveTo>
                <a:lnTo>
                  <a:pt x="0" y="25"/>
                </a:lnTo>
                <a:lnTo>
                  <a:pt x="7" y="0"/>
                </a:lnTo>
                <a:lnTo>
                  <a:pt x="281" y="80"/>
                </a:lnTo>
                <a:lnTo>
                  <a:pt x="274" y="105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6" name="Freeform 36">
            <a:extLst>
              <a:ext uri="{FF2B5EF4-FFF2-40B4-BE49-F238E27FC236}">
                <a16:creationId xmlns:a16="http://schemas.microsoft.com/office/drawing/2014/main" id="{65F8FC2C-15BA-433B-8746-DEDF5FEE2959}"/>
              </a:ext>
            </a:extLst>
          </p:cNvPr>
          <p:cNvSpPr>
            <a:spLocks/>
          </p:cNvSpPr>
          <p:nvPr/>
        </p:nvSpPr>
        <p:spPr bwMode="auto">
          <a:xfrm>
            <a:off x="9608421" y="1241425"/>
            <a:ext cx="446088" cy="168275"/>
          </a:xfrm>
          <a:custGeom>
            <a:avLst/>
            <a:gdLst>
              <a:gd name="T0" fmla="*/ 273 w 281"/>
              <a:gd name="T1" fmla="*/ 106 h 106"/>
              <a:gd name="T2" fmla="*/ 0 w 281"/>
              <a:gd name="T3" fmla="*/ 26 h 106"/>
              <a:gd name="T4" fmla="*/ 7 w 281"/>
              <a:gd name="T5" fmla="*/ 0 h 106"/>
              <a:gd name="T6" fmla="*/ 281 w 281"/>
              <a:gd name="T7" fmla="*/ 80 h 106"/>
              <a:gd name="T8" fmla="*/ 273 w 281"/>
              <a:gd name="T9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1" h="106">
                <a:moveTo>
                  <a:pt x="273" y="106"/>
                </a:moveTo>
                <a:lnTo>
                  <a:pt x="0" y="26"/>
                </a:lnTo>
                <a:lnTo>
                  <a:pt x="7" y="0"/>
                </a:lnTo>
                <a:lnTo>
                  <a:pt x="281" y="80"/>
                </a:lnTo>
                <a:lnTo>
                  <a:pt x="273" y="106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7" name="Freeform 37">
            <a:extLst>
              <a:ext uri="{FF2B5EF4-FFF2-40B4-BE49-F238E27FC236}">
                <a16:creationId xmlns:a16="http://schemas.microsoft.com/office/drawing/2014/main" id="{5F2B9C58-1C82-4F44-915F-8068240C6C5E}"/>
              </a:ext>
            </a:extLst>
          </p:cNvPr>
          <p:cNvSpPr>
            <a:spLocks/>
          </p:cNvSpPr>
          <p:nvPr/>
        </p:nvSpPr>
        <p:spPr bwMode="auto">
          <a:xfrm>
            <a:off x="9589371" y="1303338"/>
            <a:ext cx="447675" cy="168275"/>
          </a:xfrm>
          <a:custGeom>
            <a:avLst/>
            <a:gdLst>
              <a:gd name="T0" fmla="*/ 274 w 282"/>
              <a:gd name="T1" fmla="*/ 106 h 106"/>
              <a:gd name="T2" fmla="*/ 0 w 282"/>
              <a:gd name="T3" fmla="*/ 26 h 106"/>
              <a:gd name="T4" fmla="*/ 7 w 282"/>
              <a:gd name="T5" fmla="*/ 0 h 106"/>
              <a:gd name="T6" fmla="*/ 282 w 282"/>
              <a:gd name="T7" fmla="*/ 80 h 106"/>
              <a:gd name="T8" fmla="*/ 274 w 282"/>
              <a:gd name="T9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2" h="106">
                <a:moveTo>
                  <a:pt x="274" y="106"/>
                </a:moveTo>
                <a:lnTo>
                  <a:pt x="0" y="26"/>
                </a:lnTo>
                <a:lnTo>
                  <a:pt x="7" y="0"/>
                </a:lnTo>
                <a:lnTo>
                  <a:pt x="282" y="80"/>
                </a:lnTo>
                <a:lnTo>
                  <a:pt x="274" y="106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8" name="Freeform 38">
            <a:extLst>
              <a:ext uri="{FF2B5EF4-FFF2-40B4-BE49-F238E27FC236}">
                <a16:creationId xmlns:a16="http://schemas.microsoft.com/office/drawing/2014/main" id="{2CFFE460-E533-47A4-939C-18E23AAD9702}"/>
              </a:ext>
            </a:extLst>
          </p:cNvPr>
          <p:cNvSpPr>
            <a:spLocks/>
          </p:cNvSpPr>
          <p:nvPr/>
        </p:nvSpPr>
        <p:spPr bwMode="auto">
          <a:xfrm>
            <a:off x="9552859" y="1427163"/>
            <a:ext cx="447675" cy="168275"/>
          </a:xfrm>
          <a:custGeom>
            <a:avLst/>
            <a:gdLst>
              <a:gd name="T0" fmla="*/ 274 w 282"/>
              <a:gd name="T1" fmla="*/ 106 h 106"/>
              <a:gd name="T2" fmla="*/ 0 w 282"/>
              <a:gd name="T3" fmla="*/ 26 h 106"/>
              <a:gd name="T4" fmla="*/ 8 w 282"/>
              <a:gd name="T5" fmla="*/ 0 h 106"/>
              <a:gd name="T6" fmla="*/ 282 w 282"/>
              <a:gd name="T7" fmla="*/ 80 h 106"/>
              <a:gd name="T8" fmla="*/ 274 w 282"/>
              <a:gd name="T9" fmla="*/ 106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2" h="106">
                <a:moveTo>
                  <a:pt x="274" y="106"/>
                </a:moveTo>
                <a:lnTo>
                  <a:pt x="0" y="26"/>
                </a:lnTo>
                <a:lnTo>
                  <a:pt x="8" y="0"/>
                </a:lnTo>
                <a:lnTo>
                  <a:pt x="282" y="80"/>
                </a:lnTo>
                <a:lnTo>
                  <a:pt x="274" y="106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9" name="Freeform 39">
            <a:extLst>
              <a:ext uri="{FF2B5EF4-FFF2-40B4-BE49-F238E27FC236}">
                <a16:creationId xmlns:a16="http://schemas.microsoft.com/office/drawing/2014/main" id="{8FE7C53A-4E85-406B-85C2-96DD5D1573BF}"/>
              </a:ext>
            </a:extLst>
          </p:cNvPr>
          <p:cNvSpPr>
            <a:spLocks/>
          </p:cNvSpPr>
          <p:nvPr/>
        </p:nvSpPr>
        <p:spPr bwMode="auto">
          <a:xfrm>
            <a:off x="7487521" y="725488"/>
            <a:ext cx="930275" cy="1001713"/>
          </a:xfrm>
          <a:custGeom>
            <a:avLst/>
            <a:gdLst>
              <a:gd name="T0" fmla="*/ 586 w 586"/>
              <a:gd name="T1" fmla="*/ 460 h 631"/>
              <a:gd name="T2" fmla="*/ 210 w 586"/>
              <a:gd name="T3" fmla="*/ 631 h 631"/>
              <a:gd name="T4" fmla="*/ 0 w 586"/>
              <a:gd name="T5" fmla="*/ 172 h 631"/>
              <a:gd name="T6" fmla="*/ 376 w 586"/>
              <a:gd name="T7" fmla="*/ 0 h 631"/>
              <a:gd name="T8" fmla="*/ 586 w 586"/>
              <a:gd name="T9" fmla="*/ 460 h 6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86" h="631">
                <a:moveTo>
                  <a:pt x="586" y="460"/>
                </a:moveTo>
                <a:lnTo>
                  <a:pt x="210" y="631"/>
                </a:lnTo>
                <a:lnTo>
                  <a:pt x="0" y="172"/>
                </a:lnTo>
                <a:lnTo>
                  <a:pt x="376" y="0"/>
                </a:lnTo>
                <a:lnTo>
                  <a:pt x="586" y="460"/>
                </a:lnTo>
                <a:close/>
              </a:path>
            </a:pathLst>
          </a:custGeom>
          <a:solidFill>
            <a:srgbClr val="757575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0" name="Freeform 40">
            <a:extLst>
              <a:ext uri="{FF2B5EF4-FFF2-40B4-BE49-F238E27FC236}">
                <a16:creationId xmlns:a16="http://schemas.microsoft.com/office/drawing/2014/main" id="{38868DE0-CC65-4E24-A96E-A337017596DE}"/>
              </a:ext>
            </a:extLst>
          </p:cNvPr>
          <p:cNvSpPr>
            <a:spLocks/>
          </p:cNvSpPr>
          <p:nvPr/>
        </p:nvSpPr>
        <p:spPr bwMode="auto">
          <a:xfrm>
            <a:off x="7528796" y="769938"/>
            <a:ext cx="846138" cy="912813"/>
          </a:xfrm>
          <a:custGeom>
            <a:avLst/>
            <a:gdLst>
              <a:gd name="T0" fmla="*/ 533 w 533"/>
              <a:gd name="T1" fmla="*/ 419 h 575"/>
              <a:gd name="T2" fmla="*/ 191 w 533"/>
              <a:gd name="T3" fmla="*/ 575 h 575"/>
              <a:gd name="T4" fmla="*/ 0 w 533"/>
              <a:gd name="T5" fmla="*/ 156 h 575"/>
              <a:gd name="T6" fmla="*/ 343 w 533"/>
              <a:gd name="T7" fmla="*/ 0 h 575"/>
              <a:gd name="T8" fmla="*/ 533 w 533"/>
              <a:gd name="T9" fmla="*/ 419 h 5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33" h="575">
                <a:moveTo>
                  <a:pt x="533" y="419"/>
                </a:moveTo>
                <a:lnTo>
                  <a:pt x="191" y="575"/>
                </a:lnTo>
                <a:lnTo>
                  <a:pt x="0" y="156"/>
                </a:lnTo>
                <a:lnTo>
                  <a:pt x="343" y="0"/>
                </a:lnTo>
                <a:lnTo>
                  <a:pt x="533" y="41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1" name="Freeform 41">
            <a:extLst>
              <a:ext uri="{FF2B5EF4-FFF2-40B4-BE49-F238E27FC236}">
                <a16:creationId xmlns:a16="http://schemas.microsoft.com/office/drawing/2014/main" id="{82707296-3560-4049-A825-9C2059358A65}"/>
              </a:ext>
            </a:extLst>
          </p:cNvPr>
          <p:cNvSpPr>
            <a:spLocks/>
          </p:cNvSpPr>
          <p:nvPr/>
        </p:nvSpPr>
        <p:spPr bwMode="auto">
          <a:xfrm>
            <a:off x="7698659" y="822325"/>
            <a:ext cx="204788" cy="142875"/>
          </a:xfrm>
          <a:custGeom>
            <a:avLst/>
            <a:gdLst>
              <a:gd name="T0" fmla="*/ 129 w 129"/>
              <a:gd name="T1" fmla="*/ 40 h 90"/>
              <a:gd name="T2" fmla="*/ 19 w 129"/>
              <a:gd name="T3" fmla="*/ 90 h 90"/>
              <a:gd name="T4" fmla="*/ 0 w 129"/>
              <a:gd name="T5" fmla="*/ 50 h 90"/>
              <a:gd name="T6" fmla="*/ 110 w 129"/>
              <a:gd name="T7" fmla="*/ 0 h 90"/>
              <a:gd name="T8" fmla="*/ 129 w 129"/>
              <a:gd name="T9" fmla="*/ 40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9" h="90">
                <a:moveTo>
                  <a:pt x="129" y="40"/>
                </a:moveTo>
                <a:lnTo>
                  <a:pt x="19" y="90"/>
                </a:lnTo>
                <a:lnTo>
                  <a:pt x="0" y="50"/>
                </a:lnTo>
                <a:lnTo>
                  <a:pt x="110" y="0"/>
                </a:lnTo>
                <a:lnTo>
                  <a:pt x="129" y="40"/>
                </a:lnTo>
                <a:close/>
              </a:path>
            </a:pathLst>
          </a:custGeom>
          <a:solidFill>
            <a:srgbClr val="93939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2" name="Freeform 42">
            <a:extLst>
              <a:ext uri="{FF2B5EF4-FFF2-40B4-BE49-F238E27FC236}">
                <a16:creationId xmlns:a16="http://schemas.microsoft.com/office/drawing/2014/main" id="{A996E047-1AEA-4377-B44A-1B9EC74C4C24}"/>
              </a:ext>
            </a:extLst>
          </p:cNvPr>
          <p:cNvSpPr>
            <a:spLocks/>
          </p:cNvSpPr>
          <p:nvPr/>
        </p:nvSpPr>
        <p:spPr bwMode="auto">
          <a:xfrm>
            <a:off x="7603409" y="876300"/>
            <a:ext cx="482600" cy="254000"/>
          </a:xfrm>
          <a:custGeom>
            <a:avLst/>
            <a:gdLst>
              <a:gd name="T0" fmla="*/ 304 w 304"/>
              <a:gd name="T1" fmla="*/ 27 h 160"/>
              <a:gd name="T2" fmla="*/ 12 w 304"/>
              <a:gd name="T3" fmla="*/ 160 h 160"/>
              <a:gd name="T4" fmla="*/ 0 w 304"/>
              <a:gd name="T5" fmla="*/ 133 h 160"/>
              <a:gd name="T6" fmla="*/ 292 w 304"/>
              <a:gd name="T7" fmla="*/ 0 h 160"/>
              <a:gd name="T8" fmla="*/ 304 w 304"/>
              <a:gd name="T9" fmla="*/ 27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160">
                <a:moveTo>
                  <a:pt x="304" y="27"/>
                </a:moveTo>
                <a:lnTo>
                  <a:pt x="12" y="160"/>
                </a:lnTo>
                <a:lnTo>
                  <a:pt x="0" y="133"/>
                </a:lnTo>
                <a:lnTo>
                  <a:pt x="292" y="0"/>
                </a:lnTo>
                <a:lnTo>
                  <a:pt x="304" y="2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3" name="Freeform 43">
            <a:extLst>
              <a:ext uri="{FF2B5EF4-FFF2-40B4-BE49-F238E27FC236}">
                <a16:creationId xmlns:a16="http://schemas.microsoft.com/office/drawing/2014/main" id="{6A50C8BF-0E29-4E94-BD14-596D80C19454}"/>
              </a:ext>
            </a:extLst>
          </p:cNvPr>
          <p:cNvSpPr>
            <a:spLocks/>
          </p:cNvSpPr>
          <p:nvPr/>
        </p:nvSpPr>
        <p:spPr bwMode="auto">
          <a:xfrm>
            <a:off x="7695484" y="1077913"/>
            <a:ext cx="482600" cy="252413"/>
          </a:xfrm>
          <a:custGeom>
            <a:avLst/>
            <a:gdLst>
              <a:gd name="T0" fmla="*/ 304 w 304"/>
              <a:gd name="T1" fmla="*/ 27 h 159"/>
              <a:gd name="T2" fmla="*/ 12 w 304"/>
              <a:gd name="T3" fmla="*/ 159 h 159"/>
              <a:gd name="T4" fmla="*/ 0 w 304"/>
              <a:gd name="T5" fmla="*/ 133 h 159"/>
              <a:gd name="T6" fmla="*/ 292 w 304"/>
              <a:gd name="T7" fmla="*/ 0 h 159"/>
              <a:gd name="T8" fmla="*/ 304 w 304"/>
              <a:gd name="T9" fmla="*/ 27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159">
                <a:moveTo>
                  <a:pt x="304" y="27"/>
                </a:moveTo>
                <a:lnTo>
                  <a:pt x="12" y="159"/>
                </a:lnTo>
                <a:lnTo>
                  <a:pt x="0" y="133"/>
                </a:lnTo>
                <a:lnTo>
                  <a:pt x="292" y="0"/>
                </a:lnTo>
                <a:lnTo>
                  <a:pt x="304" y="2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4" name="Freeform 44">
            <a:extLst>
              <a:ext uri="{FF2B5EF4-FFF2-40B4-BE49-F238E27FC236}">
                <a16:creationId xmlns:a16="http://schemas.microsoft.com/office/drawing/2014/main" id="{6D80910C-0071-4619-BAA2-73EAF5A58CF3}"/>
              </a:ext>
            </a:extLst>
          </p:cNvPr>
          <p:cNvSpPr>
            <a:spLocks/>
          </p:cNvSpPr>
          <p:nvPr/>
        </p:nvSpPr>
        <p:spPr bwMode="auto">
          <a:xfrm>
            <a:off x="7785971" y="1277938"/>
            <a:ext cx="482600" cy="254000"/>
          </a:xfrm>
          <a:custGeom>
            <a:avLst/>
            <a:gdLst>
              <a:gd name="T0" fmla="*/ 304 w 304"/>
              <a:gd name="T1" fmla="*/ 28 h 160"/>
              <a:gd name="T2" fmla="*/ 12 w 304"/>
              <a:gd name="T3" fmla="*/ 160 h 160"/>
              <a:gd name="T4" fmla="*/ 0 w 304"/>
              <a:gd name="T5" fmla="*/ 133 h 160"/>
              <a:gd name="T6" fmla="*/ 292 w 304"/>
              <a:gd name="T7" fmla="*/ 0 h 160"/>
              <a:gd name="T8" fmla="*/ 304 w 304"/>
              <a:gd name="T9" fmla="*/ 2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160">
                <a:moveTo>
                  <a:pt x="304" y="28"/>
                </a:moveTo>
                <a:lnTo>
                  <a:pt x="12" y="160"/>
                </a:lnTo>
                <a:lnTo>
                  <a:pt x="0" y="133"/>
                </a:lnTo>
                <a:lnTo>
                  <a:pt x="292" y="0"/>
                </a:lnTo>
                <a:lnTo>
                  <a:pt x="304" y="28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5" name="Freeform 45">
            <a:extLst>
              <a:ext uri="{FF2B5EF4-FFF2-40B4-BE49-F238E27FC236}">
                <a16:creationId xmlns:a16="http://schemas.microsoft.com/office/drawing/2014/main" id="{C6FAD941-4F87-4EE0-B13E-CEAF6D3CB809}"/>
              </a:ext>
            </a:extLst>
          </p:cNvPr>
          <p:cNvSpPr>
            <a:spLocks/>
          </p:cNvSpPr>
          <p:nvPr/>
        </p:nvSpPr>
        <p:spPr bwMode="auto">
          <a:xfrm>
            <a:off x="7816134" y="1346200"/>
            <a:ext cx="482600" cy="254000"/>
          </a:xfrm>
          <a:custGeom>
            <a:avLst/>
            <a:gdLst>
              <a:gd name="T0" fmla="*/ 304 w 304"/>
              <a:gd name="T1" fmla="*/ 26 h 160"/>
              <a:gd name="T2" fmla="*/ 13 w 304"/>
              <a:gd name="T3" fmla="*/ 160 h 160"/>
              <a:gd name="T4" fmla="*/ 0 w 304"/>
              <a:gd name="T5" fmla="*/ 132 h 160"/>
              <a:gd name="T6" fmla="*/ 292 w 304"/>
              <a:gd name="T7" fmla="*/ 0 h 160"/>
              <a:gd name="T8" fmla="*/ 304 w 304"/>
              <a:gd name="T9" fmla="*/ 26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04" h="160">
                <a:moveTo>
                  <a:pt x="304" y="26"/>
                </a:moveTo>
                <a:lnTo>
                  <a:pt x="13" y="160"/>
                </a:lnTo>
                <a:lnTo>
                  <a:pt x="0" y="132"/>
                </a:lnTo>
                <a:lnTo>
                  <a:pt x="292" y="0"/>
                </a:lnTo>
                <a:lnTo>
                  <a:pt x="304" y="26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6" name="Freeform 46">
            <a:extLst>
              <a:ext uri="{FF2B5EF4-FFF2-40B4-BE49-F238E27FC236}">
                <a16:creationId xmlns:a16="http://schemas.microsoft.com/office/drawing/2014/main" id="{E2771935-23E1-4979-9E69-9BDD2A5BBC0A}"/>
              </a:ext>
            </a:extLst>
          </p:cNvPr>
          <p:cNvSpPr>
            <a:spLocks/>
          </p:cNvSpPr>
          <p:nvPr/>
        </p:nvSpPr>
        <p:spPr bwMode="auto">
          <a:xfrm>
            <a:off x="7663734" y="1120775"/>
            <a:ext cx="241300" cy="142875"/>
          </a:xfrm>
          <a:custGeom>
            <a:avLst/>
            <a:gdLst>
              <a:gd name="T0" fmla="*/ 152 w 152"/>
              <a:gd name="T1" fmla="*/ 27 h 90"/>
              <a:gd name="T2" fmla="*/ 13 w 152"/>
              <a:gd name="T3" fmla="*/ 90 h 90"/>
              <a:gd name="T4" fmla="*/ 0 w 152"/>
              <a:gd name="T5" fmla="*/ 63 h 90"/>
              <a:gd name="T6" fmla="*/ 140 w 152"/>
              <a:gd name="T7" fmla="*/ 0 h 90"/>
              <a:gd name="T8" fmla="*/ 152 w 152"/>
              <a:gd name="T9" fmla="*/ 2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2" h="90">
                <a:moveTo>
                  <a:pt x="152" y="27"/>
                </a:moveTo>
                <a:lnTo>
                  <a:pt x="13" y="90"/>
                </a:lnTo>
                <a:lnTo>
                  <a:pt x="0" y="63"/>
                </a:lnTo>
                <a:lnTo>
                  <a:pt x="140" y="0"/>
                </a:lnTo>
                <a:lnTo>
                  <a:pt x="152" y="2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7" name="Freeform 47">
            <a:extLst>
              <a:ext uri="{FF2B5EF4-FFF2-40B4-BE49-F238E27FC236}">
                <a16:creationId xmlns:a16="http://schemas.microsoft.com/office/drawing/2014/main" id="{91AD1AC7-8371-452E-8820-494142468F9B}"/>
              </a:ext>
            </a:extLst>
          </p:cNvPr>
          <p:cNvSpPr>
            <a:spLocks/>
          </p:cNvSpPr>
          <p:nvPr/>
        </p:nvSpPr>
        <p:spPr bwMode="auto">
          <a:xfrm>
            <a:off x="7908209" y="1011238"/>
            <a:ext cx="239713" cy="141288"/>
          </a:xfrm>
          <a:custGeom>
            <a:avLst/>
            <a:gdLst>
              <a:gd name="T0" fmla="*/ 151 w 151"/>
              <a:gd name="T1" fmla="*/ 26 h 89"/>
              <a:gd name="T2" fmla="*/ 13 w 151"/>
              <a:gd name="T3" fmla="*/ 89 h 89"/>
              <a:gd name="T4" fmla="*/ 0 w 151"/>
              <a:gd name="T5" fmla="*/ 62 h 89"/>
              <a:gd name="T6" fmla="*/ 138 w 151"/>
              <a:gd name="T7" fmla="*/ 0 h 89"/>
              <a:gd name="T8" fmla="*/ 151 w 151"/>
              <a:gd name="T9" fmla="*/ 26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1" h="89">
                <a:moveTo>
                  <a:pt x="151" y="26"/>
                </a:moveTo>
                <a:lnTo>
                  <a:pt x="13" y="89"/>
                </a:lnTo>
                <a:lnTo>
                  <a:pt x="0" y="62"/>
                </a:lnTo>
                <a:lnTo>
                  <a:pt x="138" y="0"/>
                </a:lnTo>
                <a:lnTo>
                  <a:pt x="151" y="26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8" name="Freeform 48">
            <a:extLst>
              <a:ext uri="{FF2B5EF4-FFF2-40B4-BE49-F238E27FC236}">
                <a16:creationId xmlns:a16="http://schemas.microsoft.com/office/drawing/2014/main" id="{BC2F0B89-088A-4D7C-A21D-CFED72B6464C}"/>
              </a:ext>
            </a:extLst>
          </p:cNvPr>
          <p:cNvSpPr>
            <a:spLocks/>
          </p:cNvSpPr>
          <p:nvPr/>
        </p:nvSpPr>
        <p:spPr bwMode="auto">
          <a:xfrm>
            <a:off x="7755809" y="1382713"/>
            <a:ext cx="106363" cy="82550"/>
          </a:xfrm>
          <a:custGeom>
            <a:avLst/>
            <a:gdLst>
              <a:gd name="T0" fmla="*/ 67 w 67"/>
              <a:gd name="T1" fmla="*/ 27 h 52"/>
              <a:gd name="T2" fmla="*/ 12 w 67"/>
              <a:gd name="T3" fmla="*/ 52 h 52"/>
              <a:gd name="T4" fmla="*/ 0 w 67"/>
              <a:gd name="T5" fmla="*/ 25 h 52"/>
              <a:gd name="T6" fmla="*/ 55 w 67"/>
              <a:gd name="T7" fmla="*/ 0 h 52"/>
              <a:gd name="T8" fmla="*/ 67 w 67"/>
              <a:gd name="T9" fmla="*/ 27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7" h="52">
                <a:moveTo>
                  <a:pt x="67" y="27"/>
                </a:moveTo>
                <a:lnTo>
                  <a:pt x="12" y="52"/>
                </a:lnTo>
                <a:lnTo>
                  <a:pt x="0" y="25"/>
                </a:lnTo>
                <a:lnTo>
                  <a:pt x="55" y="0"/>
                </a:lnTo>
                <a:lnTo>
                  <a:pt x="67" y="2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9" name="Freeform 49">
            <a:extLst>
              <a:ext uri="{FF2B5EF4-FFF2-40B4-BE49-F238E27FC236}">
                <a16:creationId xmlns:a16="http://schemas.microsoft.com/office/drawing/2014/main" id="{A02338F4-35ED-4F00-BB9A-A5A82D3867B1}"/>
              </a:ext>
            </a:extLst>
          </p:cNvPr>
          <p:cNvSpPr>
            <a:spLocks/>
          </p:cNvSpPr>
          <p:nvPr/>
        </p:nvSpPr>
        <p:spPr bwMode="auto">
          <a:xfrm>
            <a:off x="7866934" y="1211263"/>
            <a:ext cx="371475" cy="203200"/>
          </a:xfrm>
          <a:custGeom>
            <a:avLst/>
            <a:gdLst>
              <a:gd name="T0" fmla="*/ 234 w 234"/>
              <a:gd name="T1" fmla="*/ 27 h 128"/>
              <a:gd name="T2" fmla="*/ 12 w 234"/>
              <a:gd name="T3" fmla="*/ 128 h 128"/>
              <a:gd name="T4" fmla="*/ 0 w 234"/>
              <a:gd name="T5" fmla="*/ 101 h 128"/>
              <a:gd name="T6" fmla="*/ 222 w 234"/>
              <a:gd name="T7" fmla="*/ 0 h 128"/>
              <a:gd name="T8" fmla="*/ 234 w 234"/>
              <a:gd name="T9" fmla="*/ 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34" h="128">
                <a:moveTo>
                  <a:pt x="234" y="27"/>
                </a:moveTo>
                <a:lnTo>
                  <a:pt x="12" y="128"/>
                </a:lnTo>
                <a:lnTo>
                  <a:pt x="0" y="101"/>
                </a:lnTo>
                <a:lnTo>
                  <a:pt x="222" y="0"/>
                </a:lnTo>
                <a:lnTo>
                  <a:pt x="234" y="2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0" name="Freeform 50">
            <a:extLst>
              <a:ext uri="{FF2B5EF4-FFF2-40B4-BE49-F238E27FC236}">
                <a16:creationId xmlns:a16="http://schemas.microsoft.com/office/drawing/2014/main" id="{251BA0DB-4EC4-43EC-946D-319C26A80BFA}"/>
              </a:ext>
            </a:extLst>
          </p:cNvPr>
          <p:cNvSpPr>
            <a:spLocks/>
          </p:cNvSpPr>
          <p:nvPr/>
        </p:nvSpPr>
        <p:spPr bwMode="auto">
          <a:xfrm>
            <a:off x="7633571" y="1085850"/>
            <a:ext cx="169863" cy="111125"/>
          </a:xfrm>
          <a:custGeom>
            <a:avLst/>
            <a:gdLst>
              <a:gd name="T0" fmla="*/ 107 w 107"/>
              <a:gd name="T1" fmla="*/ 27 h 70"/>
              <a:gd name="T2" fmla="*/ 12 w 107"/>
              <a:gd name="T3" fmla="*/ 70 h 70"/>
              <a:gd name="T4" fmla="*/ 0 w 107"/>
              <a:gd name="T5" fmla="*/ 43 h 70"/>
              <a:gd name="T6" fmla="*/ 94 w 107"/>
              <a:gd name="T7" fmla="*/ 0 h 70"/>
              <a:gd name="T8" fmla="*/ 107 w 107"/>
              <a:gd name="T9" fmla="*/ 27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7" h="70">
                <a:moveTo>
                  <a:pt x="107" y="27"/>
                </a:moveTo>
                <a:lnTo>
                  <a:pt x="12" y="70"/>
                </a:lnTo>
                <a:lnTo>
                  <a:pt x="0" y="43"/>
                </a:lnTo>
                <a:lnTo>
                  <a:pt x="94" y="0"/>
                </a:lnTo>
                <a:lnTo>
                  <a:pt x="107" y="2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1" name="Freeform 51">
            <a:extLst>
              <a:ext uri="{FF2B5EF4-FFF2-40B4-BE49-F238E27FC236}">
                <a16:creationId xmlns:a16="http://schemas.microsoft.com/office/drawing/2014/main" id="{AEC48070-EF81-4CF8-A5E0-0D575CED45A2}"/>
              </a:ext>
            </a:extLst>
          </p:cNvPr>
          <p:cNvSpPr>
            <a:spLocks/>
          </p:cNvSpPr>
          <p:nvPr/>
        </p:nvSpPr>
        <p:spPr bwMode="auto">
          <a:xfrm>
            <a:off x="7803434" y="1008063"/>
            <a:ext cx="168275" cy="112713"/>
          </a:xfrm>
          <a:custGeom>
            <a:avLst/>
            <a:gdLst>
              <a:gd name="T0" fmla="*/ 106 w 106"/>
              <a:gd name="T1" fmla="*/ 28 h 71"/>
              <a:gd name="T2" fmla="*/ 12 w 106"/>
              <a:gd name="T3" fmla="*/ 71 h 71"/>
              <a:gd name="T4" fmla="*/ 0 w 106"/>
              <a:gd name="T5" fmla="*/ 43 h 71"/>
              <a:gd name="T6" fmla="*/ 94 w 106"/>
              <a:gd name="T7" fmla="*/ 0 h 71"/>
              <a:gd name="T8" fmla="*/ 106 w 106"/>
              <a:gd name="T9" fmla="*/ 28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71">
                <a:moveTo>
                  <a:pt x="106" y="28"/>
                </a:moveTo>
                <a:lnTo>
                  <a:pt x="12" y="71"/>
                </a:lnTo>
                <a:lnTo>
                  <a:pt x="0" y="43"/>
                </a:lnTo>
                <a:lnTo>
                  <a:pt x="94" y="0"/>
                </a:lnTo>
                <a:lnTo>
                  <a:pt x="106" y="28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2" name="Freeform 52">
            <a:extLst>
              <a:ext uri="{FF2B5EF4-FFF2-40B4-BE49-F238E27FC236}">
                <a16:creationId xmlns:a16="http://schemas.microsoft.com/office/drawing/2014/main" id="{48DF155F-AD03-4B87-ABB2-6BD1A411E5D1}"/>
              </a:ext>
            </a:extLst>
          </p:cNvPr>
          <p:cNvSpPr>
            <a:spLocks/>
          </p:cNvSpPr>
          <p:nvPr/>
        </p:nvSpPr>
        <p:spPr bwMode="auto">
          <a:xfrm>
            <a:off x="7976471" y="942975"/>
            <a:ext cx="139700" cy="98425"/>
          </a:xfrm>
          <a:custGeom>
            <a:avLst/>
            <a:gdLst>
              <a:gd name="T0" fmla="*/ 88 w 88"/>
              <a:gd name="T1" fmla="*/ 27 h 62"/>
              <a:gd name="T2" fmla="*/ 12 w 88"/>
              <a:gd name="T3" fmla="*/ 62 h 62"/>
              <a:gd name="T4" fmla="*/ 0 w 88"/>
              <a:gd name="T5" fmla="*/ 35 h 62"/>
              <a:gd name="T6" fmla="*/ 76 w 88"/>
              <a:gd name="T7" fmla="*/ 0 h 62"/>
              <a:gd name="T8" fmla="*/ 88 w 88"/>
              <a:gd name="T9" fmla="*/ 27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8" h="62">
                <a:moveTo>
                  <a:pt x="88" y="27"/>
                </a:moveTo>
                <a:lnTo>
                  <a:pt x="12" y="62"/>
                </a:lnTo>
                <a:lnTo>
                  <a:pt x="0" y="35"/>
                </a:lnTo>
                <a:lnTo>
                  <a:pt x="76" y="0"/>
                </a:lnTo>
                <a:lnTo>
                  <a:pt x="88" y="2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3" name="Freeform 53">
            <a:extLst>
              <a:ext uri="{FF2B5EF4-FFF2-40B4-BE49-F238E27FC236}">
                <a16:creationId xmlns:a16="http://schemas.microsoft.com/office/drawing/2014/main" id="{77EB8711-7D31-4843-9BE1-2E441E7324AB}"/>
              </a:ext>
            </a:extLst>
          </p:cNvPr>
          <p:cNvSpPr>
            <a:spLocks/>
          </p:cNvSpPr>
          <p:nvPr/>
        </p:nvSpPr>
        <p:spPr bwMode="auto">
          <a:xfrm>
            <a:off x="7725646" y="1287463"/>
            <a:ext cx="168275" cy="111125"/>
          </a:xfrm>
          <a:custGeom>
            <a:avLst/>
            <a:gdLst>
              <a:gd name="T0" fmla="*/ 106 w 106"/>
              <a:gd name="T1" fmla="*/ 27 h 70"/>
              <a:gd name="T2" fmla="*/ 12 w 106"/>
              <a:gd name="T3" fmla="*/ 70 h 70"/>
              <a:gd name="T4" fmla="*/ 0 w 106"/>
              <a:gd name="T5" fmla="*/ 43 h 70"/>
              <a:gd name="T6" fmla="*/ 94 w 106"/>
              <a:gd name="T7" fmla="*/ 0 h 70"/>
              <a:gd name="T8" fmla="*/ 106 w 106"/>
              <a:gd name="T9" fmla="*/ 27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70">
                <a:moveTo>
                  <a:pt x="106" y="27"/>
                </a:moveTo>
                <a:lnTo>
                  <a:pt x="12" y="70"/>
                </a:lnTo>
                <a:lnTo>
                  <a:pt x="0" y="43"/>
                </a:lnTo>
                <a:lnTo>
                  <a:pt x="94" y="0"/>
                </a:lnTo>
                <a:lnTo>
                  <a:pt x="106" y="2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4" name="Freeform 54">
            <a:extLst>
              <a:ext uri="{FF2B5EF4-FFF2-40B4-BE49-F238E27FC236}">
                <a16:creationId xmlns:a16="http://schemas.microsoft.com/office/drawing/2014/main" id="{20BBA7C7-2E9C-464A-B72A-2634762770E4}"/>
              </a:ext>
            </a:extLst>
          </p:cNvPr>
          <p:cNvSpPr>
            <a:spLocks/>
          </p:cNvSpPr>
          <p:nvPr/>
        </p:nvSpPr>
        <p:spPr bwMode="auto">
          <a:xfrm>
            <a:off x="7895509" y="1209675"/>
            <a:ext cx="168275" cy="111125"/>
          </a:xfrm>
          <a:custGeom>
            <a:avLst/>
            <a:gdLst>
              <a:gd name="T0" fmla="*/ 106 w 106"/>
              <a:gd name="T1" fmla="*/ 27 h 70"/>
              <a:gd name="T2" fmla="*/ 12 w 106"/>
              <a:gd name="T3" fmla="*/ 70 h 70"/>
              <a:gd name="T4" fmla="*/ 0 w 106"/>
              <a:gd name="T5" fmla="*/ 43 h 70"/>
              <a:gd name="T6" fmla="*/ 94 w 106"/>
              <a:gd name="T7" fmla="*/ 0 h 70"/>
              <a:gd name="T8" fmla="*/ 106 w 106"/>
              <a:gd name="T9" fmla="*/ 27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6" h="70">
                <a:moveTo>
                  <a:pt x="106" y="27"/>
                </a:moveTo>
                <a:lnTo>
                  <a:pt x="12" y="70"/>
                </a:lnTo>
                <a:lnTo>
                  <a:pt x="0" y="43"/>
                </a:lnTo>
                <a:lnTo>
                  <a:pt x="94" y="0"/>
                </a:lnTo>
                <a:lnTo>
                  <a:pt x="106" y="2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5" name="Freeform 55">
            <a:extLst>
              <a:ext uri="{FF2B5EF4-FFF2-40B4-BE49-F238E27FC236}">
                <a16:creationId xmlns:a16="http://schemas.microsoft.com/office/drawing/2014/main" id="{D46D15B7-DA82-4929-B7C2-A92EF478E675}"/>
              </a:ext>
            </a:extLst>
          </p:cNvPr>
          <p:cNvSpPr>
            <a:spLocks/>
          </p:cNvSpPr>
          <p:nvPr/>
        </p:nvSpPr>
        <p:spPr bwMode="auto">
          <a:xfrm>
            <a:off x="8066959" y="1144588"/>
            <a:ext cx="141288" cy="98425"/>
          </a:xfrm>
          <a:custGeom>
            <a:avLst/>
            <a:gdLst>
              <a:gd name="T0" fmla="*/ 89 w 89"/>
              <a:gd name="T1" fmla="*/ 27 h 62"/>
              <a:gd name="T2" fmla="*/ 12 w 89"/>
              <a:gd name="T3" fmla="*/ 62 h 62"/>
              <a:gd name="T4" fmla="*/ 0 w 89"/>
              <a:gd name="T5" fmla="*/ 34 h 62"/>
              <a:gd name="T6" fmla="*/ 77 w 89"/>
              <a:gd name="T7" fmla="*/ 0 h 62"/>
              <a:gd name="T8" fmla="*/ 89 w 89"/>
              <a:gd name="T9" fmla="*/ 27 h 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62">
                <a:moveTo>
                  <a:pt x="89" y="27"/>
                </a:moveTo>
                <a:lnTo>
                  <a:pt x="12" y="62"/>
                </a:lnTo>
                <a:lnTo>
                  <a:pt x="0" y="34"/>
                </a:lnTo>
                <a:lnTo>
                  <a:pt x="77" y="0"/>
                </a:lnTo>
                <a:lnTo>
                  <a:pt x="89" y="27"/>
                </a:ln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6" name="Freeform 56">
            <a:extLst>
              <a:ext uri="{FF2B5EF4-FFF2-40B4-BE49-F238E27FC236}">
                <a16:creationId xmlns:a16="http://schemas.microsoft.com/office/drawing/2014/main" id="{392E8691-318D-4ADD-BC6F-638EBA0A4C1E}"/>
              </a:ext>
            </a:extLst>
          </p:cNvPr>
          <p:cNvSpPr>
            <a:spLocks/>
          </p:cNvSpPr>
          <p:nvPr/>
        </p:nvSpPr>
        <p:spPr bwMode="auto">
          <a:xfrm>
            <a:off x="8463834" y="858838"/>
            <a:ext cx="185738" cy="106363"/>
          </a:xfrm>
          <a:custGeom>
            <a:avLst/>
            <a:gdLst>
              <a:gd name="T0" fmla="*/ 117 w 117"/>
              <a:gd name="T1" fmla="*/ 41 h 67"/>
              <a:gd name="T2" fmla="*/ 70 w 117"/>
              <a:gd name="T3" fmla="*/ 67 h 67"/>
              <a:gd name="T4" fmla="*/ 0 w 117"/>
              <a:gd name="T5" fmla="*/ 27 h 67"/>
              <a:gd name="T6" fmla="*/ 47 w 117"/>
              <a:gd name="T7" fmla="*/ 0 h 67"/>
              <a:gd name="T8" fmla="*/ 117 w 117"/>
              <a:gd name="T9" fmla="*/ 41 h 67"/>
              <a:gd name="T10" fmla="*/ 117 w 117"/>
              <a:gd name="T11" fmla="*/ 41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7" h="67">
                <a:moveTo>
                  <a:pt x="117" y="41"/>
                </a:moveTo>
                <a:lnTo>
                  <a:pt x="70" y="67"/>
                </a:lnTo>
                <a:lnTo>
                  <a:pt x="0" y="27"/>
                </a:lnTo>
                <a:lnTo>
                  <a:pt x="47" y="0"/>
                </a:lnTo>
                <a:lnTo>
                  <a:pt x="117" y="41"/>
                </a:lnTo>
                <a:lnTo>
                  <a:pt x="117" y="41"/>
                </a:lnTo>
                <a:close/>
              </a:path>
            </a:pathLst>
          </a:custGeom>
          <a:solidFill>
            <a:srgbClr val="FF7B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7" name="Freeform 57">
            <a:extLst>
              <a:ext uri="{FF2B5EF4-FFF2-40B4-BE49-F238E27FC236}">
                <a16:creationId xmlns:a16="http://schemas.microsoft.com/office/drawing/2014/main" id="{FD7AAC1B-39C7-427C-8F6E-9F570D085EE4}"/>
              </a:ext>
            </a:extLst>
          </p:cNvPr>
          <p:cNvSpPr>
            <a:spLocks/>
          </p:cNvSpPr>
          <p:nvPr/>
        </p:nvSpPr>
        <p:spPr bwMode="auto">
          <a:xfrm>
            <a:off x="8463834" y="633413"/>
            <a:ext cx="111125" cy="331788"/>
          </a:xfrm>
          <a:custGeom>
            <a:avLst/>
            <a:gdLst>
              <a:gd name="T0" fmla="*/ 0 w 70"/>
              <a:gd name="T1" fmla="*/ 0 h 209"/>
              <a:gd name="T2" fmla="*/ 0 w 70"/>
              <a:gd name="T3" fmla="*/ 169 h 209"/>
              <a:gd name="T4" fmla="*/ 70 w 70"/>
              <a:gd name="T5" fmla="*/ 209 h 209"/>
              <a:gd name="T6" fmla="*/ 70 w 70"/>
              <a:gd name="T7" fmla="*/ 40 h 209"/>
              <a:gd name="T8" fmla="*/ 0 w 70"/>
              <a:gd name="T9" fmla="*/ 0 h 2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209">
                <a:moveTo>
                  <a:pt x="0" y="0"/>
                </a:moveTo>
                <a:lnTo>
                  <a:pt x="0" y="169"/>
                </a:lnTo>
                <a:lnTo>
                  <a:pt x="70" y="209"/>
                </a:lnTo>
                <a:lnTo>
                  <a:pt x="70" y="40"/>
                </a:lnTo>
                <a:lnTo>
                  <a:pt x="0" y="0"/>
                </a:lnTo>
                <a:close/>
              </a:path>
            </a:pathLst>
          </a:custGeom>
          <a:solidFill>
            <a:srgbClr val="ED35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8" name="Freeform 58">
            <a:extLst>
              <a:ext uri="{FF2B5EF4-FFF2-40B4-BE49-F238E27FC236}">
                <a16:creationId xmlns:a16="http://schemas.microsoft.com/office/drawing/2014/main" id="{04908747-16F2-46BC-AEE3-8788AEC35734}"/>
              </a:ext>
            </a:extLst>
          </p:cNvPr>
          <p:cNvSpPr>
            <a:spLocks/>
          </p:cNvSpPr>
          <p:nvPr/>
        </p:nvSpPr>
        <p:spPr bwMode="auto">
          <a:xfrm>
            <a:off x="8463834" y="590550"/>
            <a:ext cx="185738" cy="106363"/>
          </a:xfrm>
          <a:custGeom>
            <a:avLst/>
            <a:gdLst>
              <a:gd name="T0" fmla="*/ 117 w 117"/>
              <a:gd name="T1" fmla="*/ 40 h 67"/>
              <a:gd name="T2" fmla="*/ 70 w 117"/>
              <a:gd name="T3" fmla="*/ 67 h 67"/>
              <a:gd name="T4" fmla="*/ 117 w 117"/>
              <a:gd name="T5" fmla="*/ 40 h 67"/>
              <a:gd name="T6" fmla="*/ 47 w 117"/>
              <a:gd name="T7" fmla="*/ 0 h 67"/>
              <a:gd name="T8" fmla="*/ 0 w 117"/>
              <a:gd name="T9" fmla="*/ 27 h 67"/>
              <a:gd name="T10" fmla="*/ 70 w 117"/>
              <a:gd name="T11" fmla="*/ 67 h 67"/>
              <a:gd name="T12" fmla="*/ 117 w 117"/>
              <a:gd name="T13" fmla="*/ 40 h 67"/>
              <a:gd name="T14" fmla="*/ 117 w 117"/>
              <a:gd name="T15" fmla="*/ 4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7" h="67">
                <a:moveTo>
                  <a:pt x="117" y="40"/>
                </a:moveTo>
                <a:lnTo>
                  <a:pt x="70" y="67"/>
                </a:lnTo>
                <a:lnTo>
                  <a:pt x="117" y="40"/>
                </a:lnTo>
                <a:lnTo>
                  <a:pt x="47" y="0"/>
                </a:lnTo>
                <a:lnTo>
                  <a:pt x="0" y="27"/>
                </a:lnTo>
                <a:lnTo>
                  <a:pt x="70" y="67"/>
                </a:lnTo>
                <a:lnTo>
                  <a:pt x="117" y="40"/>
                </a:lnTo>
                <a:lnTo>
                  <a:pt x="117" y="40"/>
                </a:lnTo>
                <a:close/>
              </a:path>
            </a:pathLst>
          </a:custGeom>
          <a:solidFill>
            <a:srgbClr val="FF7B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9" name="Freeform 59">
            <a:extLst>
              <a:ext uri="{FF2B5EF4-FFF2-40B4-BE49-F238E27FC236}">
                <a16:creationId xmlns:a16="http://schemas.microsoft.com/office/drawing/2014/main" id="{C67981E4-E4A6-4843-9A25-A4004ABEF454}"/>
              </a:ext>
            </a:extLst>
          </p:cNvPr>
          <p:cNvSpPr>
            <a:spLocks/>
          </p:cNvSpPr>
          <p:nvPr/>
        </p:nvSpPr>
        <p:spPr bwMode="auto">
          <a:xfrm>
            <a:off x="8574959" y="654050"/>
            <a:ext cx="74613" cy="311150"/>
          </a:xfrm>
          <a:custGeom>
            <a:avLst/>
            <a:gdLst>
              <a:gd name="T0" fmla="*/ 47 w 47"/>
              <a:gd name="T1" fmla="*/ 0 h 196"/>
              <a:gd name="T2" fmla="*/ 47 w 47"/>
              <a:gd name="T3" fmla="*/ 170 h 196"/>
              <a:gd name="T4" fmla="*/ 0 w 47"/>
              <a:gd name="T5" fmla="*/ 196 h 196"/>
              <a:gd name="T6" fmla="*/ 0 w 47"/>
              <a:gd name="T7" fmla="*/ 27 h 196"/>
              <a:gd name="T8" fmla="*/ 47 w 47"/>
              <a:gd name="T9" fmla="*/ 0 h 1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196">
                <a:moveTo>
                  <a:pt x="47" y="0"/>
                </a:moveTo>
                <a:lnTo>
                  <a:pt x="47" y="170"/>
                </a:lnTo>
                <a:lnTo>
                  <a:pt x="0" y="196"/>
                </a:lnTo>
                <a:lnTo>
                  <a:pt x="0" y="27"/>
                </a:lnTo>
                <a:lnTo>
                  <a:pt x="47" y="0"/>
                </a:lnTo>
                <a:close/>
              </a:path>
            </a:pathLst>
          </a:custGeom>
          <a:solidFill>
            <a:srgbClr val="C6181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0" name="Freeform 60">
            <a:extLst>
              <a:ext uri="{FF2B5EF4-FFF2-40B4-BE49-F238E27FC236}">
                <a16:creationId xmlns:a16="http://schemas.microsoft.com/office/drawing/2014/main" id="{B7D45375-1C29-40A7-AA46-1B00AF466567}"/>
              </a:ext>
            </a:extLst>
          </p:cNvPr>
          <p:cNvSpPr>
            <a:spLocks/>
          </p:cNvSpPr>
          <p:nvPr/>
        </p:nvSpPr>
        <p:spPr bwMode="auto">
          <a:xfrm>
            <a:off x="8574959" y="923925"/>
            <a:ext cx="184150" cy="106363"/>
          </a:xfrm>
          <a:custGeom>
            <a:avLst/>
            <a:gdLst>
              <a:gd name="T0" fmla="*/ 116 w 116"/>
              <a:gd name="T1" fmla="*/ 40 h 67"/>
              <a:gd name="T2" fmla="*/ 70 w 116"/>
              <a:gd name="T3" fmla="*/ 67 h 67"/>
              <a:gd name="T4" fmla="*/ 0 w 116"/>
              <a:gd name="T5" fmla="*/ 26 h 67"/>
              <a:gd name="T6" fmla="*/ 47 w 116"/>
              <a:gd name="T7" fmla="*/ 0 h 67"/>
              <a:gd name="T8" fmla="*/ 116 w 116"/>
              <a:gd name="T9" fmla="*/ 40 h 67"/>
              <a:gd name="T10" fmla="*/ 116 w 116"/>
              <a:gd name="T11" fmla="*/ 4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67">
                <a:moveTo>
                  <a:pt x="116" y="40"/>
                </a:moveTo>
                <a:lnTo>
                  <a:pt x="70" y="67"/>
                </a:lnTo>
                <a:lnTo>
                  <a:pt x="0" y="26"/>
                </a:lnTo>
                <a:lnTo>
                  <a:pt x="47" y="0"/>
                </a:lnTo>
                <a:lnTo>
                  <a:pt x="116" y="40"/>
                </a:lnTo>
                <a:lnTo>
                  <a:pt x="116" y="40"/>
                </a:lnTo>
                <a:close/>
              </a:path>
            </a:pathLst>
          </a:custGeom>
          <a:solidFill>
            <a:srgbClr val="FF7B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1" name="Freeform 61">
            <a:extLst>
              <a:ext uri="{FF2B5EF4-FFF2-40B4-BE49-F238E27FC236}">
                <a16:creationId xmlns:a16="http://schemas.microsoft.com/office/drawing/2014/main" id="{0926781B-A507-400A-B844-78C25B7E167C}"/>
              </a:ext>
            </a:extLst>
          </p:cNvPr>
          <p:cNvSpPr>
            <a:spLocks/>
          </p:cNvSpPr>
          <p:nvPr/>
        </p:nvSpPr>
        <p:spPr bwMode="auto">
          <a:xfrm>
            <a:off x="8574959" y="792163"/>
            <a:ext cx="111125" cy="238125"/>
          </a:xfrm>
          <a:custGeom>
            <a:avLst/>
            <a:gdLst>
              <a:gd name="T0" fmla="*/ 0 w 70"/>
              <a:gd name="T1" fmla="*/ 0 h 150"/>
              <a:gd name="T2" fmla="*/ 0 w 70"/>
              <a:gd name="T3" fmla="*/ 109 h 150"/>
              <a:gd name="T4" fmla="*/ 70 w 70"/>
              <a:gd name="T5" fmla="*/ 150 h 150"/>
              <a:gd name="T6" fmla="*/ 70 w 70"/>
              <a:gd name="T7" fmla="*/ 40 h 150"/>
              <a:gd name="T8" fmla="*/ 0 w 70"/>
              <a:gd name="T9" fmla="*/ 0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150">
                <a:moveTo>
                  <a:pt x="0" y="0"/>
                </a:moveTo>
                <a:lnTo>
                  <a:pt x="0" y="109"/>
                </a:lnTo>
                <a:lnTo>
                  <a:pt x="70" y="150"/>
                </a:lnTo>
                <a:lnTo>
                  <a:pt x="70" y="40"/>
                </a:lnTo>
                <a:lnTo>
                  <a:pt x="0" y="0"/>
                </a:ln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2" name="Freeform 62">
            <a:extLst>
              <a:ext uri="{FF2B5EF4-FFF2-40B4-BE49-F238E27FC236}">
                <a16:creationId xmlns:a16="http://schemas.microsoft.com/office/drawing/2014/main" id="{14A0A108-0F86-47DB-8DA5-E64FC7E2712D}"/>
              </a:ext>
            </a:extLst>
          </p:cNvPr>
          <p:cNvSpPr>
            <a:spLocks/>
          </p:cNvSpPr>
          <p:nvPr/>
        </p:nvSpPr>
        <p:spPr bwMode="auto">
          <a:xfrm>
            <a:off x="8574959" y="747713"/>
            <a:ext cx="184150" cy="107950"/>
          </a:xfrm>
          <a:custGeom>
            <a:avLst/>
            <a:gdLst>
              <a:gd name="T0" fmla="*/ 116 w 116"/>
              <a:gd name="T1" fmla="*/ 40 h 68"/>
              <a:gd name="T2" fmla="*/ 70 w 116"/>
              <a:gd name="T3" fmla="*/ 68 h 68"/>
              <a:gd name="T4" fmla="*/ 116 w 116"/>
              <a:gd name="T5" fmla="*/ 40 h 68"/>
              <a:gd name="T6" fmla="*/ 47 w 116"/>
              <a:gd name="T7" fmla="*/ 0 h 68"/>
              <a:gd name="T8" fmla="*/ 0 w 116"/>
              <a:gd name="T9" fmla="*/ 27 h 68"/>
              <a:gd name="T10" fmla="*/ 70 w 116"/>
              <a:gd name="T11" fmla="*/ 68 h 68"/>
              <a:gd name="T12" fmla="*/ 116 w 116"/>
              <a:gd name="T13" fmla="*/ 40 h 68"/>
              <a:gd name="T14" fmla="*/ 116 w 116"/>
              <a:gd name="T15" fmla="*/ 40 h 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68">
                <a:moveTo>
                  <a:pt x="116" y="40"/>
                </a:moveTo>
                <a:lnTo>
                  <a:pt x="70" y="68"/>
                </a:lnTo>
                <a:lnTo>
                  <a:pt x="116" y="40"/>
                </a:lnTo>
                <a:lnTo>
                  <a:pt x="47" y="0"/>
                </a:lnTo>
                <a:lnTo>
                  <a:pt x="0" y="27"/>
                </a:lnTo>
                <a:lnTo>
                  <a:pt x="70" y="68"/>
                </a:lnTo>
                <a:lnTo>
                  <a:pt x="116" y="40"/>
                </a:lnTo>
                <a:lnTo>
                  <a:pt x="116" y="40"/>
                </a:lnTo>
                <a:close/>
              </a:path>
            </a:pathLst>
          </a:custGeom>
          <a:solidFill>
            <a:srgbClr val="FFBE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3" name="Freeform 63">
            <a:extLst>
              <a:ext uri="{FF2B5EF4-FFF2-40B4-BE49-F238E27FC236}">
                <a16:creationId xmlns:a16="http://schemas.microsoft.com/office/drawing/2014/main" id="{C2146FDF-26A3-47E3-8CA3-B71A85A08417}"/>
              </a:ext>
            </a:extLst>
          </p:cNvPr>
          <p:cNvSpPr>
            <a:spLocks/>
          </p:cNvSpPr>
          <p:nvPr/>
        </p:nvSpPr>
        <p:spPr bwMode="auto">
          <a:xfrm>
            <a:off x="8686084" y="811213"/>
            <a:ext cx="73025" cy="219075"/>
          </a:xfrm>
          <a:custGeom>
            <a:avLst/>
            <a:gdLst>
              <a:gd name="T0" fmla="*/ 46 w 46"/>
              <a:gd name="T1" fmla="*/ 0 h 138"/>
              <a:gd name="T2" fmla="*/ 46 w 46"/>
              <a:gd name="T3" fmla="*/ 111 h 138"/>
              <a:gd name="T4" fmla="*/ 0 w 46"/>
              <a:gd name="T5" fmla="*/ 138 h 138"/>
              <a:gd name="T6" fmla="*/ 0 w 46"/>
              <a:gd name="T7" fmla="*/ 28 h 138"/>
              <a:gd name="T8" fmla="*/ 46 w 46"/>
              <a:gd name="T9" fmla="*/ 0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138">
                <a:moveTo>
                  <a:pt x="46" y="0"/>
                </a:moveTo>
                <a:lnTo>
                  <a:pt x="46" y="111"/>
                </a:lnTo>
                <a:lnTo>
                  <a:pt x="0" y="138"/>
                </a:lnTo>
                <a:lnTo>
                  <a:pt x="0" y="28"/>
                </a:lnTo>
                <a:lnTo>
                  <a:pt x="46" y="0"/>
                </a:lnTo>
                <a:close/>
              </a:path>
            </a:pathLst>
          </a:custGeom>
          <a:solidFill>
            <a:srgbClr val="E08428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4" name="Freeform 64">
            <a:extLst>
              <a:ext uri="{FF2B5EF4-FFF2-40B4-BE49-F238E27FC236}">
                <a16:creationId xmlns:a16="http://schemas.microsoft.com/office/drawing/2014/main" id="{BFD2C662-98FA-4D02-A567-EF58E8BFC28F}"/>
              </a:ext>
            </a:extLst>
          </p:cNvPr>
          <p:cNvSpPr>
            <a:spLocks/>
          </p:cNvSpPr>
          <p:nvPr/>
        </p:nvSpPr>
        <p:spPr bwMode="auto">
          <a:xfrm>
            <a:off x="8686084" y="987425"/>
            <a:ext cx="184150" cy="106363"/>
          </a:xfrm>
          <a:custGeom>
            <a:avLst/>
            <a:gdLst>
              <a:gd name="T0" fmla="*/ 116 w 116"/>
              <a:gd name="T1" fmla="*/ 40 h 67"/>
              <a:gd name="T2" fmla="*/ 70 w 116"/>
              <a:gd name="T3" fmla="*/ 67 h 67"/>
              <a:gd name="T4" fmla="*/ 0 w 116"/>
              <a:gd name="T5" fmla="*/ 27 h 67"/>
              <a:gd name="T6" fmla="*/ 46 w 116"/>
              <a:gd name="T7" fmla="*/ 0 h 67"/>
              <a:gd name="T8" fmla="*/ 116 w 116"/>
              <a:gd name="T9" fmla="*/ 40 h 67"/>
              <a:gd name="T10" fmla="*/ 116 w 116"/>
              <a:gd name="T11" fmla="*/ 4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16" h="67">
                <a:moveTo>
                  <a:pt x="116" y="40"/>
                </a:moveTo>
                <a:lnTo>
                  <a:pt x="70" y="67"/>
                </a:lnTo>
                <a:lnTo>
                  <a:pt x="0" y="27"/>
                </a:lnTo>
                <a:lnTo>
                  <a:pt x="46" y="0"/>
                </a:lnTo>
                <a:lnTo>
                  <a:pt x="116" y="40"/>
                </a:lnTo>
                <a:lnTo>
                  <a:pt x="116" y="40"/>
                </a:lnTo>
                <a:close/>
              </a:path>
            </a:pathLst>
          </a:custGeom>
          <a:solidFill>
            <a:srgbClr val="FF7B7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5" name="Freeform 65">
            <a:extLst>
              <a:ext uri="{FF2B5EF4-FFF2-40B4-BE49-F238E27FC236}">
                <a16:creationId xmlns:a16="http://schemas.microsoft.com/office/drawing/2014/main" id="{3029EEBC-1518-4DF4-B20A-BB8FB8E6FE22}"/>
              </a:ext>
            </a:extLst>
          </p:cNvPr>
          <p:cNvSpPr>
            <a:spLocks/>
          </p:cNvSpPr>
          <p:nvPr/>
        </p:nvSpPr>
        <p:spPr bwMode="auto">
          <a:xfrm>
            <a:off x="8686084" y="898525"/>
            <a:ext cx="111125" cy="195263"/>
          </a:xfrm>
          <a:custGeom>
            <a:avLst/>
            <a:gdLst>
              <a:gd name="T0" fmla="*/ 0 w 70"/>
              <a:gd name="T1" fmla="*/ 0 h 123"/>
              <a:gd name="T2" fmla="*/ 0 w 70"/>
              <a:gd name="T3" fmla="*/ 83 h 123"/>
              <a:gd name="T4" fmla="*/ 70 w 70"/>
              <a:gd name="T5" fmla="*/ 123 h 123"/>
              <a:gd name="T6" fmla="*/ 70 w 70"/>
              <a:gd name="T7" fmla="*/ 41 h 123"/>
              <a:gd name="T8" fmla="*/ 0 w 70"/>
              <a:gd name="T9" fmla="*/ 0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0" h="123">
                <a:moveTo>
                  <a:pt x="0" y="0"/>
                </a:moveTo>
                <a:lnTo>
                  <a:pt x="0" y="83"/>
                </a:lnTo>
                <a:lnTo>
                  <a:pt x="70" y="123"/>
                </a:lnTo>
                <a:lnTo>
                  <a:pt x="70" y="41"/>
                </a:lnTo>
                <a:lnTo>
                  <a:pt x="0" y="0"/>
                </a:lnTo>
                <a:close/>
              </a:path>
            </a:pathLst>
          </a:custGeom>
          <a:solidFill>
            <a:srgbClr val="5514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6" name="Freeform 66">
            <a:extLst>
              <a:ext uri="{FF2B5EF4-FFF2-40B4-BE49-F238E27FC236}">
                <a16:creationId xmlns:a16="http://schemas.microsoft.com/office/drawing/2014/main" id="{8EB61E66-E1C9-420A-84FA-49A3B1EB8E14}"/>
              </a:ext>
            </a:extLst>
          </p:cNvPr>
          <p:cNvSpPr>
            <a:spLocks/>
          </p:cNvSpPr>
          <p:nvPr/>
        </p:nvSpPr>
        <p:spPr bwMode="auto">
          <a:xfrm>
            <a:off x="8686084" y="857250"/>
            <a:ext cx="184150" cy="106363"/>
          </a:xfrm>
          <a:custGeom>
            <a:avLst/>
            <a:gdLst>
              <a:gd name="T0" fmla="*/ 116 w 116"/>
              <a:gd name="T1" fmla="*/ 40 h 67"/>
              <a:gd name="T2" fmla="*/ 70 w 116"/>
              <a:gd name="T3" fmla="*/ 67 h 67"/>
              <a:gd name="T4" fmla="*/ 116 w 116"/>
              <a:gd name="T5" fmla="*/ 40 h 67"/>
              <a:gd name="T6" fmla="*/ 46 w 116"/>
              <a:gd name="T7" fmla="*/ 0 h 67"/>
              <a:gd name="T8" fmla="*/ 0 w 116"/>
              <a:gd name="T9" fmla="*/ 27 h 67"/>
              <a:gd name="T10" fmla="*/ 70 w 116"/>
              <a:gd name="T11" fmla="*/ 67 h 67"/>
              <a:gd name="T12" fmla="*/ 116 w 116"/>
              <a:gd name="T13" fmla="*/ 40 h 67"/>
              <a:gd name="T14" fmla="*/ 116 w 116"/>
              <a:gd name="T15" fmla="*/ 40 h 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16" h="67">
                <a:moveTo>
                  <a:pt x="116" y="40"/>
                </a:moveTo>
                <a:lnTo>
                  <a:pt x="70" y="67"/>
                </a:lnTo>
                <a:lnTo>
                  <a:pt x="116" y="40"/>
                </a:lnTo>
                <a:lnTo>
                  <a:pt x="46" y="0"/>
                </a:lnTo>
                <a:lnTo>
                  <a:pt x="0" y="27"/>
                </a:lnTo>
                <a:lnTo>
                  <a:pt x="70" y="67"/>
                </a:lnTo>
                <a:lnTo>
                  <a:pt x="116" y="40"/>
                </a:lnTo>
                <a:lnTo>
                  <a:pt x="116" y="40"/>
                </a:lnTo>
                <a:close/>
              </a:path>
            </a:pathLst>
          </a:custGeom>
          <a:solidFill>
            <a:srgbClr val="AB76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7" name="Freeform 67">
            <a:extLst>
              <a:ext uri="{FF2B5EF4-FFF2-40B4-BE49-F238E27FC236}">
                <a16:creationId xmlns:a16="http://schemas.microsoft.com/office/drawing/2014/main" id="{6A206307-9D97-407C-9028-866B83A2F3CF}"/>
              </a:ext>
            </a:extLst>
          </p:cNvPr>
          <p:cNvSpPr>
            <a:spLocks/>
          </p:cNvSpPr>
          <p:nvPr/>
        </p:nvSpPr>
        <p:spPr bwMode="auto">
          <a:xfrm>
            <a:off x="8797209" y="920750"/>
            <a:ext cx="73025" cy="173038"/>
          </a:xfrm>
          <a:custGeom>
            <a:avLst/>
            <a:gdLst>
              <a:gd name="T0" fmla="*/ 46 w 46"/>
              <a:gd name="T1" fmla="*/ 0 h 109"/>
              <a:gd name="T2" fmla="*/ 46 w 46"/>
              <a:gd name="T3" fmla="*/ 82 h 109"/>
              <a:gd name="T4" fmla="*/ 0 w 46"/>
              <a:gd name="T5" fmla="*/ 109 h 109"/>
              <a:gd name="T6" fmla="*/ 0 w 46"/>
              <a:gd name="T7" fmla="*/ 27 h 109"/>
              <a:gd name="T8" fmla="*/ 46 w 46"/>
              <a:gd name="T9" fmla="*/ 0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109">
                <a:moveTo>
                  <a:pt x="46" y="0"/>
                </a:moveTo>
                <a:lnTo>
                  <a:pt x="46" y="82"/>
                </a:lnTo>
                <a:lnTo>
                  <a:pt x="0" y="109"/>
                </a:lnTo>
                <a:lnTo>
                  <a:pt x="0" y="27"/>
                </a:lnTo>
                <a:lnTo>
                  <a:pt x="46" y="0"/>
                </a:lnTo>
                <a:close/>
              </a:path>
            </a:pathLst>
          </a:custGeom>
          <a:solidFill>
            <a:srgbClr val="3F0D7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8" name="Freeform 68">
            <a:extLst>
              <a:ext uri="{FF2B5EF4-FFF2-40B4-BE49-F238E27FC236}">
                <a16:creationId xmlns:a16="http://schemas.microsoft.com/office/drawing/2014/main" id="{D7AFBA99-4136-474B-B9F2-5094F6549BC3}"/>
              </a:ext>
            </a:extLst>
          </p:cNvPr>
          <p:cNvSpPr>
            <a:spLocks/>
          </p:cNvSpPr>
          <p:nvPr/>
        </p:nvSpPr>
        <p:spPr bwMode="auto">
          <a:xfrm>
            <a:off x="8573371" y="1416050"/>
            <a:ext cx="736600" cy="612775"/>
          </a:xfrm>
          <a:custGeom>
            <a:avLst/>
            <a:gdLst>
              <a:gd name="T0" fmla="*/ 534 w 799"/>
              <a:gd name="T1" fmla="*/ 18 h 665"/>
              <a:gd name="T2" fmla="*/ 74 w 799"/>
              <a:gd name="T3" fmla="*/ 366 h 665"/>
              <a:gd name="T4" fmla="*/ 265 w 799"/>
              <a:gd name="T5" fmla="*/ 647 h 665"/>
              <a:gd name="T6" fmla="*/ 725 w 799"/>
              <a:gd name="T7" fmla="*/ 300 h 665"/>
              <a:gd name="T8" fmla="*/ 534 w 799"/>
              <a:gd name="T9" fmla="*/ 18 h 6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9" h="665">
                <a:moveTo>
                  <a:pt x="534" y="18"/>
                </a:moveTo>
                <a:cubicBezTo>
                  <a:pt x="354" y="37"/>
                  <a:pt x="149" y="192"/>
                  <a:pt x="74" y="366"/>
                </a:cubicBezTo>
                <a:cubicBezTo>
                  <a:pt x="0" y="539"/>
                  <a:pt x="86" y="665"/>
                  <a:pt x="265" y="647"/>
                </a:cubicBezTo>
                <a:cubicBezTo>
                  <a:pt x="445" y="629"/>
                  <a:pt x="651" y="473"/>
                  <a:pt x="725" y="300"/>
                </a:cubicBezTo>
                <a:cubicBezTo>
                  <a:pt x="799" y="126"/>
                  <a:pt x="714" y="0"/>
                  <a:pt x="534" y="18"/>
                </a:cubicBezTo>
                <a:close/>
              </a:path>
            </a:pathLst>
          </a:custGeom>
          <a:solidFill>
            <a:srgbClr val="313944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9" name="Freeform 69">
            <a:extLst>
              <a:ext uri="{FF2B5EF4-FFF2-40B4-BE49-F238E27FC236}">
                <a16:creationId xmlns:a16="http://schemas.microsoft.com/office/drawing/2014/main" id="{A24FDEAD-F1C5-4AF0-86C9-BB3077A29C2B}"/>
              </a:ext>
            </a:extLst>
          </p:cNvPr>
          <p:cNvSpPr>
            <a:spLocks/>
          </p:cNvSpPr>
          <p:nvPr/>
        </p:nvSpPr>
        <p:spPr bwMode="auto">
          <a:xfrm>
            <a:off x="8609884" y="1466850"/>
            <a:ext cx="631825" cy="496888"/>
          </a:xfrm>
          <a:custGeom>
            <a:avLst/>
            <a:gdLst>
              <a:gd name="T0" fmla="*/ 0 w 398"/>
              <a:gd name="T1" fmla="*/ 274 h 313"/>
              <a:gd name="T2" fmla="*/ 22 w 398"/>
              <a:gd name="T3" fmla="*/ 305 h 313"/>
              <a:gd name="T4" fmla="*/ 35 w 398"/>
              <a:gd name="T5" fmla="*/ 313 h 313"/>
              <a:gd name="T6" fmla="*/ 398 w 398"/>
              <a:gd name="T7" fmla="*/ 19 h 313"/>
              <a:gd name="T8" fmla="*/ 384 w 398"/>
              <a:gd name="T9" fmla="*/ 0 h 313"/>
              <a:gd name="T10" fmla="*/ 370 w 398"/>
              <a:gd name="T11" fmla="*/ 56 h 313"/>
              <a:gd name="T12" fmla="*/ 0 w 398"/>
              <a:gd name="T13" fmla="*/ 274 h 3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398" h="313">
                <a:moveTo>
                  <a:pt x="0" y="274"/>
                </a:moveTo>
                <a:lnTo>
                  <a:pt x="22" y="305"/>
                </a:lnTo>
                <a:lnTo>
                  <a:pt x="35" y="313"/>
                </a:lnTo>
                <a:lnTo>
                  <a:pt x="398" y="19"/>
                </a:lnTo>
                <a:lnTo>
                  <a:pt x="384" y="0"/>
                </a:lnTo>
                <a:lnTo>
                  <a:pt x="370" y="56"/>
                </a:lnTo>
                <a:lnTo>
                  <a:pt x="0" y="274"/>
                </a:lnTo>
                <a:close/>
              </a:path>
            </a:pathLst>
          </a:custGeom>
          <a:solidFill>
            <a:srgbClr val="35313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0" name="Freeform 70">
            <a:extLst>
              <a:ext uri="{FF2B5EF4-FFF2-40B4-BE49-F238E27FC236}">
                <a16:creationId xmlns:a16="http://schemas.microsoft.com/office/drawing/2014/main" id="{DD27D2F6-2EB3-4295-8691-4ED48545A8A4}"/>
              </a:ext>
            </a:extLst>
          </p:cNvPr>
          <p:cNvSpPr>
            <a:spLocks/>
          </p:cNvSpPr>
          <p:nvPr/>
        </p:nvSpPr>
        <p:spPr bwMode="auto">
          <a:xfrm>
            <a:off x="8547971" y="1379538"/>
            <a:ext cx="735013" cy="609600"/>
          </a:xfrm>
          <a:custGeom>
            <a:avLst/>
            <a:gdLst>
              <a:gd name="T0" fmla="*/ 534 w 799"/>
              <a:gd name="T1" fmla="*/ 18 h 664"/>
              <a:gd name="T2" fmla="*/ 74 w 799"/>
              <a:gd name="T3" fmla="*/ 365 h 664"/>
              <a:gd name="T4" fmla="*/ 265 w 799"/>
              <a:gd name="T5" fmla="*/ 646 h 664"/>
              <a:gd name="T6" fmla="*/ 725 w 799"/>
              <a:gd name="T7" fmla="*/ 299 h 664"/>
              <a:gd name="T8" fmla="*/ 534 w 799"/>
              <a:gd name="T9" fmla="*/ 18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99" h="664">
                <a:moveTo>
                  <a:pt x="534" y="18"/>
                </a:moveTo>
                <a:cubicBezTo>
                  <a:pt x="354" y="36"/>
                  <a:pt x="149" y="191"/>
                  <a:pt x="74" y="365"/>
                </a:cubicBezTo>
                <a:cubicBezTo>
                  <a:pt x="0" y="538"/>
                  <a:pt x="86" y="664"/>
                  <a:pt x="265" y="646"/>
                </a:cubicBezTo>
                <a:cubicBezTo>
                  <a:pt x="445" y="628"/>
                  <a:pt x="651" y="473"/>
                  <a:pt x="725" y="299"/>
                </a:cubicBezTo>
                <a:cubicBezTo>
                  <a:pt x="799" y="126"/>
                  <a:pt x="714" y="0"/>
                  <a:pt x="534" y="18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1" name="Freeform 71">
            <a:extLst>
              <a:ext uri="{FF2B5EF4-FFF2-40B4-BE49-F238E27FC236}">
                <a16:creationId xmlns:a16="http://schemas.microsoft.com/office/drawing/2014/main" id="{59DE1AA8-2476-42A1-9ACC-285681AE5F26}"/>
              </a:ext>
            </a:extLst>
          </p:cNvPr>
          <p:cNvSpPr>
            <a:spLocks/>
          </p:cNvSpPr>
          <p:nvPr/>
        </p:nvSpPr>
        <p:spPr bwMode="auto">
          <a:xfrm>
            <a:off x="8611471" y="1431925"/>
            <a:ext cx="608013" cy="504825"/>
          </a:xfrm>
          <a:custGeom>
            <a:avLst/>
            <a:gdLst>
              <a:gd name="T0" fmla="*/ 441 w 659"/>
              <a:gd name="T1" fmla="*/ 15 h 548"/>
              <a:gd name="T2" fmla="*/ 61 w 659"/>
              <a:gd name="T3" fmla="*/ 301 h 548"/>
              <a:gd name="T4" fmla="*/ 219 w 659"/>
              <a:gd name="T5" fmla="*/ 533 h 548"/>
              <a:gd name="T6" fmla="*/ 598 w 659"/>
              <a:gd name="T7" fmla="*/ 247 h 548"/>
              <a:gd name="T8" fmla="*/ 441 w 659"/>
              <a:gd name="T9" fmla="*/ 15 h 5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59" h="548">
                <a:moveTo>
                  <a:pt x="441" y="15"/>
                </a:moveTo>
                <a:cubicBezTo>
                  <a:pt x="292" y="30"/>
                  <a:pt x="123" y="158"/>
                  <a:pt x="61" y="301"/>
                </a:cubicBezTo>
                <a:cubicBezTo>
                  <a:pt x="0" y="444"/>
                  <a:pt x="71" y="548"/>
                  <a:pt x="219" y="533"/>
                </a:cubicBezTo>
                <a:cubicBezTo>
                  <a:pt x="367" y="518"/>
                  <a:pt x="537" y="390"/>
                  <a:pt x="598" y="247"/>
                </a:cubicBezTo>
                <a:cubicBezTo>
                  <a:pt x="659" y="104"/>
                  <a:pt x="589" y="0"/>
                  <a:pt x="441" y="15"/>
                </a:cubicBezTo>
                <a:close/>
              </a:path>
            </a:pathLst>
          </a:custGeom>
          <a:solidFill>
            <a:srgbClr val="ED35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2" name="Freeform 72">
            <a:extLst>
              <a:ext uri="{FF2B5EF4-FFF2-40B4-BE49-F238E27FC236}">
                <a16:creationId xmlns:a16="http://schemas.microsoft.com/office/drawing/2014/main" id="{4461B9D9-FD2E-4AC0-8935-D06D4C536637}"/>
              </a:ext>
            </a:extLst>
          </p:cNvPr>
          <p:cNvSpPr>
            <a:spLocks/>
          </p:cNvSpPr>
          <p:nvPr/>
        </p:nvSpPr>
        <p:spPr bwMode="auto">
          <a:xfrm>
            <a:off x="8651159" y="1465263"/>
            <a:ext cx="528638" cy="438150"/>
          </a:xfrm>
          <a:custGeom>
            <a:avLst/>
            <a:gdLst>
              <a:gd name="T0" fmla="*/ 383 w 573"/>
              <a:gd name="T1" fmla="*/ 13 h 476"/>
              <a:gd name="T2" fmla="*/ 53 w 573"/>
              <a:gd name="T3" fmla="*/ 262 h 476"/>
              <a:gd name="T4" fmla="*/ 190 w 573"/>
              <a:gd name="T5" fmla="*/ 463 h 476"/>
              <a:gd name="T6" fmla="*/ 520 w 573"/>
              <a:gd name="T7" fmla="*/ 214 h 476"/>
              <a:gd name="T8" fmla="*/ 383 w 573"/>
              <a:gd name="T9" fmla="*/ 13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73" h="476">
                <a:moveTo>
                  <a:pt x="383" y="13"/>
                </a:moveTo>
                <a:cubicBezTo>
                  <a:pt x="254" y="26"/>
                  <a:pt x="107" y="137"/>
                  <a:pt x="53" y="262"/>
                </a:cubicBezTo>
                <a:cubicBezTo>
                  <a:pt x="0" y="386"/>
                  <a:pt x="62" y="476"/>
                  <a:pt x="190" y="463"/>
                </a:cubicBezTo>
                <a:cubicBezTo>
                  <a:pt x="319" y="450"/>
                  <a:pt x="467" y="339"/>
                  <a:pt x="520" y="214"/>
                </a:cubicBezTo>
                <a:cubicBezTo>
                  <a:pt x="573" y="90"/>
                  <a:pt x="512" y="0"/>
                  <a:pt x="383" y="1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3" name="Freeform 73">
            <a:extLst>
              <a:ext uri="{FF2B5EF4-FFF2-40B4-BE49-F238E27FC236}">
                <a16:creationId xmlns:a16="http://schemas.microsoft.com/office/drawing/2014/main" id="{7F5C7B14-C5D4-4C7D-BEC9-71E338B4E374}"/>
              </a:ext>
            </a:extLst>
          </p:cNvPr>
          <p:cNvSpPr>
            <a:spLocks/>
          </p:cNvSpPr>
          <p:nvPr/>
        </p:nvSpPr>
        <p:spPr bwMode="auto">
          <a:xfrm>
            <a:off x="8690846" y="1497013"/>
            <a:ext cx="450850" cy="374650"/>
          </a:xfrm>
          <a:custGeom>
            <a:avLst/>
            <a:gdLst>
              <a:gd name="T0" fmla="*/ 327 w 490"/>
              <a:gd name="T1" fmla="*/ 11 h 408"/>
              <a:gd name="T2" fmla="*/ 45 w 490"/>
              <a:gd name="T3" fmla="*/ 224 h 408"/>
              <a:gd name="T4" fmla="*/ 162 w 490"/>
              <a:gd name="T5" fmla="*/ 397 h 408"/>
              <a:gd name="T6" fmla="*/ 444 w 490"/>
              <a:gd name="T7" fmla="*/ 184 h 408"/>
              <a:gd name="T8" fmla="*/ 327 w 490"/>
              <a:gd name="T9" fmla="*/ 11 h 4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90" h="408">
                <a:moveTo>
                  <a:pt x="327" y="11"/>
                </a:moveTo>
                <a:cubicBezTo>
                  <a:pt x="217" y="22"/>
                  <a:pt x="91" y="118"/>
                  <a:pt x="45" y="224"/>
                </a:cubicBezTo>
                <a:cubicBezTo>
                  <a:pt x="0" y="331"/>
                  <a:pt x="52" y="408"/>
                  <a:pt x="162" y="397"/>
                </a:cubicBezTo>
                <a:cubicBezTo>
                  <a:pt x="273" y="386"/>
                  <a:pt x="399" y="290"/>
                  <a:pt x="444" y="184"/>
                </a:cubicBezTo>
                <a:cubicBezTo>
                  <a:pt x="490" y="77"/>
                  <a:pt x="438" y="0"/>
                  <a:pt x="327" y="11"/>
                </a:cubicBezTo>
                <a:close/>
              </a:path>
            </a:pathLst>
          </a:custGeom>
          <a:solidFill>
            <a:srgbClr val="ED35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4" name="Freeform 74">
            <a:extLst>
              <a:ext uri="{FF2B5EF4-FFF2-40B4-BE49-F238E27FC236}">
                <a16:creationId xmlns:a16="http://schemas.microsoft.com/office/drawing/2014/main" id="{970333DC-C3C8-4392-B990-0638244BE41F}"/>
              </a:ext>
            </a:extLst>
          </p:cNvPr>
          <p:cNvSpPr>
            <a:spLocks/>
          </p:cNvSpPr>
          <p:nvPr/>
        </p:nvSpPr>
        <p:spPr bwMode="auto">
          <a:xfrm>
            <a:off x="8724184" y="1524000"/>
            <a:ext cx="381000" cy="317500"/>
          </a:xfrm>
          <a:custGeom>
            <a:avLst/>
            <a:gdLst>
              <a:gd name="T0" fmla="*/ 276 w 413"/>
              <a:gd name="T1" fmla="*/ 10 h 344"/>
              <a:gd name="T2" fmla="*/ 38 w 413"/>
              <a:gd name="T3" fmla="*/ 189 h 344"/>
              <a:gd name="T4" fmla="*/ 137 w 413"/>
              <a:gd name="T5" fmla="*/ 334 h 344"/>
              <a:gd name="T6" fmla="*/ 374 w 413"/>
              <a:gd name="T7" fmla="*/ 155 h 344"/>
              <a:gd name="T8" fmla="*/ 276 w 413"/>
              <a:gd name="T9" fmla="*/ 10 h 3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13" h="344">
                <a:moveTo>
                  <a:pt x="276" y="10"/>
                </a:moveTo>
                <a:cubicBezTo>
                  <a:pt x="183" y="19"/>
                  <a:pt x="77" y="99"/>
                  <a:pt x="38" y="189"/>
                </a:cubicBezTo>
                <a:cubicBezTo>
                  <a:pt x="0" y="279"/>
                  <a:pt x="44" y="344"/>
                  <a:pt x="137" y="334"/>
                </a:cubicBezTo>
                <a:cubicBezTo>
                  <a:pt x="230" y="325"/>
                  <a:pt x="336" y="245"/>
                  <a:pt x="374" y="155"/>
                </a:cubicBezTo>
                <a:cubicBezTo>
                  <a:pt x="413" y="65"/>
                  <a:pt x="369" y="0"/>
                  <a:pt x="276" y="10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5" name="Freeform 75">
            <a:extLst>
              <a:ext uri="{FF2B5EF4-FFF2-40B4-BE49-F238E27FC236}">
                <a16:creationId xmlns:a16="http://schemas.microsoft.com/office/drawing/2014/main" id="{5F23A511-A4FA-44F9-A57D-A7782E7E10B7}"/>
              </a:ext>
            </a:extLst>
          </p:cNvPr>
          <p:cNvSpPr>
            <a:spLocks/>
          </p:cNvSpPr>
          <p:nvPr/>
        </p:nvSpPr>
        <p:spPr bwMode="auto">
          <a:xfrm>
            <a:off x="8755934" y="1549400"/>
            <a:ext cx="317500" cy="265113"/>
          </a:xfrm>
          <a:custGeom>
            <a:avLst/>
            <a:gdLst>
              <a:gd name="T0" fmla="*/ 230 w 345"/>
              <a:gd name="T1" fmla="*/ 8 h 288"/>
              <a:gd name="T2" fmla="*/ 32 w 345"/>
              <a:gd name="T3" fmla="*/ 158 h 288"/>
              <a:gd name="T4" fmla="*/ 115 w 345"/>
              <a:gd name="T5" fmla="*/ 280 h 288"/>
              <a:gd name="T6" fmla="*/ 313 w 345"/>
              <a:gd name="T7" fmla="*/ 130 h 288"/>
              <a:gd name="T8" fmla="*/ 230 w 345"/>
              <a:gd name="T9" fmla="*/ 8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5" h="288">
                <a:moveTo>
                  <a:pt x="230" y="8"/>
                </a:moveTo>
                <a:cubicBezTo>
                  <a:pt x="153" y="16"/>
                  <a:pt x="64" y="83"/>
                  <a:pt x="32" y="158"/>
                </a:cubicBezTo>
                <a:cubicBezTo>
                  <a:pt x="0" y="233"/>
                  <a:pt x="37" y="288"/>
                  <a:pt x="115" y="280"/>
                </a:cubicBezTo>
                <a:cubicBezTo>
                  <a:pt x="192" y="272"/>
                  <a:pt x="281" y="205"/>
                  <a:pt x="313" y="130"/>
                </a:cubicBezTo>
                <a:cubicBezTo>
                  <a:pt x="345" y="55"/>
                  <a:pt x="308" y="0"/>
                  <a:pt x="230" y="8"/>
                </a:cubicBezTo>
                <a:close/>
              </a:path>
            </a:pathLst>
          </a:custGeom>
          <a:solidFill>
            <a:srgbClr val="ED35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6" name="Freeform 76">
            <a:extLst>
              <a:ext uri="{FF2B5EF4-FFF2-40B4-BE49-F238E27FC236}">
                <a16:creationId xmlns:a16="http://schemas.microsoft.com/office/drawing/2014/main" id="{637E47B3-AB11-4234-88D7-7FE06E55DF6B}"/>
              </a:ext>
            </a:extLst>
          </p:cNvPr>
          <p:cNvSpPr>
            <a:spLocks/>
          </p:cNvSpPr>
          <p:nvPr/>
        </p:nvSpPr>
        <p:spPr bwMode="auto">
          <a:xfrm>
            <a:off x="8789271" y="1577975"/>
            <a:ext cx="250825" cy="209550"/>
          </a:xfrm>
          <a:custGeom>
            <a:avLst/>
            <a:gdLst>
              <a:gd name="T0" fmla="*/ 182 w 273"/>
              <a:gd name="T1" fmla="*/ 7 h 228"/>
              <a:gd name="T2" fmla="*/ 25 w 273"/>
              <a:gd name="T3" fmla="*/ 125 h 228"/>
              <a:gd name="T4" fmla="*/ 91 w 273"/>
              <a:gd name="T5" fmla="*/ 221 h 228"/>
              <a:gd name="T6" fmla="*/ 248 w 273"/>
              <a:gd name="T7" fmla="*/ 103 h 228"/>
              <a:gd name="T8" fmla="*/ 182 w 273"/>
              <a:gd name="T9" fmla="*/ 7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3" h="228">
                <a:moveTo>
                  <a:pt x="182" y="7"/>
                </a:moveTo>
                <a:cubicBezTo>
                  <a:pt x="121" y="13"/>
                  <a:pt x="51" y="66"/>
                  <a:pt x="25" y="125"/>
                </a:cubicBezTo>
                <a:cubicBezTo>
                  <a:pt x="0" y="185"/>
                  <a:pt x="29" y="228"/>
                  <a:pt x="91" y="221"/>
                </a:cubicBezTo>
                <a:cubicBezTo>
                  <a:pt x="152" y="215"/>
                  <a:pt x="222" y="162"/>
                  <a:pt x="248" y="103"/>
                </a:cubicBezTo>
                <a:cubicBezTo>
                  <a:pt x="273" y="43"/>
                  <a:pt x="244" y="0"/>
                  <a:pt x="182" y="7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7" name="Freeform 77">
            <a:extLst>
              <a:ext uri="{FF2B5EF4-FFF2-40B4-BE49-F238E27FC236}">
                <a16:creationId xmlns:a16="http://schemas.microsoft.com/office/drawing/2014/main" id="{E9C98534-23B6-4CD5-8877-6971FFE705B1}"/>
              </a:ext>
            </a:extLst>
          </p:cNvPr>
          <p:cNvSpPr>
            <a:spLocks/>
          </p:cNvSpPr>
          <p:nvPr/>
        </p:nvSpPr>
        <p:spPr bwMode="auto">
          <a:xfrm>
            <a:off x="8817846" y="1601788"/>
            <a:ext cx="193675" cy="161925"/>
          </a:xfrm>
          <a:custGeom>
            <a:avLst/>
            <a:gdLst>
              <a:gd name="T0" fmla="*/ 141 w 211"/>
              <a:gd name="T1" fmla="*/ 5 h 176"/>
              <a:gd name="T2" fmla="*/ 20 w 211"/>
              <a:gd name="T3" fmla="*/ 97 h 176"/>
              <a:gd name="T4" fmla="*/ 70 w 211"/>
              <a:gd name="T5" fmla="*/ 171 h 176"/>
              <a:gd name="T6" fmla="*/ 191 w 211"/>
              <a:gd name="T7" fmla="*/ 79 h 176"/>
              <a:gd name="T8" fmla="*/ 141 w 211"/>
              <a:gd name="T9" fmla="*/ 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1" h="176">
                <a:moveTo>
                  <a:pt x="141" y="5"/>
                </a:moveTo>
                <a:cubicBezTo>
                  <a:pt x="93" y="10"/>
                  <a:pt x="39" y="51"/>
                  <a:pt x="20" y="97"/>
                </a:cubicBezTo>
                <a:cubicBezTo>
                  <a:pt x="0" y="142"/>
                  <a:pt x="23" y="176"/>
                  <a:pt x="70" y="171"/>
                </a:cubicBezTo>
                <a:cubicBezTo>
                  <a:pt x="117" y="166"/>
                  <a:pt x="172" y="125"/>
                  <a:pt x="191" y="79"/>
                </a:cubicBezTo>
                <a:cubicBezTo>
                  <a:pt x="211" y="34"/>
                  <a:pt x="188" y="0"/>
                  <a:pt x="141" y="5"/>
                </a:cubicBezTo>
                <a:close/>
              </a:path>
            </a:pathLst>
          </a:custGeom>
          <a:solidFill>
            <a:srgbClr val="ED35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8" name="Freeform 78">
            <a:extLst>
              <a:ext uri="{FF2B5EF4-FFF2-40B4-BE49-F238E27FC236}">
                <a16:creationId xmlns:a16="http://schemas.microsoft.com/office/drawing/2014/main" id="{615BEBBA-E0D2-4E41-A302-9095FACD9AE7}"/>
              </a:ext>
            </a:extLst>
          </p:cNvPr>
          <p:cNvSpPr>
            <a:spLocks/>
          </p:cNvSpPr>
          <p:nvPr/>
        </p:nvSpPr>
        <p:spPr bwMode="auto">
          <a:xfrm>
            <a:off x="8844834" y="1624013"/>
            <a:ext cx="139700" cy="115888"/>
          </a:xfrm>
          <a:custGeom>
            <a:avLst/>
            <a:gdLst>
              <a:gd name="T0" fmla="*/ 102 w 153"/>
              <a:gd name="T1" fmla="*/ 3 h 126"/>
              <a:gd name="T2" fmla="*/ 14 w 153"/>
              <a:gd name="T3" fmla="*/ 69 h 126"/>
              <a:gd name="T4" fmla="*/ 51 w 153"/>
              <a:gd name="T5" fmla="*/ 123 h 126"/>
              <a:gd name="T6" fmla="*/ 139 w 153"/>
              <a:gd name="T7" fmla="*/ 57 h 126"/>
              <a:gd name="T8" fmla="*/ 102 w 153"/>
              <a:gd name="T9" fmla="*/ 3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53" h="126">
                <a:moveTo>
                  <a:pt x="102" y="3"/>
                </a:moveTo>
                <a:cubicBezTo>
                  <a:pt x="68" y="6"/>
                  <a:pt x="28" y="36"/>
                  <a:pt x="14" y="69"/>
                </a:cubicBezTo>
                <a:cubicBezTo>
                  <a:pt x="0" y="102"/>
                  <a:pt x="17" y="126"/>
                  <a:pt x="51" y="123"/>
                </a:cubicBezTo>
                <a:cubicBezTo>
                  <a:pt x="85" y="120"/>
                  <a:pt x="124" y="90"/>
                  <a:pt x="139" y="57"/>
                </a:cubicBezTo>
                <a:cubicBezTo>
                  <a:pt x="153" y="24"/>
                  <a:pt x="136" y="0"/>
                  <a:pt x="102" y="3"/>
                </a:cubicBez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9" name="Freeform 79">
            <a:extLst>
              <a:ext uri="{FF2B5EF4-FFF2-40B4-BE49-F238E27FC236}">
                <a16:creationId xmlns:a16="http://schemas.microsoft.com/office/drawing/2014/main" id="{B340C598-6F44-4DBE-B254-5982CFA26AB8}"/>
              </a:ext>
            </a:extLst>
          </p:cNvPr>
          <p:cNvSpPr>
            <a:spLocks/>
          </p:cNvSpPr>
          <p:nvPr/>
        </p:nvSpPr>
        <p:spPr bwMode="auto">
          <a:xfrm>
            <a:off x="8863884" y="1641475"/>
            <a:ext cx="101600" cy="82550"/>
          </a:xfrm>
          <a:custGeom>
            <a:avLst/>
            <a:gdLst>
              <a:gd name="T0" fmla="*/ 73 w 109"/>
              <a:gd name="T1" fmla="*/ 2 h 90"/>
              <a:gd name="T2" fmla="*/ 10 w 109"/>
              <a:gd name="T3" fmla="*/ 49 h 90"/>
              <a:gd name="T4" fmla="*/ 36 w 109"/>
              <a:gd name="T5" fmla="*/ 88 h 90"/>
              <a:gd name="T6" fmla="*/ 99 w 109"/>
              <a:gd name="T7" fmla="*/ 41 h 90"/>
              <a:gd name="T8" fmla="*/ 73 w 109"/>
              <a:gd name="T9" fmla="*/ 2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9" h="90">
                <a:moveTo>
                  <a:pt x="73" y="2"/>
                </a:moveTo>
                <a:cubicBezTo>
                  <a:pt x="48" y="5"/>
                  <a:pt x="20" y="26"/>
                  <a:pt x="10" y="49"/>
                </a:cubicBezTo>
                <a:cubicBezTo>
                  <a:pt x="0" y="73"/>
                  <a:pt x="12" y="90"/>
                  <a:pt x="36" y="88"/>
                </a:cubicBezTo>
                <a:cubicBezTo>
                  <a:pt x="61" y="85"/>
                  <a:pt x="89" y="64"/>
                  <a:pt x="99" y="41"/>
                </a:cubicBezTo>
                <a:cubicBezTo>
                  <a:pt x="109" y="17"/>
                  <a:pt x="97" y="0"/>
                  <a:pt x="73" y="2"/>
                </a:cubicBezTo>
                <a:close/>
              </a:path>
            </a:pathLst>
          </a:custGeom>
          <a:solidFill>
            <a:srgbClr val="ED352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0" name="Freeform 80">
            <a:extLst>
              <a:ext uri="{FF2B5EF4-FFF2-40B4-BE49-F238E27FC236}">
                <a16:creationId xmlns:a16="http://schemas.microsoft.com/office/drawing/2014/main" id="{533BAF6C-7853-49AF-9A9D-CA37753EE5E5}"/>
              </a:ext>
            </a:extLst>
          </p:cNvPr>
          <p:cNvSpPr>
            <a:spLocks/>
          </p:cNvSpPr>
          <p:nvPr/>
        </p:nvSpPr>
        <p:spPr bwMode="auto">
          <a:xfrm>
            <a:off x="8573371" y="1258888"/>
            <a:ext cx="346075" cy="431800"/>
          </a:xfrm>
          <a:custGeom>
            <a:avLst/>
            <a:gdLst>
              <a:gd name="T0" fmla="*/ 22 w 376"/>
              <a:gd name="T1" fmla="*/ 4 h 469"/>
              <a:gd name="T2" fmla="*/ 22 w 376"/>
              <a:gd name="T3" fmla="*/ 4 h 469"/>
              <a:gd name="T4" fmla="*/ 22 w 376"/>
              <a:gd name="T5" fmla="*/ 4 h 469"/>
              <a:gd name="T6" fmla="*/ 8 w 376"/>
              <a:gd name="T7" fmla="*/ 7 h 469"/>
              <a:gd name="T8" fmla="*/ 2 w 376"/>
              <a:gd name="T9" fmla="*/ 21 h 469"/>
              <a:gd name="T10" fmla="*/ 3 w 376"/>
              <a:gd name="T11" fmla="*/ 21 h 469"/>
              <a:gd name="T12" fmla="*/ 3 w 376"/>
              <a:gd name="T13" fmla="*/ 21 h 469"/>
              <a:gd name="T14" fmla="*/ 356 w 376"/>
              <a:gd name="T15" fmla="*/ 469 h 469"/>
              <a:gd name="T16" fmla="*/ 376 w 376"/>
              <a:gd name="T17" fmla="*/ 452 h 469"/>
              <a:gd name="T18" fmla="*/ 22 w 376"/>
              <a:gd name="T19" fmla="*/ 4 h 4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76" h="469">
                <a:moveTo>
                  <a:pt x="22" y="4"/>
                </a:moveTo>
                <a:cubicBezTo>
                  <a:pt x="22" y="4"/>
                  <a:pt x="22" y="4"/>
                  <a:pt x="22" y="4"/>
                </a:cubicBezTo>
                <a:cubicBezTo>
                  <a:pt x="22" y="4"/>
                  <a:pt x="22" y="4"/>
                  <a:pt x="22" y="4"/>
                </a:cubicBezTo>
                <a:cubicBezTo>
                  <a:pt x="19" y="0"/>
                  <a:pt x="13" y="2"/>
                  <a:pt x="8" y="7"/>
                </a:cubicBezTo>
                <a:cubicBezTo>
                  <a:pt x="2" y="11"/>
                  <a:pt x="0" y="18"/>
                  <a:pt x="2" y="21"/>
                </a:cubicBezTo>
                <a:cubicBezTo>
                  <a:pt x="2" y="21"/>
                  <a:pt x="3" y="21"/>
                  <a:pt x="3" y="21"/>
                </a:cubicBezTo>
                <a:cubicBezTo>
                  <a:pt x="3" y="21"/>
                  <a:pt x="3" y="21"/>
                  <a:pt x="3" y="21"/>
                </a:cubicBezTo>
                <a:cubicBezTo>
                  <a:pt x="356" y="469"/>
                  <a:pt x="356" y="469"/>
                  <a:pt x="356" y="469"/>
                </a:cubicBezTo>
                <a:cubicBezTo>
                  <a:pt x="356" y="469"/>
                  <a:pt x="373" y="469"/>
                  <a:pt x="376" y="452"/>
                </a:cubicBezTo>
                <a:lnTo>
                  <a:pt x="22" y="4"/>
                </a:lnTo>
                <a:close/>
              </a:path>
            </a:pathLst>
          </a:custGeom>
          <a:solidFill>
            <a:srgbClr val="5437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1" name="Freeform 81">
            <a:extLst>
              <a:ext uri="{FF2B5EF4-FFF2-40B4-BE49-F238E27FC236}">
                <a16:creationId xmlns:a16="http://schemas.microsoft.com/office/drawing/2014/main" id="{EB02A070-E198-4562-A80C-61FB4136CDDD}"/>
              </a:ext>
            </a:extLst>
          </p:cNvPr>
          <p:cNvSpPr>
            <a:spLocks/>
          </p:cNvSpPr>
          <p:nvPr/>
        </p:nvSpPr>
        <p:spPr bwMode="auto">
          <a:xfrm>
            <a:off x="8574959" y="1139825"/>
            <a:ext cx="82550" cy="203200"/>
          </a:xfrm>
          <a:custGeom>
            <a:avLst/>
            <a:gdLst>
              <a:gd name="T0" fmla="*/ 30 w 89"/>
              <a:gd name="T1" fmla="*/ 147 h 221"/>
              <a:gd name="T2" fmla="*/ 0 w 89"/>
              <a:gd name="T3" fmla="*/ 0 h 221"/>
              <a:gd name="T4" fmla="*/ 79 w 89"/>
              <a:gd name="T5" fmla="*/ 143 h 221"/>
              <a:gd name="T6" fmla="*/ 89 w 89"/>
              <a:gd name="T7" fmla="*/ 221 h 221"/>
              <a:gd name="T8" fmla="*/ 30 w 89"/>
              <a:gd name="T9" fmla="*/ 147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89" h="221">
                <a:moveTo>
                  <a:pt x="30" y="147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78" y="139"/>
                  <a:pt x="79" y="143"/>
                </a:cubicBezTo>
                <a:cubicBezTo>
                  <a:pt x="80" y="147"/>
                  <a:pt x="89" y="221"/>
                  <a:pt x="89" y="221"/>
                </a:cubicBezTo>
                <a:lnTo>
                  <a:pt x="30" y="147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2" name="Freeform 82">
            <a:extLst>
              <a:ext uri="{FF2B5EF4-FFF2-40B4-BE49-F238E27FC236}">
                <a16:creationId xmlns:a16="http://schemas.microsoft.com/office/drawing/2014/main" id="{B6D1CDA4-95C3-4328-BA8C-9FF7BC833805}"/>
              </a:ext>
            </a:extLst>
          </p:cNvPr>
          <p:cNvSpPr>
            <a:spLocks/>
          </p:cNvSpPr>
          <p:nvPr/>
        </p:nvSpPr>
        <p:spPr bwMode="auto">
          <a:xfrm>
            <a:off x="8470184" y="1212850"/>
            <a:ext cx="161925" cy="138113"/>
          </a:xfrm>
          <a:custGeom>
            <a:avLst/>
            <a:gdLst>
              <a:gd name="T0" fmla="*/ 128 w 176"/>
              <a:gd name="T1" fmla="*/ 88 h 150"/>
              <a:gd name="T2" fmla="*/ 0 w 176"/>
              <a:gd name="T3" fmla="*/ 0 h 150"/>
              <a:gd name="T4" fmla="*/ 128 w 176"/>
              <a:gd name="T5" fmla="*/ 149 h 150"/>
              <a:gd name="T6" fmla="*/ 176 w 176"/>
              <a:gd name="T7" fmla="*/ 149 h 150"/>
              <a:gd name="T8" fmla="*/ 128 w 176"/>
              <a:gd name="T9" fmla="*/ 88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6" h="150">
                <a:moveTo>
                  <a:pt x="128" y="88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126" y="150"/>
                  <a:pt x="128" y="149"/>
                </a:cubicBezTo>
                <a:cubicBezTo>
                  <a:pt x="131" y="147"/>
                  <a:pt x="176" y="149"/>
                  <a:pt x="176" y="149"/>
                </a:cubicBezTo>
                <a:lnTo>
                  <a:pt x="128" y="88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3" name="Freeform 83">
            <a:extLst>
              <a:ext uri="{FF2B5EF4-FFF2-40B4-BE49-F238E27FC236}">
                <a16:creationId xmlns:a16="http://schemas.microsoft.com/office/drawing/2014/main" id="{D6F9982D-66CF-41F6-9F7C-E80A19355930}"/>
              </a:ext>
            </a:extLst>
          </p:cNvPr>
          <p:cNvSpPr>
            <a:spLocks/>
          </p:cNvSpPr>
          <p:nvPr/>
        </p:nvSpPr>
        <p:spPr bwMode="auto">
          <a:xfrm>
            <a:off x="8855946" y="1624013"/>
            <a:ext cx="77788" cy="80963"/>
          </a:xfrm>
          <a:custGeom>
            <a:avLst/>
            <a:gdLst>
              <a:gd name="T0" fmla="*/ 70 w 85"/>
              <a:gd name="T1" fmla="*/ 55 h 88"/>
              <a:gd name="T2" fmla="*/ 60 w 85"/>
              <a:gd name="T3" fmla="*/ 0 h 88"/>
              <a:gd name="T4" fmla="*/ 83 w 85"/>
              <a:gd name="T5" fmla="*/ 52 h 88"/>
              <a:gd name="T6" fmla="*/ 82 w 85"/>
              <a:gd name="T7" fmla="*/ 69 h 88"/>
              <a:gd name="T8" fmla="*/ 57 w 85"/>
              <a:gd name="T9" fmla="*/ 88 h 88"/>
              <a:gd name="T10" fmla="*/ 47 w 85"/>
              <a:gd name="T11" fmla="*/ 85 h 88"/>
              <a:gd name="T12" fmla="*/ 0 w 85"/>
              <a:gd name="T13" fmla="*/ 53 h 88"/>
              <a:gd name="T14" fmla="*/ 50 w 85"/>
              <a:gd name="T15" fmla="*/ 71 h 88"/>
              <a:gd name="T16" fmla="*/ 70 w 85"/>
              <a:gd name="T17" fmla="*/ 5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85" h="88">
                <a:moveTo>
                  <a:pt x="70" y="55"/>
                </a:moveTo>
                <a:cubicBezTo>
                  <a:pt x="60" y="0"/>
                  <a:pt x="60" y="0"/>
                  <a:pt x="60" y="0"/>
                </a:cubicBezTo>
                <a:cubicBezTo>
                  <a:pt x="83" y="52"/>
                  <a:pt x="83" y="52"/>
                  <a:pt x="83" y="52"/>
                </a:cubicBezTo>
                <a:cubicBezTo>
                  <a:pt x="85" y="58"/>
                  <a:pt x="85" y="64"/>
                  <a:pt x="82" y="69"/>
                </a:cubicBezTo>
                <a:cubicBezTo>
                  <a:pt x="78" y="76"/>
                  <a:pt x="70" y="87"/>
                  <a:pt x="57" y="88"/>
                </a:cubicBezTo>
                <a:cubicBezTo>
                  <a:pt x="54" y="88"/>
                  <a:pt x="50" y="87"/>
                  <a:pt x="47" y="85"/>
                </a:cubicBezTo>
                <a:cubicBezTo>
                  <a:pt x="0" y="53"/>
                  <a:pt x="0" y="53"/>
                  <a:pt x="0" y="53"/>
                </a:cubicBezTo>
                <a:cubicBezTo>
                  <a:pt x="50" y="71"/>
                  <a:pt x="50" y="71"/>
                  <a:pt x="50" y="71"/>
                </a:cubicBezTo>
                <a:cubicBezTo>
                  <a:pt x="50" y="71"/>
                  <a:pt x="66" y="72"/>
                  <a:pt x="70" y="55"/>
                </a:cubicBez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4" name="Freeform 84">
            <a:extLst>
              <a:ext uri="{FF2B5EF4-FFF2-40B4-BE49-F238E27FC236}">
                <a16:creationId xmlns:a16="http://schemas.microsoft.com/office/drawing/2014/main" id="{0C9CA7ED-71C6-42E8-87AD-C7C24A12433A}"/>
              </a:ext>
            </a:extLst>
          </p:cNvPr>
          <p:cNvSpPr>
            <a:spLocks/>
          </p:cNvSpPr>
          <p:nvPr/>
        </p:nvSpPr>
        <p:spPr bwMode="auto">
          <a:xfrm>
            <a:off x="8730534" y="1249363"/>
            <a:ext cx="201613" cy="442913"/>
          </a:xfrm>
          <a:custGeom>
            <a:avLst/>
            <a:gdLst>
              <a:gd name="T0" fmla="*/ 19 w 219"/>
              <a:gd name="T1" fmla="*/ 3 h 480"/>
              <a:gd name="T2" fmla="*/ 19 w 219"/>
              <a:gd name="T3" fmla="*/ 3 h 480"/>
              <a:gd name="T4" fmla="*/ 19 w 219"/>
              <a:gd name="T5" fmla="*/ 3 h 480"/>
              <a:gd name="T6" fmla="*/ 8 w 219"/>
              <a:gd name="T7" fmla="*/ 4 h 480"/>
              <a:gd name="T8" fmla="*/ 2 w 219"/>
              <a:gd name="T9" fmla="*/ 16 h 480"/>
              <a:gd name="T10" fmla="*/ 2 w 219"/>
              <a:gd name="T11" fmla="*/ 16 h 480"/>
              <a:gd name="T12" fmla="*/ 2 w 219"/>
              <a:gd name="T13" fmla="*/ 16 h 480"/>
              <a:gd name="T14" fmla="*/ 202 w 219"/>
              <a:gd name="T15" fmla="*/ 478 h 480"/>
              <a:gd name="T16" fmla="*/ 219 w 219"/>
              <a:gd name="T17" fmla="*/ 465 h 480"/>
              <a:gd name="T18" fmla="*/ 19 w 219"/>
              <a:gd name="T19" fmla="*/ 3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19" h="480">
                <a:moveTo>
                  <a:pt x="19" y="3"/>
                </a:moveTo>
                <a:cubicBezTo>
                  <a:pt x="19" y="3"/>
                  <a:pt x="19" y="3"/>
                  <a:pt x="19" y="3"/>
                </a:cubicBezTo>
                <a:cubicBezTo>
                  <a:pt x="19" y="3"/>
                  <a:pt x="19" y="3"/>
                  <a:pt x="19" y="3"/>
                </a:cubicBezTo>
                <a:cubicBezTo>
                  <a:pt x="17" y="0"/>
                  <a:pt x="12" y="0"/>
                  <a:pt x="8" y="4"/>
                </a:cubicBezTo>
                <a:cubicBezTo>
                  <a:pt x="3" y="7"/>
                  <a:pt x="0" y="13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" y="16"/>
                  <a:pt x="2" y="16"/>
                  <a:pt x="2" y="16"/>
                </a:cubicBezTo>
                <a:cubicBezTo>
                  <a:pt x="202" y="478"/>
                  <a:pt x="202" y="478"/>
                  <a:pt x="202" y="478"/>
                </a:cubicBezTo>
                <a:cubicBezTo>
                  <a:pt x="202" y="478"/>
                  <a:pt x="215" y="480"/>
                  <a:pt x="219" y="465"/>
                </a:cubicBezTo>
                <a:lnTo>
                  <a:pt x="19" y="3"/>
                </a:lnTo>
                <a:close/>
              </a:path>
            </a:pathLst>
          </a:custGeom>
          <a:solidFill>
            <a:srgbClr val="54371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5" name="Freeform 85">
            <a:extLst>
              <a:ext uri="{FF2B5EF4-FFF2-40B4-BE49-F238E27FC236}">
                <a16:creationId xmlns:a16="http://schemas.microsoft.com/office/drawing/2014/main" id="{E8E364F3-529F-4C7D-89AF-3C49C3D95D5E}"/>
              </a:ext>
            </a:extLst>
          </p:cNvPr>
          <p:cNvSpPr>
            <a:spLocks/>
          </p:cNvSpPr>
          <p:nvPr/>
        </p:nvSpPr>
        <p:spPr bwMode="auto">
          <a:xfrm>
            <a:off x="8752759" y="1136650"/>
            <a:ext cx="34925" cy="198438"/>
          </a:xfrm>
          <a:custGeom>
            <a:avLst/>
            <a:gdLst>
              <a:gd name="T0" fmla="*/ 1 w 39"/>
              <a:gd name="T1" fmla="*/ 140 h 216"/>
              <a:gd name="T2" fmla="*/ 0 w 39"/>
              <a:gd name="T3" fmla="*/ 0 h 216"/>
              <a:gd name="T4" fmla="*/ 38 w 39"/>
              <a:gd name="T5" fmla="*/ 143 h 216"/>
              <a:gd name="T6" fmla="*/ 34 w 39"/>
              <a:gd name="T7" fmla="*/ 216 h 216"/>
              <a:gd name="T8" fmla="*/ 1 w 39"/>
              <a:gd name="T9" fmla="*/ 140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216">
                <a:moveTo>
                  <a:pt x="1" y="14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38" y="139"/>
                  <a:pt x="38" y="143"/>
                </a:cubicBezTo>
                <a:cubicBezTo>
                  <a:pt x="39" y="147"/>
                  <a:pt x="34" y="216"/>
                  <a:pt x="34" y="216"/>
                </a:cubicBezTo>
                <a:lnTo>
                  <a:pt x="1" y="140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6" name="Freeform 86">
            <a:extLst>
              <a:ext uri="{FF2B5EF4-FFF2-40B4-BE49-F238E27FC236}">
                <a16:creationId xmlns:a16="http://schemas.microsoft.com/office/drawing/2014/main" id="{E9018CC8-6643-43FA-B9AE-E6C661B181F2}"/>
              </a:ext>
            </a:extLst>
          </p:cNvPr>
          <p:cNvSpPr>
            <a:spLocks/>
          </p:cNvSpPr>
          <p:nvPr/>
        </p:nvSpPr>
        <p:spPr bwMode="auto">
          <a:xfrm>
            <a:off x="8660684" y="1189038"/>
            <a:ext cx="103188" cy="147638"/>
          </a:xfrm>
          <a:custGeom>
            <a:avLst/>
            <a:gdLst>
              <a:gd name="T0" fmla="*/ 84 w 111"/>
              <a:gd name="T1" fmla="*/ 99 h 161"/>
              <a:gd name="T2" fmla="*/ 0 w 111"/>
              <a:gd name="T3" fmla="*/ 0 h 161"/>
              <a:gd name="T4" fmla="*/ 75 w 111"/>
              <a:gd name="T5" fmla="*/ 155 h 161"/>
              <a:gd name="T6" fmla="*/ 111 w 111"/>
              <a:gd name="T7" fmla="*/ 161 h 161"/>
              <a:gd name="T8" fmla="*/ 84 w 111"/>
              <a:gd name="T9" fmla="*/ 99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11" h="161">
                <a:moveTo>
                  <a:pt x="84" y="99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72" y="155"/>
                  <a:pt x="75" y="155"/>
                </a:cubicBezTo>
                <a:cubicBezTo>
                  <a:pt x="77" y="154"/>
                  <a:pt x="111" y="161"/>
                  <a:pt x="111" y="161"/>
                </a:cubicBezTo>
                <a:lnTo>
                  <a:pt x="84" y="99"/>
                </a:lnTo>
                <a:close/>
              </a:path>
            </a:pathLst>
          </a:cu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7" name="Freeform 87">
            <a:extLst>
              <a:ext uri="{FF2B5EF4-FFF2-40B4-BE49-F238E27FC236}">
                <a16:creationId xmlns:a16="http://schemas.microsoft.com/office/drawing/2014/main" id="{CBAFCB3D-0536-4A02-933E-6D1795D13E72}"/>
              </a:ext>
            </a:extLst>
          </p:cNvPr>
          <p:cNvSpPr>
            <a:spLocks/>
          </p:cNvSpPr>
          <p:nvPr/>
        </p:nvSpPr>
        <p:spPr bwMode="auto">
          <a:xfrm>
            <a:off x="8884521" y="1630363"/>
            <a:ext cx="57150" cy="74613"/>
          </a:xfrm>
          <a:custGeom>
            <a:avLst/>
            <a:gdLst>
              <a:gd name="T0" fmla="*/ 52 w 63"/>
              <a:gd name="T1" fmla="*/ 52 h 81"/>
              <a:gd name="T2" fmla="*/ 53 w 63"/>
              <a:gd name="T3" fmla="*/ 0 h 81"/>
              <a:gd name="T4" fmla="*/ 62 w 63"/>
              <a:gd name="T5" fmla="*/ 52 h 81"/>
              <a:gd name="T6" fmla="*/ 59 w 63"/>
              <a:gd name="T7" fmla="*/ 66 h 81"/>
              <a:gd name="T8" fmla="*/ 37 w 63"/>
              <a:gd name="T9" fmla="*/ 80 h 81"/>
              <a:gd name="T10" fmla="*/ 30 w 63"/>
              <a:gd name="T11" fmla="*/ 76 h 81"/>
              <a:gd name="T12" fmla="*/ 0 w 63"/>
              <a:gd name="T13" fmla="*/ 41 h 81"/>
              <a:gd name="T14" fmla="*/ 35 w 63"/>
              <a:gd name="T15" fmla="*/ 64 h 81"/>
              <a:gd name="T16" fmla="*/ 52 w 63"/>
              <a:gd name="T17" fmla="*/ 52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63" h="81">
                <a:moveTo>
                  <a:pt x="52" y="52"/>
                </a:moveTo>
                <a:cubicBezTo>
                  <a:pt x="53" y="0"/>
                  <a:pt x="53" y="0"/>
                  <a:pt x="53" y="0"/>
                </a:cubicBezTo>
                <a:cubicBezTo>
                  <a:pt x="62" y="52"/>
                  <a:pt x="62" y="52"/>
                  <a:pt x="62" y="52"/>
                </a:cubicBezTo>
                <a:cubicBezTo>
                  <a:pt x="63" y="57"/>
                  <a:pt x="62" y="62"/>
                  <a:pt x="59" y="66"/>
                </a:cubicBezTo>
                <a:cubicBezTo>
                  <a:pt x="55" y="73"/>
                  <a:pt x="47" y="81"/>
                  <a:pt x="37" y="80"/>
                </a:cubicBezTo>
                <a:cubicBezTo>
                  <a:pt x="35" y="80"/>
                  <a:pt x="32" y="79"/>
                  <a:pt x="30" y="76"/>
                </a:cubicBezTo>
                <a:cubicBezTo>
                  <a:pt x="0" y="41"/>
                  <a:pt x="0" y="41"/>
                  <a:pt x="0" y="41"/>
                </a:cubicBezTo>
                <a:cubicBezTo>
                  <a:pt x="35" y="64"/>
                  <a:pt x="35" y="64"/>
                  <a:pt x="35" y="64"/>
                </a:cubicBezTo>
                <a:cubicBezTo>
                  <a:pt x="35" y="64"/>
                  <a:pt x="46" y="67"/>
                  <a:pt x="52" y="52"/>
                </a:cubicBez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8" name="Freeform 88">
            <a:extLst>
              <a:ext uri="{FF2B5EF4-FFF2-40B4-BE49-F238E27FC236}">
                <a16:creationId xmlns:a16="http://schemas.microsoft.com/office/drawing/2014/main" id="{CB3EF411-AE92-4D57-91D4-1C8D43303D96}"/>
              </a:ext>
            </a:extLst>
          </p:cNvPr>
          <p:cNvSpPr>
            <a:spLocks/>
          </p:cNvSpPr>
          <p:nvPr/>
        </p:nvSpPr>
        <p:spPr bwMode="auto">
          <a:xfrm>
            <a:off x="8774984" y="5413375"/>
            <a:ext cx="349250" cy="293688"/>
          </a:xfrm>
          <a:custGeom>
            <a:avLst/>
            <a:gdLst>
              <a:gd name="T0" fmla="*/ 380 w 380"/>
              <a:gd name="T1" fmla="*/ 238 h 319"/>
              <a:gd name="T2" fmla="*/ 362 w 380"/>
              <a:gd name="T3" fmla="*/ 225 h 319"/>
              <a:gd name="T4" fmla="*/ 349 w 380"/>
              <a:gd name="T5" fmla="*/ 179 h 319"/>
              <a:gd name="T6" fmla="*/ 116 w 380"/>
              <a:gd name="T7" fmla="*/ 11 h 319"/>
              <a:gd name="T8" fmla="*/ 68 w 380"/>
              <a:gd name="T9" fmla="*/ 13 h 319"/>
              <a:gd name="T10" fmla="*/ 51 w 380"/>
              <a:gd name="T11" fmla="*/ 0 h 319"/>
              <a:gd name="T12" fmla="*/ 19 w 380"/>
              <a:gd name="T13" fmla="*/ 44 h 319"/>
              <a:gd name="T14" fmla="*/ 19 w 380"/>
              <a:gd name="T15" fmla="*/ 44 h 319"/>
              <a:gd name="T16" fmla="*/ 19 w 380"/>
              <a:gd name="T17" fmla="*/ 146 h 319"/>
              <a:gd name="T18" fmla="*/ 252 w 380"/>
              <a:gd name="T19" fmla="*/ 314 h 319"/>
              <a:gd name="T20" fmla="*/ 349 w 380"/>
              <a:gd name="T21" fmla="*/ 282 h 319"/>
              <a:gd name="T22" fmla="*/ 349 w 380"/>
              <a:gd name="T23" fmla="*/ 282 h 319"/>
              <a:gd name="T24" fmla="*/ 380 w 380"/>
              <a:gd name="T25" fmla="*/ 238 h 3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80" h="319">
                <a:moveTo>
                  <a:pt x="380" y="238"/>
                </a:moveTo>
                <a:cubicBezTo>
                  <a:pt x="362" y="225"/>
                  <a:pt x="362" y="225"/>
                  <a:pt x="362" y="225"/>
                </a:cubicBezTo>
                <a:cubicBezTo>
                  <a:pt x="361" y="211"/>
                  <a:pt x="356" y="195"/>
                  <a:pt x="349" y="179"/>
                </a:cubicBezTo>
                <a:cubicBezTo>
                  <a:pt x="311" y="95"/>
                  <a:pt x="207" y="20"/>
                  <a:pt x="116" y="11"/>
                </a:cubicBezTo>
                <a:cubicBezTo>
                  <a:pt x="98" y="9"/>
                  <a:pt x="82" y="10"/>
                  <a:pt x="68" y="13"/>
                </a:cubicBezTo>
                <a:cubicBezTo>
                  <a:pt x="51" y="0"/>
                  <a:pt x="51" y="0"/>
                  <a:pt x="51" y="0"/>
                </a:cubicBezTo>
                <a:cubicBezTo>
                  <a:pt x="19" y="44"/>
                  <a:pt x="19" y="44"/>
                  <a:pt x="19" y="44"/>
                </a:cubicBezTo>
                <a:cubicBezTo>
                  <a:pt x="19" y="44"/>
                  <a:pt x="19" y="44"/>
                  <a:pt x="19" y="44"/>
                </a:cubicBezTo>
                <a:cubicBezTo>
                  <a:pt x="2" y="68"/>
                  <a:pt x="0" y="104"/>
                  <a:pt x="19" y="146"/>
                </a:cubicBezTo>
                <a:cubicBezTo>
                  <a:pt x="57" y="230"/>
                  <a:pt x="161" y="305"/>
                  <a:pt x="252" y="314"/>
                </a:cubicBezTo>
                <a:cubicBezTo>
                  <a:pt x="298" y="319"/>
                  <a:pt x="331" y="306"/>
                  <a:pt x="349" y="282"/>
                </a:cubicBezTo>
                <a:cubicBezTo>
                  <a:pt x="349" y="282"/>
                  <a:pt x="349" y="282"/>
                  <a:pt x="349" y="282"/>
                </a:cubicBezTo>
                <a:lnTo>
                  <a:pt x="380" y="238"/>
                </a:lnTo>
                <a:close/>
              </a:path>
            </a:pathLst>
          </a:custGeom>
          <a:solidFill>
            <a:srgbClr val="F79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9" name="Freeform 89">
            <a:extLst>
              <a:ext uri="{FF2B5EF4-FFF2-40B4-BE49-F238E27FC236}">
                <a16:creationId xmlns:a16="http://schemas.microsoft.com/office/drawing/2014/main" id="{B636043A-C801-425D-82BC-A12A073F735C}"/>
              </a:ext>
            </a:extLst>
          </p:cNvPr>
          <p:cNvSpPr>
            <a:spLocks/>
          </p:cNvSpPr>
          <p:nvPr/>
        </p:nvSpPr>
        <p:spPr bwMode="auto">
          <a:xfrm>
            <a:off x="8768634" y="5432425"/>
            <a:ext cx="46038" cy="57150"/>
          </a:xfrm>
          <a:custGeom>
            <a:avLst/>
            <a:gdLst>
              <a:gd name="T0" fmla="*/ 2 w 29"/>
              <a:gd name="T1" fmla="*/ 36 h 36"/>
              <a:gd name="T2" fmla="*/ 0 w 29"/>
              <a:gd name="T3" fmla="*/ 35 h 36"/>
              <a:gd name="T4" fmla="*/ 27 w 29"/>
              <a:gd name="T5" fmla="*/ 0 h 36"/>
              <a:gd name="T6" fmla="*/ 29 w 29"/>
              <a:gd name="T7" fmla="*/ 2 h 36"/>
              <a:gd name="T8" fmla="*/ 2 w 29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6">
                <a:moveTo>
                  <a:pt x="2" y="36"/>
                </a:moveTo>
                <a:lnTo>
                  <a:pt x="0" y="35"/>
                </a:lnTo>
                <a:lnTo>
                  <a:pt x="27" y="0"/>
                </a:lnTo>
                <a:lnTo>
                  <a:pt x="29" y="2"/>
                </a:lnTo>
                <a:lnTo>
                  <a:pt x="2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0" name="Freeform 90">
            <a:extLst>
              <a:ext uri="{FF2B5EF4-FFF2-40B4-BE49-F238E27FC236}">
                <a16:creationId xmlns:a16="http://schemas.microsoft.com/office/drawing/2014/main" id="{4841548D-6F3B-4F9E-BFA8-92E7F95060AA}"/>
              </a:ext>
            </a:extLst>
          </p:cNvPr>
          <p:cNvSpPr>
            <a:spLocks/>
          </p:cNvSpPr>
          <p:nvPr/>
        </p:nvSpPr>
        <p:spPr bwMode="auto">
          <a:xfrm>
            <a:off x="8768634" y="5449888"/>
            <a:ext cx="44450" cy="57150"/>
          </a:xfrm>
          <a:custGeom>
            <a:avLst/>
            <a:gdLst>
              <a:gd name="T0" fmla="*/ 1 w 28"/>
              <a:gd name="T1" fmla="*/ 36 h 36"/>
              <a:gd name="T2" fmla="*/ 0 w 28"/>
              <a:gd name="T3" fmla="*/ 35 h 36"/>
              <a:gd name="T4" fmla="*/ 26 w 28"/>
              <a:gd name="T5" fmla="*/ 0 h 36"/>
              <a:gd name="T6" fmla="*/ 28 w 28"/>
              <a:gd name="T7" fmla="*/ 2 h 36"/>
              <a:gd name="T8" fmla="*/ 1 w 28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36">
                <a:moveTo>
                  <a:pt x="1" y="36"/>
                </a:moveTo>
                <a:lnTo>
                  <a:pt x="0" y="35"/>
                </a:lnTo>
                <a:lnTo>
                  <a:pt x="26" y="0"/>
                </a:lnTo>
                <a:lnTo>
                  <a:pt x="28" y="2"/>
                </a:lnTo>
                <a:lnTo>
                  <a:pt x="1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1" name="Freeform 91">
            <a:extLst>
              <a:ext uri="{FF2B5EF4-FFF2-40B4-BE49-F238E27FC236}">
                <a16:creationId xmlns:a16="http://schemas.microsoft.com/office/drawing/2014/main" id="{FA9C106B-7B86-42F1-A7DA-97EF3652A6CA}"/>
              </a:ext>
            </a:extLst>
          </p:cNvPr>
          <p:cNvSpPr>
            <a:spLocks/>
          </p:cNvSpPr>
          <p:nvPr/>
        </p:nvSpPr>
        <p:spPr bwMode="auto">
          <a:xfrm>
            <a:off x="8773396" y="5465763"/>
            <a:ext cx="46038" cy="57150"/>
          </a:xfrm>
          <a:custGeom>
            <a:avLst/>
            <a:gdLst>
              <a:gd name="T0" fmla="*/ 2 w 29"/>
              <a:gd name="T1" fmla="*/ 36 h 36"/>
              <a:gd name="T2" fmla="*/ 0 w 29"/>
              <a:gd name="T3" fmla="*/ 34 h 36"/>
              <a:gd name="T4" fmla="*/ 27 w 29"/>
              <a:gd name="T5" fmla="*/ 0 h 36"/>
              <a:gd name="T6" fmla="*/ 29 w 29"/>
              <a:gd name="T7" fmla="*/ 1 h 36"/>
              <a:gd name="T8" fmla="*/ 2 w 29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6">
                <a:moveTo>
                  <a:pt x="2" y="36"/>
                </a:moveTo>
                <a:lnTo>
                  <a:pt x="0" y="34"/>
                </a:lnTo>
                <a:lnTo>
                  <a:pt x="27" y="0"/>
                </a:lnTo>
                <a:lnTo>
                  <a:pt x="29" y="1"/>
                </a:lnTo>
                <a:lnTo>
                  <a:pt x="2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2" name="Freeform 92">
            <a:extLst>
              <a:ext uri="{FF2B5EF4-FFF2-40B4-BE49-F238E27FC236}">
                <a16:creationId xmlns:a16="http://schemas.microsoft.com/office/drawing/2014/main" id="{509ACF45-56F8-4BFF-A80E-7C25CFEBE980}"/>
              </a:ext>
            </a:extLst>
          </p:cNvPr>
          <p:cNvSpPr>
            <a:spLocks/>
          </p:cNvSpPr>
          <p:nvPr/>
        </p:nvSpPr>
        <p:spPr bwMode="auto">
          <a:xfrm>
            <a:off x="8776571" y="5483225"/>
            <a:ext cx="46038" cy="57150"/>
          </a:xfrm>
          <a:custGeom>
            <a:avLst/>
            <a:gdLst>
              <a:gd name="T0" fmla="*/ 2 w 29"/>
              <a:gd name="T1" fmla="*/ 36 h 36"/>
              <a:gd name="T2" fmla="*/ 0 w 29"/>
              <a:gd name="T3" fmla="*/ 34 h 36"/>
              <a:gd name="T4" fmla="*/ 28 w 29"/>
              <a:gd name="T5" fmla="*/ 0 h 36"/>
              <a:gd name="T6" fmla="*/ 29 w 29"/>
              <a:gd name="T7" fmla="*/ 1 h 36"/>
              <a:gd name="T8" fmla="*/ 2 w 29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6">
                <a:moveTo>
                  <a:pt x="2" y="36"/>
                </a:moveTo>
                <a:lnTo>
                  <a:pt x="0" y="34"/>
                </a:lnTo>
                <a:lnTo>
                  <a:pt x="28" y="0"/>
                </a:lnTo>
                <a:lnTo>
                  <a:pt x="29" y="1"/>
                </a:lnTo>
                <a:lnTo>
                  <a:pt x="2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3" name="Freeform 93">
            <a:extLst>
              <a:ext uri="{FF2B5EF4-FFF2-40B4-BE49-F238E27FC236}">
                <a16:creationId xmlns:a16="http://schemas.microsoft.com/office/drawing/2014/main" id="{418325CC-6E01-44F7-85A9-7EBBAD885411}"/>
              </a:ext>
            </a:extLst>
          </p:cNvPr>
          <p:cNvSpPr>
            <a:spLocks/>
          </p:cNvSpPr>
          <p:nvPr/>
        </p:nvSpPr>
        <p:spPr bwMode="auto">
          <a:xfrm>
            <a:off x="8786096" y="5495925"/>
            <a:ext cx="46038" cy="57150"/>
          </a:xfrm>
          <a:custGeom>
            <a:avLst/>
            <a:gdLst>
              <a:gd name="T0" fmla="*/ 2 w 29"/>
              <a:gd name="T1" fmla="*/ 36 h 36"/>
              <a:gd name="T2" fmla="*/ 0 w 29"/>
              <a:gd name="T3" fmla="*/ 35 h 36"/>
              <a:gd name="T4" fmla="*/ 27 w 29"/>
              <a:gd name="T5" fmla="*/ 0 h 36"/>
              <a:gd name="T6" fmla="*/ 29 w 29"/>
              <a:gd name="T7" fmla="*/ 2 h 36"/>
              <a:gd name="T8" fmla="*/ 2 w 29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6">
                <a:moveTo>
                  <a:pt x="2" y="36"/>
                </a:moveTo>
                <a:lnTo>
                  <a:pt x="0" y="35"/>
                </a:lnTo>
                <a:lnTo>
                  <a:pt x="27" y="0"/>
                </a:lnTo>
                <a:lnTo>
                  <a:pt x="29" y="2"/>
                </a:lnTo>
                <a:lnTo>
                  <a:pt x="2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4" name="Freeform 94">
            <a:extLst>
              <a:ext uri="{FF2B5EF4-FFF2-40B4-BE49-F238E27FC236}">
                <a16:creationId xmlns:a16="http://schemas.microsoft.com/office/drawing/2014/main" id="{D5B61ADE-7A5F-4921-96A0-E99E2C0315A6}"/>
              </a:ext>
            </a:extLst>
          </p:cNvPr>
          <p:cNvSpPr>
            <a:spLocks/>
          </p:cNvSpPr>
          <p:nvPr/>
        </p:nvSpPr>
        <p:spPr bwMode="auto">
          <a:xfrm>
            <a:off x="8794034" y="5511800"/>
            <a:ext cx="46038" cy="57150"/>
          </a:xfrm>
          <a:custGeom>
            <a:avLst/>
            <a:gdLst>
              <a:gd name="T0" fmla="*/ 2 w 29"/>
              <a:gd name="T1" fmla="*/ 36 h 36"/>
              <a:gd name="T2" fmla="*/ 0 w 29"/>
              <a:gd name="T3" fmla="*/ 34 h 36"/>
              <a:gd name="T4" fmla="*/ 27 w 29"/>
              <a:gd name="T5" fmla="*/ 0 h 36"/>
              <a:gd name="T6" fmla="*/ 29 w 29"/>
              <a:gd name="T7" fmla="*/ 1 h 36"/>
              <a:gd name="T8" fmla="*/ 2 w 29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6">
                <a:moveTo>
                  <a:pt x="2" y="36"/>
                </a:moveTo>
                <a:lnTo>
                  <a:pt x="0" y="34"/>
                </a:lnTo>
                <a:lnTo>
                  <a:pt x="27" y="0"/>
                </a:lnTo>
                <a:lnTo>
                  <a:pt x="29" y="1"/>
                </a:lnTo>
                <a:lnTo>
                  <a:pt x="2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5" name="Freeform 95">
            <a:extLst>
              <a:ext uri="{FF2B5EF4-FFF2-40B4-BE49-F238E27FC236}">
                <a16:creationId xmlns:a16="http://schemas.microsoft.com/office/drawing/2014/main" id="{9DA46F57-08D1-455D-AFC6-303E85D42BAF}"/>
              </a:ext>
            </a:extLst>
          </p:cNvPr>
          <p:cNvSpPr>
            <a:spLocks/>
          </p:cNvSpPr>
          <p:nvPr/>
        </p:nvSpPr>
        <p:spPr bwMode="auto">
          <a:xfrm>
            <a:off x="8805146" y="5526088"/>
            <a:ext cx="44450" cy="57150"/>
          </a:xfrm>
          <a:custGeom>
            <a:avLst/>
            <a:gdLst>
              <a:gd name="T0" fmla="*/ 1 w 28"/>
              <a:gd name="T1" fmla="*/ 36 h 36"/>
              <a:gd name="T2" fmla="*/ 0 w 28"/>
              <a:gd name="T3" fmla="*/ 35 h 36"/>
              <a:gd name="T4" fmla="*/ 26 w 28"/>
              <a:gd name="T5" fmla="*/ 0 h 36"/>
              <a:gd name="T6" fmla="*/ 28 w 28"/>
              <a:gd name="T7" fmla="*/ 2 h 36"/>
              <a:gd name="T8" fmla="*/ 1 w 28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36">
                <a:moveTo>
                  <a:pt x="1" y="36"/>
                </a:moveTo>
                <a:lnTo>
                  <a:pt x="0" y="35"/>
                </a:lnTo>
                <a:lnTo>
                  <a:pt x="26" y="0"/>
                </a:lnTo>
                <a:lnTo>
                  <a:pt x="28" y="2"/>
                </a:lnTo>
                <a:lnTo>
                  <a:pt x="1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6" name="Freeform 96">
            <a:extLst>
              <a:ext uri="{FF2B5EF4-FFF2-40B4-BE49-F238E27FC236}">
                <a16:creationId xmlns:a16="http://schemas.microsoft.com/office/drawing/2014/main" id="{CF7CAE8D-9057-450E-9DAA-57F77335105E}"/>
              </a:ext>
            </a:extLst>
          </p:cNvPr>
          <p:cNvSpPr>
            <a:spLocks/>
          </p:cNvSpPr>
          <p:nvPr/>
        </p:nvSpPr>
        <p:spPr bwMode="auto">
          <a:xfrm>
            <a:off x="8816259" y="5543550"/>
            <a:ext cx="46038" cy="57150"/>
          </a:xfrm>
          <a:custGeom>
            <a:avLst/>
            <a:gdLst>
              <a:gd name="T0" fmla="*/ 2 w 29"/>
              <a:gd name="T1" fmla="*/ 36 h 36"/>
              <a:gd name="T2" fmla="*/ 0 w 29"/>
              <a:gd name="T3" fmla="*/ 35 h 36"/>
              <a:gd name="T4" fmla="*/ 28 w 29"/>
              <a:gd name="T5" fmla="*/ 0 h 36"/>
              <a:gd name="T6" fmla="*/ 29 w 29"/>
              <a:gd name="T7" fmla="*/ 2 h 36"/>
              <a:gd name="T8" fmla="*/ 2 w 29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6">
                <a:moveTo>
                  <a:pt x="2" y="36"/>
                </a:moveTo>
                <a:lnTo>
                  <a:pt x="0" y="35"/>
                </a:lnTo>
                <a:lnTo>
                  <a:pt x="28" y="0"/>
                </a:lnTo>
                <a:lnTo>
                  <a:pt x="29" y="2"/>
                </a:lnTo>
                <a:lnTo>
                  <a:pt x="2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7" name="Freeform 97">
            <a:extLst>
              <a:ext uri="{FF2B5EF4-FFF2-40B4-BE49-F238E27FC236}">
                <a16:creationId xmlns:a16="http://schemas.microsoft.com/office/drawing/2014/main" id="{28C0FF0F-9EBE-4CDD-8D3E-BC6059ED98D5}"/>
              </a:ext>
            </a:extLst>
          </p:cNvPr>
          <p:cNvSpPr>
            <a:spLocks/>
          </p:cNvSpPr>
          <p:nvPr/>
        </p:nvSpPr>
        <p:spPr bwMode="auto">
          <a:xfrm>
            <a:off x="8832134" y="5562600"/>
            <a:ext cx="44450" cy="55563"/>
          </a:xfrm>
          <a:custGeom>
            <a:avLst/>
            <a:gdLst>
              <a:gd name="T0" fmla="*/ 1 w 28"/>
              <a:gd name="T1" fmla="*/ 35 h 35"/>
              <a:gd name="T2" fmla="*/ 0 w 28"/>
              <a:gd name="T3" fmla="*/ 34 h 35"/>
              <a:gd name="T4" fmla="*/ 26 w 28"/>
              <a:gd name="T5" fmla="*/ 0 h 35"/>
              <a:gd name="T6" fmla="*/ 28 w 28"/>
              <a:gd name="T7" fmla="*/ 1 h 35"/>
              <a:gd name="T8" fmla="*/ 1 w 28"/>
              <a:gd name="T9" fmla="*/ 35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35">
                <a:moveTo>
                  <a:pt x="1" y="35"/>
                </a:moveTo>
                <a:lnTo>
                  <a:pt x="0" y="34"/>
                </a:lnTo>
                <a:lnTo>
                  <a:pt x="26" y="0"/>
                </a:lnTo>
                <a:lnTo>
                  <a:pt x="28" y="1"/>
                </a:lnTo>
                <a:lnTo>
                  <a:pt x="1" y="3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8" name="Freeform 98">
            <a:extLst>
              <a:ext uri="{FF2B5EF4-FFF2-40B4-BE49-F238E27FC236}">
                <a16:creationId xmlns:a16="http://schemas.microsoft.com/office/drawing/2014/main" id="{8D3C2A84-320B-4F01-83D7-E44541ADF722}"/>
              </a:ext>
            </a:extLst>
          </p:cNvPr>
          <p:cNvSpPr>
            <a:spLocks/>
          </p:cNvSpPr>
          <p:nvPr/>
        </p:nvSpPr>
        <p:spPr bwMode="auto">
          <a:xfrm>
            <a:off x="8846421" y="5578475"/>
            <a:ext cx="46038" cy="57150"/>
          </a:xfrm>
          <a:custGeom>
            <a:avLst/>
            <a:gdLst>
              <a:gd name="T0" fmla="*/ 2 w 29"/>
              <a:gd name="T1" fmla="*/ 36 h 36"/>
              <a:gd name="T2" fmla="*/ 0 w 29"/>
              <a:gd name="T3" fmla="*/ 34 h 36"/>
              <a:gd name="T4" fmla="*/ 28 w 29"/>
              <a:gd name="T5" fmla="*/ 0 h 36"/>
              <a:gd name="T6" fmla="*/ 29 w 29"/>
              <a:gd name="T7" fmla="*/ 1 h 36"/>
              <a:gd name="T8" fmla="*/ 2 w 29"/>
              <a:gd name="T9" fmla="*/ 36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6">
                <a:moveTo>
                  <a:pt x="2" y="36"/>
                </a:moveTo>
                <a:lnTo>
                  <a:pt x="0" y="34"/>
                </a:lnTo>
                <a:lnTo>
                  <a:pt x="28" y="0"/>
                </a:lnTo>
                <a:lnTo>
                  <a:pt x="29" y="1"/>
                </a:lnTo>
                <a:lnTo>
                  <a:pt x="2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9" name="Freeform 99">
            <a:extLst>
              <a:ext uri="{FF2B5EF4-FFF2-40B4-BE49-F238E27FC236}">
                <a16:creationId xmlns:a16="http://schemas.microsoft.com/office/drawing/2014/main" id="{BFB4E9DD-E5A6-4740-80DA-FD74E3A79F2F}"/>
              </a:ext>
            </a:extLst>
          </p:cNvPr>
          <p:cNvSpPr>
            <a:spLocks/>
          </p:cNvSpPr>
          <p:nvPr/>
        </p:nvSpPr>
        <p:spPr bwMode="auto">
          <a:xfrm>
            <a:off x="9070259" y="5640388"/>
            <a:ext cx="41275" cy="58738"/>
          </a:xfrm>
          <a:custGeom>
            <a:avLst/>
            <a:gdLst>
              <a:gd name="T0" fmla="*/ 0 w 26"/>
              <a:gd name="T1" fmla="*/ 36 h 37"/>
              <a:gd name="T2" fmla="*/ 2 w 26"/>
              <a:gd name="T3" fmla="*/ 37 h 37"/>
              <a:gd name="T4" fmla="*/ 26 w 26"/>
              <a:gd name="T5" fmla="*/ 2 h 37"/>
              <a:gd name="T6" fmla="*/ 24 w 26"/>
              <a:gd name="T7" fmla="*/ 0 h 37"/>
              <a:gd name="T8" fmla="*/ 0 w 26"/>
              <a:gd name="T9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37">
                <a:moveTo>
                  <a:pt x="0" y="36"/>
                </a:moveTo>
                <a:lnTo>
                  <a:pt x="2" y="37"/>
                </a:lnTo>
                <a:lnTo>
                  <a:pt x="26" y="2"/>
                </a:lnTo>
                <a:lnTo>
                  <a:pt x="24" y="0"/>
                </a:lnTo>
                <a:lnTo>
                  <a:pt x="0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0" name="Freeform 100">
            <a:extLst>
              <a:ext uri="{FF2B5EF4-FFF2-40B4-BE49-F238E27FC236}">
                <a16:creationId xmlns:a16="http://schemas.microsoft.com/office/drawing/2014/main" id="{CF056D42-7E7C-49D2-87C5-D8681A1B7586}"/>
              </a:ext>
            </a:extLst>
          </p:cNvPr>
          <p:cNvSpPr>
            <a:spLocks/>
          </p:cNvSpPr>
          <p:nvPr/>
        </p:nvSpPr>
        <p:spPr bwMode="auto">
          <a:xfrm>
            <a:off x="9052796" y="5646738"/>
            <a:ext cx="42863" cy="60325"/>
          </a:xfrm>
          <a:custGeom>
            <a:avLst/>
            <a:gdLst>
              <a:gd name="T0" fmla="*/ 0 w 27"/>
              <a:gd name="T1" fmla="*/ 37 h 38"/>
              <a:gd name="T2" fmla="*/ 3 w 27"/>
              <a:gd name="T3" fmla="*/ 38 h 38"/>
              <a:gd name="T4" fmla="*/ 27 w 27"/>
              <a:gd name="T5" fmla="*/ 2 h 38"/>
              <a:gd name="T6" fmla="*/ 25 w 27"/>
              <a:gd name="T7" fmla="*/ 0 h 38"/>
              <a:gd name="T8" fmla="*/ 0 w 27"/>
              <a:gd name="T9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38">
                <a:moveTo>
                  <a:pt x="0" y="37"/>
                </a:moveTo>
                <a:lnTo>
                  <a:pt x="3" y="38"/>
                </a:lnTo>
                <a:lnTo>
                  <a:pt x="27" y="2"/>
                </a:lnTo>
                <a:lnTo>
                  <a:pt x="25" y="0"/>
                </a:lnTo>
                <a:lnTo>
                  <a:pt x="0" y="37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1" name="Freeform 101">
            <a:extLst>
              <a:ext uri="{FF2B5EF4-FFF2-40B4-BE49-F238E27FC236}">
                <a16:creationId xmlns:a16="http://schemas.microsoft.com/office/drawing/2014/main" id="{6A911CC5-17D6-4690-86B4-992EE8135BB0}"/>
              </a:ext>
            </a:extLst>
          </p:cNvPr>
          <p:cNvSpPr>
            <a:spLocks/>
          </p:cNvSpPr>
          <p:nvPr/>
        </p:nvSpPr>
        <p:spPr bwMode="auto">
          <a:xfrm>
            <a:off x="9036921" y="5646738"/>
            <a:ext cx="42863" cy="60325"/>
          </a:xfrm>
          <a:custGeom>
            <a:avLst/>
            <a:gdLst>
              <a:gd name="T0" fmla="*/ 0 w 27"/>
              <a:gd name="T1" fmla="*/ 36 h 38"/>
              <a:gd name="T2" fmla="*/ 2 w 27"/>
              <a:gd name="T3" fmla="*/ 38 h 38"/>
              <a:gd name="T4" fmla="*/ 27 w 27"/>
              <a:gd name="T5" fmla="*/ 1 h 38"/>
              <a:gd name="T6" fmla="*/ 25 w 27"/>
              <a:gd name="T7" fmla="*/ 0 h 38"/>
              <a:gd name="T8" fmla="*/ 0 w 27"/>
              <a:gd name="T9" fmla="*/ 36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38">
                <a:moveTo>
                  <a:pt x="0" y="36"/>
                </a:moveTo>
                <a:lnTo>
                  <a:pt x="2" y="38"/>
                </a:lnTo>
                <a:lnTo>
                  <a:pt x="27" y="1"/>
                </a:lnTo>
                <a:lnTo>
                  <a:pt x="25" y="0"/>
                </a:lnTo>
                <a:lnTo>
                  <a:pt x="0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2" name="Freeform 102">
            <a:extLst>
              <a:ext uri="{FF2B5EF4-FFF2-40B4-BE49-F238E27FC236}">
                <a16:creationId xmlns:a16="http://schemas.microsoft.com/office/drawing/2014/main" id="{47771E2C-24B9-4F7E-9907-259EE695DBBD}"/>
              </a:ext>
            </a:extLst>
          </p:cNvPr>
          <p:cNvSpPr>
            <a:spLocks/>
          </p:cNvSpPr>
          <p:nvPr/>
        </p:nvSpPr>
        <p:spPr bwMode="auto">
          <a:xfrm>
            <a:off x="9019459" y="5648325"/>
            <a:ext cx="42863" cy="60325"/>
          </a:xfrm>
          <a:custGeom>
            <a:avLst/>
            <a:gdLst>
              <a:gd name="T0" fmla="*/ 0 w 27"/>
              <a:gd name="T1" fmla="*/ 37 h 38"/>
              <a:gd name="T2" fmla="*/ 3 w 27"/>
              <a:gd name="T3" fmla="*/ 38 h 38"/>
              <a:gd name="T4" fmla="*/ 27 w 27"/>
              <a:gd name="T5" fmla="*/ 1 h 38"/>
              <a:gd name="T6" fmla="*/ 25 w 27"/>
              <a:gd name="T7" fmla="*/ 0 h 38"/>
              <a:gd name="T8" fmla="*/ 0 w 27"/>
              <a:gd name="T9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38">
                <a:moveTo>
                  <a:pt x="0" y="37"/>
                </a:moveTo>
                <a:lnTo>
                  <a:pt x="3" y="38"/>
                </a:lnTo>
                <a:lnTo>
                  <a:pt x="27" y="1"/>
                </a:lnTo>
                <a:lnTo>
                  <a:pt x="25" y="0"/>
                </a:lnTo>
                <a:lnTo>
                  <a:pt x="0" y="37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3" name="Freeform 103">
            <a:extLst>
              <a:ext uri="{FF2B5EF4-FFF2-40B4-BE49-F238E27FC236}">
                <a16:creationId xmlns:a16="http://schemas.microsoft.com/office/drawing/2014/main" id="{E0DDA6DA-D0CC-4BC2-BDFF-E7F9ECEE57C0}"/>
              </a:ext>
            </a:extLst>
          </p:cNvPr>
          <p:cNvSpPr>
            <a:spLocks/>
          </p:cNvSpPr>
          <p:nvPr/>
        </p:nvSpPr>
        <p:spPr bwMode="auto">
          <a:xfrm>
            <a:off x="9005171" y="5645150"/>
            <a:ext cx="41275" cy="58738"/>
          </a:xfrm>
          <a:custGeom>
            <a:avLst/>
            <a:gdLst>
              <a:gd name="T0" fmla="*/ 0 w 26"/>
              <a:gd name="T1" fmla="*/ 36 h 37"/>
              <a:gd name="T2" fmla="*/ 1 w 26"/>
              <a:gd name="T3" fmla="*/ 37 h 37"/>
              <a:gd name="T4" fmla="*/ 26 w 26"/>
              <a:gd name="T5" fmla="*/ 1 h 37"/>
              <a:gd name="T6" fmla="*/ 24 w 26"/>
              <a:gd name="T7" fmla="*/ 0 h 37"/>
              <a:gd name="T8" fmla="*/ 0 w 26"/>
              <a:gd name="T9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37">
                <a:moveTo>
                  <a:pt x="0" y="36"/>
                </a:moveTo>
                <a:lnTo>
                  <a:pt x="1" y="37"/>
                </a:lnTo>
                <a:lnTo>
                  <a:pt x="26" y="1"/>
                </a:lnTo>
                <a:lnTo>
                  <a:pt x="24" y="0"/>
                </a:lnTo>
                <a:lnTo>
                  <a:pt x="0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4" name="Freeform 104">
            <a:extLst>
              <a:ext uri="{FF2B5EF4-FFF2-40B4-BE49-F238E27FC236}">
                <a16:creationId xmlns:a16="http://schemas.microsoft.com/office/drawing/2014/main" id="{B31350FA-05D0-4B45-B6BE-739309ADAEC4}"/>
              </a:ext>
            </a:extLst>
          </p:cNvPr>
          <p:cNvSpPr>
            <a:spLocks/>
          </p:cNvSpPr>
          <p:nvPr/>
        </p:nvSpPr>
        <p:spPr bwMode="auto">
          <a:xfrm>
            <a:off x="8987709" y="5643563"/>
            <a:ext cx="41275" cy="58738"/>
          </a:xfrm>
          <a:custGeom>
            <a:avLst/>
            <a:gdLst>
              <a:gd name="T0" fmla="*/ 0 w 26"/>
              <a:gd name="T1" fmla="*/ 36 h 37"/>
              <a:gd name="T2" fmla="*/ 1 w 26"/>
              <a:gd name="T3" fmla="*/ 37 h 37"/>
              <a:gd name="T4" fmla="*/ 26 w 26"/>
              <a:gd name="T5" fmla="*/ 1 h 37"/>
              <a:gd name="T6" fmla="*/ 24 w 26"/>
              <a:gd name="T7" fmla="*/ 0 h 37"/>
              <a:gd name="T8" fmla="*/ 0 w 26"/>
              <a:gd name="T9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37">
                <a:moveTo>
                  <a:pt x="0" y="36"/>
                </a:moveTo>
                <a:lnTo>
                  <a:pt x="1" y="37"/>
                </a:lnTo>
                <a:lnTo>
                  <a:pt x="26" y="1"/>
                </a:lnTo>
                <a:lnTo>
                  <a:pt x="24" y="0"/>
                </a:lnTo>
                <a:lnTo>
                  <a:pt x="0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5" name="Freeform 105">
            <a:extLst>
              <a:ext uri="{FF2B5EF4-FFF2-40B4-BE49-F238E27FC236}">
                <a16:creationId xmlns:a16="http://schemas.microsoft.com/office/drawing/2014/main" id="{D0AB5FC1-F654-4413-944E-2582061EBA32}"/>
              </a:ext>
            </a:extLst>
          </p:cNvPr>
          <p:cNvSpPr>
            <a:spLocks/>
          </p:cNvSpPr>
          <p:nvPr/>
        </p:nvSpPr>
        <p:spPr bwMode="auto">
          <a:xfrm>
            <a:off x="8968659" y="5640388"/>
            <a:ext cx="41275" cy="58738"/>
          </a:xfrm>
          <a:custGeom>
            <a:avLst/>
            <a:gdLst>
              <a:gd name="T0" fmla="*/ 0 w 26"/>
              <a:gd name="T1" fmla="*/ 36 h 37"/>
              <a:gd name="T2" fmla="*/ 2 w 26"/>
              <a:gd name="T3" fmla="*/ 37 h 37"/>
              <a:gd name="T4" fmla="*/ 26 w 26"/>
              <a:gd name="T5" fmla="*/ 2 h 37"/>
              <a:gd name="T6" fmla="*/ 24 w 26"/>
              <a:gd name="T7" fmla="*/ 0 h 37"/>
              <a:gd name="T8" fmla="*/ 0 w 26"/>
              <a:gd name="T9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37">
                <a:moveTo>
                  <a:pt x="0" y="36"/>
                </a:moveTo>
                <a:lnTo>
                  <a:pt x="2" y="37"/>
                </a:lnTo>
                <a:lnTo>
                  <a:pt x="26" y="2"/>
                </a:lnTo>
                <a:lnTo>
                  <a:pt x="24" y="0"/>
                </a:lnTo>
                <a:lnTo>
                  <a:pt x="0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6" name="Freeform 106">
            <a:extLst>
              <a:ext uri="{FF2B5EF4-FFF2-40B4-BE49-F238E27FC236}">
                <a16:creationId xmlns:a16="http://schemas.microsoft.com/office/drawing/2014/main" id="{D3202DBB-260C-410B-9314-CE364B845B45}"/>
              </a:ext>
            </a:extLst>
          </p:cNvPr>
          <p:cNvSpPr>
            <a:spLocks/>
          </p:cNvSpPr>
          <p:nvPr/>
        </p:nvSpPr>
        <p:spPr bwMode="auto">
          <a:xfrm>
            <a:off x="8948021" y="5634038"/>
            <a:ext cx="41275" cy="58738"/>
          </a:xfrm>
          <a:custGeom>
            <a:avLst/>
            <a:gdLst>
              <a:gd name="T0" fmla="*/ 0 w 26"/>
              <a:gd name="T1" fmla="*/ 36 h 37"/>
              <a:gd name="T2" fmla="*/ 1 w 26"/>
              <a:gd name="T3" fmla="*/ 37 h 37"/>
              <a:gd name="T4" fmla="*/ 26 w 26"/>
              <a:gd name="T5" fmla="*/ 1 h 37"/>
              <a:gd name="T6" fmla="*/ 24 w 26"/>
              <a:gd name="T7" fmla="*/ 0 h 37"/>
              <a:gd name="T8" fmla="*/ 0 w 26"/>
              <a:gd name="T9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37">
                <a:moveTo>
                  <a:pt x="0" y="36"/>
                </a:moveTo>
                <a:lnTo>
                  <a:pt x="1" y="37"/>
                </a:lnTo>
                <a:lnTo>
                  <a:pt x="26" y="1"/>
                </a:lnTo>
                <a:lnTo>
                  <a:pt x="24" y="0"/>
                </a:lnTo>
                <a:lnTo>
                  <a:pt x="0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7" name="Freeform 107">
            <a:extLst>
              <a:ext uri="{FF2B5EF4-FFF2-40B4-BE49-F238E27FC236}">
                <a16:creationId xmlns:a16="http://schemas.microsoft.com/office/drawing/2014/main" id="{8B5AC5D1-1A5C-4070-85E9-33C95299B7D3}"/>
              </a:ext>
            </a:extLst>
          </p:cNvPr>
          <p:cNvSpPr>
            <a:spLocks/>
          </p:cNvSpPr>
          <p:nvPr/>
        </p:nvSpPr>
        <p:spPr bwMode="auto">
          <a:xfrm>
            <a:off x="8925796" y="5626100"/>
            <a:ext cx="41275" cy="58738"/>
          </a:xfrm>
          <a:custGeom>
            <a:avLst/>
            <a:gdLst>
              <a:gd name="T0" fmla="*/ 0 w 26"/>
              <a:gd name="T1" fmla="*/ 36 h 37"/>
              <a:gd name="T2" fmla="*/ 2 w 26"/>
              <a:gd name="T3" fmla="*/ 37 h 37"/>
              <a:gd name="T4" fmla="*/ 26 w 26"/>
              <a:gd name="T5" fmla="*/ 1 h 37"/>
              <a:gd name="T6" fmla="*/ 25 w 26"/>
              <a:gd name="T7" fmla="*/ 0 h 37"/>
              <a:gd name="T8" fmla="*/ 0 w 26"/>
              <a:gd name="T9" fmla="*/ 36 h 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37">
                <a:moveTo>
                  <a:pt x="0" y="36"/>
                </a:moveTo>
                <a:lnTo>
                  <a:pt x="2" y="37"/>
                </a:lnTo>
                <a:lnTo>
                  <a:pt x="26" y="1"/>
                </a:lnTo>
                <a:lnTo>
                  <a:pt x="25" y="0"/>
                </a:lnTo>
                <a:lnTo>
                  <a:pt x="0" y="3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8" name="Freeform 108">
            <a:extLst>
              <a:ext uri="{FF2B5EF4-FFF2-40B4-BE49-F238E27FC236}">
                <a16:creationId xmlns:a16="http://schemas.microsoft.com/office/drawing/2014/main" id="{A197837A-2B95-493A-B9C8-12D4DFE93922}"/>
              </a:ext>
            </a:extLst>
          </p:cNvPr>
          <p:cNvSpPr>
            <a:spLocks/>
          </p:cNvSpPr>
          <p:nvPr/>
        </p:nvSpPr>
        <p:spPr bwMode="auto">
          <a:xfrm>
            <a:off x="8905159" y="5614988"/>
            <a:ext cx="41275" cy="60325"/>
          </a:xfrm>
          <a:custGeom>
            <a:avLst/>
            <a:gdLst>
              <a:gd name="T0" fmla="*/ 0 w 26"/>
              <a:gd name="T1" fmla="*/ 37 h 38"/>
              <a:gd name="T2" fmla="*/ 2 w 26"/>
              <a:gd name="T3" fmla="*/ 38 h 38"/>
              <a:gd name="T4" fmla="*/ 26 w 26"/>
              <a:gd name="T5" fmla="*/ 1 h 38"/>
              <a:gd name="T6" fmla="*/ 24 w 26"/>
              <a:gd name="T7" fmla="*/ 0 h 38"/>
              <a:gd name="T8" fmla="*/ 0 w 26"/>
              <a:gd name="T9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38">
                <a:moveTo>
                  <a:pt x="0" y="37"/>
                </a:moveTo>
                <a:lnTo>
                  <a:pt x="2" y="38"/>
                </a:lnTo>
                <a:lnTo>
                  <a:pt x="26" y="1"/>
                </a:lnTo>
                <a:lnTo>
                  <a:pt x="24" y="0"/>
                </a:lnTo>
                <a:lnTo>
                  <a:pt x="0" y="37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9" name="Freeform 109">
            <a:extLst>
              <a:ext uri="{FF2B5EF4-FFF2-40B4-BE49-F238E27FC236}">
                <a16:creationId xmlns:a16="http://schemas.microsoft.com/office/drawing/2014/main" id="{1A70D0BF-3DE8-4EB4-ADFF-36E6DA261C45}"/>
              </a:ext>
            </a:extLst>
          </p:cNvPr>
          <p:cNvSpPr>
            <a:spLocks/>
          </p:cNvSpPr>
          <p:nvPr/>
        </p:nvSpPr>
        <p:spPr bwMode="auto">
          <a:xfrm>
            <a:off x="8886109" y="5600700"/>
            <a:ext cx="41275" cy="60325"/>
          </a:xfrm>
          <a:custGeom>
            <a:avLst/>
            <a:gdLst>
              <a:gd name="T0" fmla="*/ 0 w 26"/>
              <a:gd name="T1" fmla="*/ 37 h 38"/>
              <a:gd name="T2" fmla="*/ 2 w 26"/>
              <a:gd name="T3" fmla="*/ 38 h 38"/>
              <a:gd name="T4" fmla="*/ 26 w 26"/>
              <a:gd name="T5" fmla="*/ 2 h 38"/>
              <a:gd name="T6" fmla="*/ 24 w 26"/>
              <a:gd name="T7" fmla="*/ 0 h 38"/>
              <a:gd name="T8" fmla="*/ 0 w 26"/>
              <a:gd name="T9" fmla="*/ 37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" h="38">
                <a:moveTo>
                  <a:pt x="0" y="37"/>
                </a:moveTo>
                <a:lnTo>
                  <a:pt x="2" y="38"/>
                </a:lnTo>
                <a:lnTo>
                  <a:pt x="26" y="2"/>
                </a:lnTo>
                <a:lnTo>
                  <a:pt x="24" y="0"/>
                </a:lnTo>
                <a:lnTo>
                  <a:pt x="0" y="37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0" name="Freeform 110">
            <a:extLst>
              <a:ext uri="{FF2B5EF4-FFF2-40B4-BE49-F238E27FC236}">
                <a16:creationId xmlns:a16="http://schemas.microsoft.com/office/drawing/2014/main" id="{6306F9CC-B89D-469D-9F17-57C8CABEF35C}"/>
              </a:ext>
            </a:extLst>
          </p:cNvPr>
          <p:cNvSpPr>
            <a:spLocks/>
          </p:cNvSpPr>
          <p:nvPr/>
        </p:nvSpPr>
        <p:spPr bwMode="auto">
          <a:xfrm>
            <a:off x="8865471" y="5589588"/>
            <a:ext cx="44450" cy="57150"/>
          </a:xfrm>
          <a:custGeom>
            <a:avLst/>
            <a:gdLst>
              <a:gd name="T0" fmla="*/ 0 w 28"/>
              <a:gd name="T1" fmla="*/ 35 h 36"/>
              <a:gd name="T2" fmla="*/ 2 w 28"/>
              <a:gd name="T3" fmla="*/ 36 h 36"/>
              <a:gd name="T4" fmla="*/ 28 w 28"/>
              <a:gd name="T5" fmla="*/ 2 h 36"/>
              <a:gd name="T6" fmla="*/ 27 w 28"/>
              <a:gd name="T7" fmla="*/ 0 h 36"/>
              <a:gd name="T8" fmla="*/ 0 w 28"/>
              <a:gd name="T9" fmla="*/ 35 h 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8" h="36">
                <a:moveTo>
                  <a:pt x="0" y="35"/>
                </a:moveTo>
                <a:lnTo>
                  <a:pt x="2" y="36"/>
                </a:lnTo>
                <a:lnTo>
                  <a:pt x="28" y="2"/>
                </a:lnTo>
                <a:lnTo>
                  <a:pt x="27" y="0"/>
                </a:lnTo>
                <a:lnTo>
                  <a:pt x="0" y="3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1" name="Freeform 111">
            <a:extLst>
              <a:ext uri="{FF2B5EF4-FFF2-40B4-BE49-F238E27FC236}">
                <a16:creationId xmlns:a16="http://schemas.microsoft.com/office/drawing/2014/main" id="{ABBEF4B6-847A-4570-B773-9D96C97A54A5}"/>
              </a:ext>
            </a:extLst>
          </p:cNvPr>
          <p:cNvSpPr>
            <a:spLocks/>
          </p:cNvSpPr>
          <p:nvPr/>
        </p:nvSpPr>
        <p:spPr bwMode="auto">
          <a:xfrm>
            <a:off x="8786096" y="5375275"/>
            <a:ext cx="373063" cy="295275"/>
          </a:xfrm>
          <a:custGeom>
            <a:avLst/>
            <a:gdLst>
              <a:gd name="T0" fmla="*/ 367 w 405"/>
              <a:gd name="T1" fmla="*/ 177 h 321"/>
              <a:gd name="T2" fmla="*/ 134 w 405"/>
              <a:gd name="T3" fmla="*/ 9 h 321"/>
              <a:gd name="T4" fmla="*/ 37 w 405"/>
              <a:gd name="T5" fmla="*/ 144 h 321"/>
              <a:gd name="T6" fmla="*/ 270 w 405"/>
              <a:gd name="T7" fmla="*/ 312 h 321"/>
              <a:gd name="T8" fmla="*/ 367 w 405"/>
              <a:gd name="T9" fmla="*/ 177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5" h="321">
                <a:moveTo>
                  <a:pt x="367" y="177"/>
                </a:moveTo>
                <a:cubicBezTo>
                  <a:pt x="329" y="93"/>
                  <a:pt x="225" y="18"/>
                  <a:pt x="134" y="9"/>
                </a:cubicBezTo>
                <a:cubicBezTo>
                  <a:pt x="43" y="0"/>
                  <a:pt x="0" y="60"/>
                  <a:pt x="37" y="144"/>
                </a:cubicBezTo>
                <a:cubicBezTo>
                  <a:pt x="75" y="228"/>
                  <a:pt x="179" y="303"/>
                  <a:pt x="270" y="312"/>
                </a:cubicBezTo>
                <a:cubicBezTo>
                  <a:pt x="362" y="321"/>
                  <a:pt x="405" y="261"/>
                  <a:pt x="367" y="177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2" name="Freeform 112">
            <a:extLst>
              <a:ext uri="{FF2B5EF4-FFF2-40B4-BE49-F238E27FC236}">
                <a16:creationId xmlns:a16="http://schemas.microsoft.com/office/drawing/2014/main" id="{BE8E5801-5527-49B2-8468-9B41FC89D5A8}"/>
              </a:ext>
            </a:extLst>
          </p:cNvPr>
          <p:cNvSpPr>
            <a:spLocks/>
          </p:cNvSpPr>
          <p:nvPr/>
        </p:nvSpPr>
        <p:spPr bwMode="auto">
          <a:xfrm>
            <a:off x="8828959" y="5408613"/>
            <a:ext cx="287338" cy="227013"/>
          </a:xfrm>
          <a:custGeom>
            <a:avLst/>
            <a:gdLst>
              <a:gd name="T0" fmla="*/ 282 w 311"/>
              <a:gd name="T1" fmla="*/ 136 h 247"/>
              <a:gd name="T2" fmla="*/ 103 w 311"/>
              <a:gd name="T3" fmla="*/ 7 h 247"/>
              <a:gd name="T4" fmla="*/ 28 w 311"/>
              <a:gd name="T5" fmla="*/ 111 h 247"/>
              <a:gd name="T6" fmla="*/ 208 w 311"/>
              <a:gd name="T7" fmla="*/ 240 h 247"/>
              <a:gd name="T8" fmla="*/ 282 w 311"/>
              <a:gd name="T9" fmla="*/ 136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1" h="247">
                <a:moveTo>
                  <a:pt x="282" y="136"/>
                </a:moveTo>
                <a:cubicBezTo>
                  <a:pt x="253" y="71"/>
                  <a:pt x="173" y="13"/>
                  <a:pt x="103" y="7"/>
                </a:cubicBezTo>
                <a:cubicBezTo>
                  <a:pt x="33" y="0"/>
                  <a:pt x="0" y="46"/>
                  <a:pt x="28" y="111"/>
                </a:cubicBezTo>
                <a:cubicBezTo>
                  <a:pt x="57" y="175"/>
                  <a:pt x="138" y="233"/>
                  <a:pt x="208" y="240"/>
                </a:cubicBezTo>
                <a:cubicBezTo>
                  <a:pt x="278" y="247"/>
                  <a:pt x="311" y="200"/>
                  <a:pt x="282" y="136"/>
                </a:cubicBez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3" name="Freeform 113">
            <a:extLst>
              <a:ext uri="{FF2B5EF4-FFF2-40B4-BE49-F238E27FC236}">
                <a16:creationId xmlns:a16="http://schemas.microsoft.com/office/drawing/2014/main" id="{7F3D739E-4FEC-411A-BE79-89FD487CC3C8}"/>
              </a:ext>
            </a:extLst>
          </p:cNvPr>
          <p:cNvSpPr>
            <a:spLocks/>
          </p:cNvSpPr>
          <p:nvPr/>
        </p:nvSpPr>
        <p:spPr bwMode="auto">
          <a:xfrm>
            <a:off x="8844834" y="5424488"/>
            <a:ext cx="252413" cy="209550"/>
          </a:xfrm>
          <a:custGeom>
            <a:avLst/>
            <a:gdLst>
              <a:gd name="T0" fmla="*/ 192 w 274"/>
              <a:gd name="T1" fmla="*/ 224 h 228"/>
              <a:gd name="T2" fmla="*/ 272 w 274"/>
              <a:gd name="T3" fmla="*/ 189 h 228"/>
              <a:gd name="T4" fmla="*/ 262 w 274"/>
              <a:gd name="T5" fmla="*/ 133 h 228"/>
              <a:gd name="T6" fmla="*/ 83 w 274"/>
              <a:gd name="T7" fmla="*/ 4 h 228"/>
              <a:gd name="T8" fmla="*/ 3 w 274"/>
              <a:gd name="T9" fmla="*/ 39 h 228"/>
              <a:gd name="T10" fmla="*/ 12 w 274"/>
              <a:gd name="T11" fmla="*/ 95 h 228"/>
              <a:gd name="T12" fmla="*/ 192 w 274"/>
              <a:gd name="T13" fmla="*/ 224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74" h="228">
                <a:moveTo>
                  <a:pt x="192" y="224"/>
                </a:moveTo>
                <a:cubicBezTo>
                  <a:pt x="233" y="228"/>
                  <a:pt x="261" y="214"/>
                  <a:pt x="272" y="189"/>
                </a:cubicBezTo>
                <a:cubicBezTo>
                  <a:pt x="274" y="173"/>
                  <a:pt x="272" y="154"/>
                  <a:pt x="262" y="133"/>
                </a:cubicBezTo>
                <a:cubicBezTo>
                  <a:pt x="233" y="69"/>
                  <a:pt x="153" y="11"/>
                  <a:pt x="83" y="4"/>
                </a:cubicBezTo>
                <a:cubicBezTo>
                  <a:pt x="42" y="0"/>
                  <a:pt x="14" y="14"/>
                  <a:pt x="3" y="39"/>
                </a:cubicBezTo>
                <a:cubicBezTo>
                  <a:pt x="0" y="55"/>
                  <a:pt x="3" y="74"/>
                  <a:pt x="12" y="95"/>
                </a:cubicBezTo>
                <a:cubicBezTo>
                  <a:pt x="41" y="159"/>
                  <a:pt x="122" y="217"/>
                  <a:pt x="192" y="224"/>
                </a:cubicBezTo>
                <a:close/>
              </a:path>
            </a:pathLst>
          </a:custGeom>
          <a:solidFill>
            <a:srgbClr val="F79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4" name="Freeform 114">
            <a:extLst>
              <a:ext uri="{FF2B5EF4-FFF2-40B4-BE49-F238E27FC236}">
                <a16:creationId xmlns:a16="http://schemas.microsoft.com/office/drawing/2014/main" id="{4DEA02B4-AC29-4625-8BAD-47E0CC1B7DE6}"/>
              </a:ext>
            </a:extLst>
          </p:cNvPr>
          <p:cNvSpPr>
            <a:spLocks/>
          </p:cNvSpPr>
          <p:nvPr/>
        </p:nvSpPr>
        <p:spPr bwMode="auto">
          <a:xfrm>
            <a:off x="8865471" y="5468938"/>
            <a:ext cx="209550" cy="98425"/>
          </a:xfrm>
          <a:custGeom>
            <a:avLst/>
            <a:gdLst>
              <a:gd name="T0" fmla="*/ 227 w 227"/>
              <a:gd name="T1" fmla="*/ 70 h 107"/>
              <a:gd name="T2" fmla="*/ 216 w 227"/>
              <a:gd name="T3" fmla="*/ 69 h 107"/>
              <a:gd name="T4" fmla="*/ 214 w 227"/>
              <a:gd name="T5" fmla="*/ 65 h 107"/>
              <a:gd name="T6" fmla="*/ 187 w 227"/>
              <a:gd name="T7" fmla="*/ 62 h 107"/>
              <a:gd name="T8" fmla="*/ 130 w 227"/>
              <a:gd name="T9" fmla="*/ 22 h 107"/>
              <a:gd name="T10" fmla="*/ 115 w 227"/>
              <a:gd name="T11" fmla="*/ 24 h 107"/>
              <a:gd name="T12" fmla="*/ 115 w 227"/>
              <a:gd name="T13" fmla="*/ 20 h 107"/>
              <a:gd name="T14" fmla="*/ 108 w 227"/>
              <a:gd name="T15" fmla="*/ 29 h 107"/>
              <a:gd name="T16" fmla="*/ 108 w 227"/>
              <a:gd name="T17" fmla="*/ 29 h 107"/>
              <a:gd name="T18" fmla="*/ 102 w 227"/>
              <a:gd name="T19" fmla="*/ 57 h 107"/>
              <a:gd name="T20" fmla="*/ 84 w 227"/>
              <a:gd name="T21" fmla="*/ 81 h 107"/>
              <a:gd name="T22" fmla="*/ 46 w 227"/>
              <a:gd name="T23" fmla="*/ 50 h 107"/>
              <a:gd name="T24" fmla="*/ 41 w 227"/>
              <a:gd name="T25" fmla="*/ 17 h 107"/>
              <a:gd name="T26" fmla="*/ 27 w 227"/>
              <a:gd name="T27" fmla="*/ 11 h 107"/>
              <a:gd name="T28" fmla="*/ 28 w 227"/>
              <a:gd name="T29" fmla="*/ 0 h 107"/>
              <a:gd name="T30" fmla="*/ 21 w 227"/>
              <a:gd name="T31" fmla="*/ 9 h 107"/>
              <a:gd name="T32" fmla="*/ 26 w 227"/>
              <a:gd name="T33" fmla="*/ 45 h 107"/>
              <a:gd name="T34" fmla="*/ 11 w 227"/>
              <a:gd name="T35" fmla="*/ 43 h 107"/>
              <a:gd name="T36" fmla="*/ 7 w 227"/>
              <a:gd name="T37" fmla="*/ 33 h 107"/>
              <a:gd name="T38" fmla="*/ 0 w 227"/>
              <a:gd name="T39" fmla="*/ 42 h 107"/>
              <a:gd name="T40" fmla="*/ 7 w 227"/>
              <a:gd name="T41" fmla="*/ 57 h 107"/>
              <a:gd name="T42" fmla="*/ 34 w 227"/>
              <a:gd name="T43" fmla="*/ 60 h 107"/>
              <a:gd name="T44" fmla="*/ 95 w 227"/>
              <a:gd name="T45" fmla="*/ 102 h 107"/>
              <a:gd name="T46" fmla="*/ 120 w 227"/>
              <a:gd name="T47" fmla="*/ 94 h 107"/>
              <a:gd name="T48" fmla="*/ 120 w 227"/>
              <a:gd name="T49" fmla="*/ 94 h 107"/>
              <a:gd name="T50" fmla="*/ 128 w 227"/>
              <a:gd name="T51" fmla="*/ 83 h 107"/>
              <a:gd name="T52" fmla="*/ 124 w 227"/>
              <a:gd name="T53" fmla="*/ 84 h 107"/>
              <a:gd name="T54" fmla="*/ 126 w 227"/>
              <a:gd name="T55" fmla="*/ 69 h 107"/>
              <a:gd name="T56" fmla="*/ 142 w 227"/>
              <a:gd name="T57" fmla="*/ 43 h 107"/>
              <a:gd name="T58" fmla="*/ 175 w 227"/>
              <a:gd name="T59" fmla="*/ 70 h 107"/>
              <a:gd name="T60" fmla="*/ 180 w 227"/>
              <a:gd name="T61" fmla="*/ 99 h 107"/>
              <a:gd name="T62" fmla="*/ 200 w 227"/>
              <a:gd name="T63" fmla="*/ 107 h 107"/>
              <a:gd name="T64" fmla="*/ 206 w 227"/>
              <a:gd name="T65" fmla="*/ 98 h 107"/>
              <a:gd name="T66" fmla="*/ 200 w 227"/>
              <a:gd name="T67" fmla="*/ 96 h 107"/>
              <a:gd name="T68" fmla="*/ 195 w 227"/>
              <a:gd name="T69" fmla="*/ 77 h 107"/>
              <a:gd name="T70" fmla="*/ 220 w 227"/>
              <a:gd name="T71" fmla="*/ 80 h 107"/>
              <a:gd name="T72" fmla="*/ 227 w 227"/>
              <a:gd name="T73" fmla="*/ 70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227" h="107">
                <a:moveTo>
                  <a:pt x="227" y="70"/>
                </a:moveTo>
                <a:cubicBezTo>
                  <a:pt x="216" y="69"/>
                  <a:pt x="216" y="69"/>
                  <a:pt x="216" y="69"/>
                </a:cubicBezTo>
                <a:cubicBezTo>
                  <a:pt x="214" y="65"/>
                  <a:pt x="214" y="65"/>
                  <a:pt x="214" y="65"/>
                </a:cubicBezTo>
                <a:cubicBezTo>
                  <a:pt x="187" y="62"/>
                  <a:pt x="187" y="62"/>
                  <a:pt x="187" y="62"/>
                </a:cubicBezTo>
                <a:cubicBezTo>
                  <a:pt x="174" y="40"/>
                  <a:pt x="151" y="24"/>
                  <a:pt x="130" y="22"/>
                </a:cubicBezTo>
                <a:cubicBezTo>
                  <a:pt x="123" y="21"/>
                  <a:pt x="119" y="22"/>
                  <a:pt x="115" y="24"/>
                </a:cubicBezTo>
                <a:cubicBezTo>
                  <a:pt x="115" y="20"/>
                  <a:pt x="115" y="20"/>
                  <a:pt x="115" y="20"/>
                </a:cubicBezTo>
                <a:cubicBezTo>
                  <a:pt x="108" y="29"/>
                  <a:pt x="108" y="29"/>
                  <a:pt x="108" y="29"/>
                </a:cubicBezTo>
                <a:cubicBezTo>
                  <a:pt x="108" y="29"/>
                  <a:pt x="108" y="29"/>
                  <a:pt x="108" y="29"/>
                </a:cubicBezTo>
                <a:cubicBezTo>
                  <a:pt x="104" y="35"/>
                  <a:pt x="102" y="44"/>
                  <a:pt x="102" y="57"/>
                </a:cubicBezTo>
                <a:cubicBezTo>
                  <a:pt x="103" y="74"/>
                  <a:pt x="98" y="82"/>
                  <a:pt x="84" y="81"/>
                </a:cubicBezTo>
                <a:cubicBezTo>
                  <a:pt x="69" y="79"/>
                  <a:pt x="53" y="67"/>
                  <a:pt x="46" y="50"/>
                </a:cubicBezTo>
                <a:cubicBezTo>
                  <a:pt x="40" y="37"/>
                  <a:pt x="39" y="25"/>
                  <a:pt x="41" y="17"/>
                </a:cubicBezTo>
                <a:cubicBezTo>
                  <a:pt x="27" y="11"/>
                  <a:pt x="27" y="11"/>
                  <a:pt x="27" y="11"/>
                </a:cubicBezTo>
                <a:cubicBezTo>
                  <a:pt x="27" y="11"/>
                  <a:pt x="28" y="1"/>
                  <a:pt x="28" y="0"/>
                </a:cubicBezTo>
                <a:cubicBezTo>
                  <a:pt x="21" y="9"/>
                  <a:pt x="21" y="9"/>
                  <a:pt x="21" y="9"/>
                </a:cubicBezTo>
                <a:cubicBezTo>
                  <a:pt x="19" y="17"/>
                  <a:pt x="20" y="31"/>
                  <a:pt x="26" y="45"/>
                </a:cubicBezTo>
                <a:cubicBezTo>
                  <a:pt x="11" y="43"/>
                  <a:pt x="11" y="43"/>
                  <a:pt x="11" y="43"/>
                </a:cubicBezTo>
                <a:cubicBezTo>
                  <a:pt x="7" y="33"/>
                  <a:pt x="7" y="33"/>
                  <a:pt x="7" y="33"/>
                </a:cubicBezTo>
                <a:cubicBezTo>
                  <a:pt x="0" y="42"/>
                  <a:pt x="0" y="42"/>
                  <a:pt x="0" y="42"/>
                </a:cubicBezTo>
                <a:cubicBezTo>
                  <a:pt x="7" y="57"/>
                  <a:pt x="7" y="57"/>
                  <a:pt x="7" y="57"/>
                </a:cubicBezTo>
                <a:cubicBezTo>
                  <a:pt x="34" y="60"/>
                  <a:pt x="34" y="60"/>
                  <a:pt x="34" y="60"/>
                </a:cubicBezTo>
                <a:cubicBezTo>
                  <a:pt x="49" y="85"/>
                  <a:pt x="74" y="100"/>
                  <a:pt x="95" y="102"/>
                </a:cubicBezTo>
                <a:cubicBezTo>
                  <a:pt x="107" y="103"/>
                  <a:pt x="115" y="100"/>
                  <a:pt x="120" y="94"/>
                </a:cubicBezTo>
                <a:cubicBezTo>
                  <a:pt x="120" y="94"/>
                  <a:pt x="120" y="94"/>
                  <a:pt x="120" y="94"/>
                </a:cubicBezTo>
                <a:cubicBezTo>
                  <a:pt x="120" y="94"/>
                  <a:pt x="127" y="84"/>
                  <a:pt x="128" y="83"/>
                </a:cubicBezTo>
                <a:cubicBezTo>
                  <a:pt x="128" y="83"/>
                  <a:pt x="126" y="83"/>
                  <a:pt x="124" y="84"/>
                </a:cubicBezTo>
                <a:cubicBezTo>
                  <a:pt x="125" y="80"/>
                  <a:pt x="126" y="75"/>
                  <a:pt x="126" y="69"/>
                </a:cubicBezTo>
                <a:cubicBezTo>
                  <a:pt x="126" y="50"/>
                  <a:pt x="128" y="41"/>
                  <a:pt x="142" y="43"/>
                </a:cubicBezTo>
                <a:cubicBezTo>
                  <a:pt x="152" y="44"/>
                  <a:pt x="167" y="52"/>
                  <a:pt x="175" y="70"/>
                </a:cubicBezTo>
                <a:cubicBezTo>
                  <a:pt x="182" y="86"/>
                  <a:pt x="181" y="95"/>
                  <a:pt x="180" y="99"/>
                </a:cubicBezTo>
                <a:cubicBezTo>
                  <a:pt x="200" y="107"/>
                  <a:pt x="200" y="107"/>
                  <a:pt x="200" y="107"/>
                </a:cubicBezTo>
                <a:cubicBezTo>
                  <a:pt x="206" y="98"/>
                  <a:pt x="206" y="98"/>
                  <a:pt x="206" y="98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200" y="91"/>
                  <a:pt x="198" y="85"/>
                  <a:pt x="195" y="77"/>
                </a:cubicBezTo>
                <a:cubicBezTo>
                  <a:pt x="220" y="80"/>
                  <a:pt x="220" y="80"/>
                  <a:pt x="220" y="80"/>
                </a:cubicBezTo>
                <a:lnTo>
                  <a:pt x="227" y="7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5" name="Freeform 115">
            <a:extLst>
              <a:ext uri="{FF2B5EF4-FFF2-40B4-BE49-F238E27FC236}">
                <a16:creationId xmlns:a16="http://schemas.microsoft.com/office/drawing/2014/main" id="{DFB09C85-2875-4651-ABFF-D7915BEB8ABC}"/>
              </a:ext>
            </a:extLst>
          </p:cNvPr>
          <p:cNvSpPr>
            <a:spLocks/>
          </p:cNvSpPr>
          <p:nvPr/>
        </p:nvSpPr>
        <p:spPr bwMode="auto">
          <a:xfrm>
            <a:off x="8871821" y="5468938"/>
            <a:ext cx="203200" cy="90488"/>
          </a:xfrm>
          <a:custGeom>
            <a:avLst/>
            <a:gdLst>
              <a:gd name="T0" fmla="*/ 220 w 220"/>
              <a:gd name="T1" fmla="*/ 70 h 98"/>
              <a:gd name="T2" fmla="*/ 213 w 220"/>
              <a:gd name="T3" fmla="*/ 56 h 98"/>
              <a:gd name="T4" fmla="*/ 187 w 220"/>
              <a:gd name="T5" fmla="*/ 53 h 98"/>
              <a:gd name="T6" fmla="*/ 129 w 220"/>
              <a:gd name="T7" fmla="*/ 13 h 98"/>
              <a:gd name="T8" fmla="*/ 102 w 220"/>
              <a:gd name="T9" fmla="*/ 48 h 98"/>
              <a:gd name="T10" fmla="*/ 83 w 220"/>
              <a:gd name="T11" fmla="*/ 72 h 98"/>
              <a:gd name="T12" fmla="*/ 45 w 220"/>
              <a:gd name="T13" fmla="*/ 41 h 98"/>
              <a:gd name="T14" fmla="*/ 41 w 220"/>
              <a:gd name="T15" fmla="*/ 8 h 98"/>
              <a:gd name="T16" fmla="*/ 21 w 220"/>
              <a:gd name="T17" fmla="*/ 0 h 98"/>
              <a:gd name="T18" fmla="*/ 26 w 220"/>
              <a:gd name="T19" fmla="*/ 36 h 98"/>
              <a:gd name="T20" fmla="*/ 0 w 220"/>
              <a:gd name="T21" fmla="*/ 33 h 98"/>
              <a:gd name="T22" fmla="*/ 7 w 220"/>
              <a:gd name="T23" fmla="*/ 48 h 98"/>
              <a:gd name="T24" fmla="*/ 33 w 220"/>
              <a:gd name="T25" fmla="*/ 51 h 98"/>
              <a:gd name="T26" fmla="*/ 94 w 220"/>
              <a:gd name="T27" fmla="*/ 93 h 98"/>
              <a:gd name="T28" fmla="*/ 125 w 220"/>
              <a:gd name="T29" fmla="*/ 60 h 98"/>
              <a:gd name="T30" fmla="*/ 141 w 220"/>
              <a:gd name="T31" fmla="*/ 34 h 98"/>
              <a:gd name="T32" fmla="*/ 175 w 220"/>
              <a:gd name="T33" fmla="*/ 61 h 98"/>
              <a:gd name="T34" fmla="*/ 180 w 220"/>
              <a:gd name="T35" fmla="*/ 90 h 98"/>
              <a:gd name="T36" fmla="*/ 199 w 220"/>
              <a:gd name="T37" fmla="*/ 98 h 98"/>
              <a:gd name="T38" fmla="*/ 195 w 220"/>
              <a:gd name="T39" fmla="*/ 68 h 98"/>
              <a:gd name="T40" fmla="*/ 220 w 220"/>
              <a:gd name="T41" fmla="*/ 7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0" h="98">
                <a:moveTo>
                  <a:pt x="220" y="70"/>
                </a:moveTo>
                <a:cubicBezTo>
                  <a:pt x="213" y="56"/>
                  <a:pt x="213" y="56"/>
                  <a:pt x="213" y="56"/>
                </a:cubicBezTo>
                <a:cubicBezTo>
                  <a:pt x="187" y="53"/>
                  <a:pt x="187" y="53"/>
                  <a:pt x="187" y="53"/>
                </a:cubicBezTo>
                <a:cubicBezTo>
                  <a:pt x="173" y="31"/>
                  <a:pt x="151" y="15"/>
                  <a:pt x="129" y="13"/>
                </a:cubicBezTo>
                <a:cubicBezTo>
                  <a:pt x="107" y="11"/>
                  <a:pt x="101" y="25"/>
                  <a:pt x="102" y="48"/>
                </a:cubicBezTo>
                <a:cubicBezTo>
                  <a:pt x="102" y="65"/>
                  <a:pt x="97" y="73"/>
                  <a:pt x="83" y="72"/>
                </a:cubicBezTo>
                <a:cubicBezTo>
                  <a:pt x="68" y="70"/>
                  <a:pt x="53" y="58"/>
                  <a:pt x="45" y="41"/>
                </a:cubicBezTo>
                <a:cubicBezTo>
                  <a:pt x="39" y="28"/>
                  <a:pt x="38" y="16"/>
                  <a:pt x="41" y="8"/>
                </a:cubicBezTo>
                <a:cubicBezTo>
                  <a:pt x="21" y="0"/>
                  <a:pt x="21" y="0"/>
                  <a:pt x="21" y="0"/>
                </a:cubicBezTo>
                <a:cubicBezTo>
                  <a:pt x="18" y="8"/>
                  <a:pt x="20" y="22"/>
                  <a:pt x="26" y="36"/>
                </a:cubicBezTo>
                <a:cubicBezTo>
                  <a:pt x="0" y="33"/>
                  <a:pt x="0" y="33"/>
                  <a:pt x="0" y="33"/>
                </a:cubicBezTo>
                <a:cubicBezTo>
                  <a:pt x="7" y="48"/>
                  <a:pt x="7" y="48"/>
                  <a:pt x="7" y="48"/>
                </a:cubicBezTo>
                <a:cubicBezTo>
                  <a:pt x="33" y="51"/>
                  <a:pt x="33" y="51"/>
                  <a:pt x="33" y="51"/>
                </a:cubicBezTo>
                <a:cubicBezTo>
                  <a:pt x="49" y="76"/>
                  <a:pt x="74" y="91"/>
                  <a:pt x="94" y="93"/>
                </a:cubicBezTo>
                <a:cubicBezTo>
                  <a:pt x="117" y="95"/>
                  <a:pt x="125" y="84"/>
                  <a:pt x="125" y="60"/>
                </a:cubicBezTo>
                <a:cubicBezTo>
                  <a:pt x="125" y="41"/>
                  <a:pt x="128" y="32"/>
                  <a:pt x="141" y="34"/>
                </a:cubicBezTo>
                <a:cubicBezTo>
                  <a:pt x="152" y="35"/>
                  <a:pt x="167" y="43"/>
                  <a:pt x="175" y="61"/>
                </a:cubicBezTo>
                <a:cubicBezTo>
                  <a:pt x="182" y="77"/>
                  <a:pt x="181" y="86"/>
                  <a:pt x="180" y="90"/>
                </a:cubicBezTo>
                <a:cubicBezTo>
                  <a:pt x="199" y="98"/>
                  <a:pt x="199" y="98"/>
                  <a:pt x="199" y="98"/>
                </a:cubicBezTo>
                <a:cubicBezTo>
                  <a:pt x="201" y="92"/>
                  <a:pt x="200" y="82"/>
                  <a:pt x="195" y="68"/>
                </a:cubicBezTo>
                <a:cubicBezTo>
                  <a:pt x="220" y="70"/>
                  <a:pt x="220" y="70"/>
                  <a:pt x="220" y="70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6" name="Freeform 116">
            <a:extLst>
              <a:ext uri="{FF2B5EF4-FFF2-40B4-BE49-F238E27FC236}">
                <a16:creationId xmlns:a16="http://schemas.microsoft.com/office/drawing/2014/main" id="{C89DF2D9-AE17-4B05-B705-3638453A4F2D}"/>
              </a:ext>
            </a:extLst>
          </p:cNvPr>
          <p:cNvSpPr>
            <a:spLocks/>
          </p:cNvSpPr>
          <p:nvPr/>
        </p:nvSpPr>
        <p:spPr bwMode="auto">
          <a:xfrm>
            <a:off x="8840071" y="6002338"/>
            <a:ext cx="374650" cy="265113"/>
          </a:xfrm>
          <a:custGeom>
            <a:avLst/>
            <a:gdLst>
              <a:gd name="T0" fmla="*/ 374 w 407"/>
              <a:gd name="T1" fmla="*/ 15 h 287"/>
              <a:gd name="T2" fmla="*/ 353 w 407"/>
              <a:gd name="T3" fmla="*/ 23 h 287"/>
              <a:gd name="T4" fmla="*/ 307 w 407"/>
              <a:gd name="T5" fmla="*/ 11 h 287"/>
              <a:gd name="T6" fmla="*/ 43 w 407"/>
              <a:gd name="T7" fmla="*/ 124 h 287"/>
              <a:gd name="T8" fmla="*/ 20 w 407"/>
              <a:gd name="T9" fmla="*/ 166 h 287"/>
              <a:gd name="T10" fmla="*/ 0 w 407"/>
              <a:gd name="T11" fmla="*/ 175 h 287"/>
              <a:gd name="T12" fmla="*/ 21 w 407"/>
              <a:gd name="T13" fmla="*/ 224 h 287"/>
              <a:gd name="T14" fmla="*/ 21 w 407"/>
              <a:gd name="T15" fmla="*/ 224 h 287"/>
              <a:gd name="T16" fmla="*/ 109 w 407"/>
              <a:gd name="T17" fmla="*/ 277 h 287"/>
              <a:gd name="T18" fmla="*/ 373 w 407"/>
              <a:gd name="T19" fmla="*/ 163 h 287"/>
              <a:gd name="T20" fmla="*/ 395 w 407"/>
              <a:gd name="T21" fmla="*/ 64 h 287"/>
              <a:gd name="T22" fmla="*/ 395 w 407"/>
              <a:gd name="T23" fmla="*/ 64 h 287"/>
              <a:gd name="T24" fmla="*/ 374 w 407"/>
              <a:gd name="T25" fmla="*/ 15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407" h="287">
                <a:moveTo>
                  <a:pt x="374" y="15"/>
                </a:moveTo>
                <a:cubicBezTo>
                  <a:pt x="353" y="23"/>
                  <a:pt x="353" y="23"/>
                  <a:pt x="353" y="23"/>
                </a:cubicBezTo>
                <a:cubicBezTo>
                  <a:pt x="340" y="17"/>
                  <a:pt x="325" y="13"/>
                  <a:pt x="307" y="11"/>
                </a:cubicBezTo>
                <a:cubicBezTo>
                  <a:pt x="216" y="0"/>
                  <a:pt x="97" y="51"/>
                  <a:pt x="43" y="124"/>
                </a:cubicBezTo>
                <a:cubicBezTo>
                  <a:pt x="32" y="138"/>
                  <a:pt x="25" y="152"/>
                  <a:pt x="20" y="166"/>
                </a:cubicBezTo>
                <a:cubicBezTo>
                  <a:pt x="0" y="175"/>
                  <a:pt x="0" y="175"/>
                  <a:pt x="0" y="175"/>
                </a:cubicBezTo>
                <a:cubicBezTo>
                  <a:pt x="21" y="224"/>
                  <a:pt x="21" y="224"/>
                  <a:pt x="21" y="224"/>
                </a:cubicBezTo>
                <a:cubicBezTo>
                  <a:pt x="21" y="224"/>
                  <a:pt x="21" y="224"/>
                  <a:pt x="21" y="224"/>
                </a:cubicBezTo>
                <a:cubicBezTo>
                  <a:pt x="33" y="251"/>
                  <a:pt x="64" y="271"/>
                  <a:pt x="109" y="277"/>
                </a:cubicBezTo>
                <a:cubicBezTo>
                  <a:pt x="200" y="287"/>
                  <a:pt x="319" y="237"/>
                  <a:pt x="373" y="163"/>
                </a:cubicBezTo>
                <a:cubicBezTo>
                  <a:pt x="401" y="127"/>
                  <a:pt x="407" y="91"/>
                  <a:pt x="395" y="64"/>
                </a:cubicBezTo>
                <a:cubicBezTo>
                  <a:pt x="395" y="64"/>
                  <a:pt x="395" y="64"/>
                  <a:pt x="395" y="64"/>
                </a:cubicBezTo>
                <a:lnTo>
                  <a:pt x="374" y="15"/>
                </a:lnTo>
                <a:close/>
              </a:path>
            </a:pathLst>
          </a:custGeom>
          <a:solidFill>
            <a:srgbClr val="F79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7" name="Freeform 117">
            <a:extLst>
              <a:ext uri="{FF2B5EF4-FFF2-40B4-BE49-F238E27FC236}">
                <a16:creationId xmlns:a16="http://schemas.microsoft.com/office/drawing/2014/main" id="{1ECDC1B5-7471-44E1-9EE6-73163730A1F0}"/>
              </a:ext>
            </a:extLst>
          </p:cNvPr>
          <p:cNvSpPr>
            <a:spLocks/>
          </p:cNvSpPr>
          <p:nvPr/>
        </p:nvSpPr>
        <p:spPr bwMode="auto">
          <a:xfrm>
            <a:off x="8852771" y="6180138"/>
            <a:ext cx="28575" cy="66675"/>
          </a:xfrm>
          <a:custGeom>
            <a:avLst/>
            <a:gdLst>
              <a:gd name="T0" fmla="*/ 18 w 18"/>
              <a:gd name="T1" fmla="*/ 41 h 42"/>
              <a:gd name="T2" fmla="*/ 16 w 18"/>
              <a:gd name="T3" fmla="*/ 42 h 42"/>
              <a:gd name="T4" fmla="*/ 0 w 18"/>
              <a:gd name="T5" fmla="*/ 1 h 42"/>
              <a:gd name="T6" fmla="*/ 2 w 18"/>
              <a:gd name="T7" fmla="*/ 0 h 42"/>
              <a:gd name="T8" fmla="*/ 18 w 18"/>
              <a:gd name="T9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2">
                <a:moveTo>
                  <a:pt x="18" y="41"/>
                </a:moveTo>
                <a:lnTo>
                  <a:pt x="16" y="42"/>
                </a:lnTo>
                <a:lnTo>
                  <a:pt x="0" y="1"/>
                </a:lnTo>
                <a:lnTo>
                  <a:pt x="2" y="0"/>
                </a:lnTo>
                <a:lnTo>
                  <a:pt x="18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8" name="Freeform 118">
            <a:extLst>
              <a:ext uri="{FF2B5EF4-FFF2-40B4-BE49-F238E27FC236}">
                <a16:creationId xmlns:a16="http://schemas.microsoft.com/office/drawing/2014/main" id="{CA9D723B-66E7-4D68-AE54-BE672E667F88}"/>
              </a:ext>
            </a:extLst>
          </p:cNvPr>
          <p:cNvSpPr>
            <a:spLocks/>
          </p:cNvSpPr>
          <p:nvPr/>
        </p:nvSpPr>
        <p:spPr bwMode="auto">
          <a:xfrm>
            <a:off x="8867059" y="6189663"/>
            <a:ext cx="28575" cy="66675"/>
          </a:xfrm>
          <a:custGeom>
            <a:avLst/>
            <a:gdLst>
              <a:gd name="T0" fmla="*/ 18 w 18"/>
              <a:gd name="T1" fmla="*/ 42 h 42"/>
              <a:gd name="T2" fmla="*/ 16 w 18"/>
              <a:gd name="T3" fmla="*/ 42 h 42"/>
              <a:gd name="T4" fmla="*/ 0 w 18"/>
              <a:gd name="T5" fmla="*/ 1 h 42"/>
              <a:gd name="T6" fmla="*/ 2 w 18"/>
              <a:gd name="T7" fmla="*/ 0 h 42"/>
              <a:gd name="T8" fmla="*/ 18 w 18"/>
              <a:gd name="T9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2">
                <a:moveTo>
                  <a:pt x="18" y="42"/>
                </a:moveTo>
                <a:lnTo>
                  <a:pt x="16" y="42"/>
                </a:lnTo>
                <a:lnTo>
                  <a:pt x="0" y="1"/>
                </a:lnTo>
                <a:lnTo>
                  <a:pt x="2" y="0"/>
                </a:lnTo>
                <a:lnTo>
                  <a:pt x="18" y="42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9" name="Freeform 119">
            <a:extLst>
              <a:ext uri="{FF2B5EF4-FFF2-40B4-BE49-F238E27FC236}">
                <a16:creationId xmlns:a16="http://schemas.microsoft.com/office/drawing/2014/main" id="{4769F270-C0E1-460A-B3C7-9D84AAB2BFBC}"/>
              </a:ext>
            </a:extLst>
          </p:cNvPr>
          <p:cNvSpPr>
            <a:spLocks/>
          </p:cNvSpPr>
          <p:nvPr/>
        </p:nvSpPr>
        <p:spPr bwMode="auto">
          <a:xfrm>
            <a:off x="8884521" y="6192838"/>
            <a:ext cx="26988" cy="65088"/>
          </a:xfrm>
          <a:custGeom>
            <a:avLst/>
            <a:gdLst>
              <a:gd name="T0" fmla="*/ 17 w 17"/>
              <a:gd name="T1" fmla="*/ 41 h 41"/>
              <a:gd name="T2" fmla="*/ 15 w 17"/>
              <a:gd name="T3" fmla="*/ 41 h 41"/>
              <a:gd name="T4" fmla="*/ 0 w 17"/>
              <a:gd name="T5" fmla="*/ 1 h 41"/>
              <a:gd name="T6" fmla="*/ 1 w 17"/>
              <a:gd name="T7" fmla="*/ 0 h 41"/>
              <a:gd name="T8" fmla="*/ 17 w 17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41">
                <a:moveTo>
                  <a:pt x="17" y="41"/>
                </a:moveTo>
                <a:lnTo>
                  <a:pt x="15" y="41"/>
                </a:lnTo>
                <a:lnTo>
                  <a:pt x="0" y="1"/>
                </a:lnTo>
                <a:lnTo>
                  <a:pt x="1" y="0"/>
                </a:lnTo>
                <a:lnTo>
                  <a:pt x="17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0" name="Freeform 120">
            <a:extLst>
              <a:ext uri="{FF2B5EF4-FFF2-40B4-BE49-F238E27FC236}">
                <a16:creationId xmlns:a16="http://schemas.microsoft.com/office/drawing/2014/main" id="{2EA68B3F-058A-4B29-8CD1-7CDA1B7DCE08}"/>
              </a:ext>
            </a:extLst>
          </p:cNvPr>
          <p:cNvSpPr>
            <a:spLocks/>
          </p:cNvSpPr>
          <p:nvPr/>
        </p:nvSpPr>
        <p:spPr bwMode="auto">
          <a:xfrm>
            <a:off x="8898809" y="6199188"/>
            <a:ext cx="28575" cy="65088"/>
          </a:xfrm>
          <a:custGeom>
            <a:avLst/>
            <a:gdLst>
              <a:gd name="T0" fmla="*/ 18 w 18"/>
              <a:gd name="T1" fmla="*/ 40 h 41"/>
              <a:gd name="T2" fmla="*/ 16 w 18"/>
              <a:gd name="T3" fmla="*/ 41 h 41"/>
              <a:gd name="T4" fmla="*/ 0 w 18"/>
              <a:gd name="T5" fmla="*/ 0 h 41"/>
              <a:gd name="T6" fmla="*/ 3 w 18"/>
              <a:gd name="T7" fmla="*/ 0 h 41"/>
              <a:gd name="T8" fmla="*/ 18 w 18"/>
              <a:gd name="T9" fmla="*/ 4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1">
                <a:moveTo>
                  <a:pt x="18" y="40"/>
                </a:moveTo>
                <a:lnTo>
                  <a:pt x="16" y="41"/>
                </a:lnTo>
                <a:lnTo>
                  <a:pt x="0" y="0"/>
                </a:lnTo>
                <a:lnTo>
                  <a:pt x="3" y="0"/>
                </a:lnTo>
                <a:lnTo>
                  <a:pt x="18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1" name="Freeform 121">
            <a:extLst>
              <a:ext uri="{FF2B5EF4-FFF2-40B4-BE49-F238E27FC236}">
                <a16:creationId xmlns:a16="http://schemas.microsoft.com/office/drawing/2014/main" id="{52925179-02BF-4AFE-B851-62638F5979ED}"/>
              </a:ext>
            </a:extLst>
          </p:cNvPr>
          <p:cNvSpPr>
            <a:spLocks/>
          </p:cNvSpPr>
          <p:nvPr/>
        </p:nvSpPr>
        <p:spPr bwMode="auto">
          <a:xfrm>
            <a:off x="8916271" y="6197600"/>
            <a:ext cx="26988" cy="66675"/>
          </a:xfrm>
          <a:custGeom>
            <a:avLst/>
            <a:gdLst>
              <a:gd name="T0" fmla="*/ 17 w 17"/>
              <a:gd name="T1" fmla="*/ 41 h 42"/>
              <a:gd name="T2" fmla="*/ 16 w 17"/>
              <a:gd name="T3" fmla="*/ 42 h 42"/>
              <a:gd name="T4" fmla="*/ 0 w 17"/>
              <a:gd name="T5" fmla="*/ 1 h 42"/>
              <a:gd name="T6" fmla="*/ 2 w 17"/>
              <a:gd name="T7" fmla="*/ 0 h 42"/>
              <a:gd name="T8" fmla="*/ 17 w 17"/>
              <a:gd name="T9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42">
                <a:moveTo>
                  <a:pt x="17" y="41"/>
                </a:moveTo>
                <a:lnTo>
                  <a:pt x="16" y="42"/>
                </a:lnTo>
                <a:lnTo>
                  <a:pt x="0" y="1"/>
                </a:lnTo>
                <a:lnTo>
                  <a:pt x="2" y="0"/>
                </a:lnTo>
                <a:lnTo>
                  <a:pt x="17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2" name="Freeform 122">
            <a:extLst>
              <a:ext uri="{FF2B5EF4-FFF2-40B4-BE49-F238E27FC236}">
                <a16:creationId xmlns:a16="http://schemas.microsoft.com/office/drawing/2014/main" id="{64AB05E6-B435-4B99-B8B6-3CB7024F60D2}"/>
              </a:ext>
            </a:extLst>
          </p:cNvPr>
          <p:cNvSpPr>
            <a:spLocks/>
          </p:cNvSpPr>
          <p:nvPr/>
        </p:nvSpPr>
        <p:spPr bwMode="auto">
          <a:xfrm>
            <a:off x="8933734" y="6199188"/>
            <a:ext cx="28575" cy="65088"/>
          </a:xfrm>
          <a:custGeom>
            <a:avLst/>
            <a:gdLst>
              <a:gd name="T0" fmla="*/ 18 w 18"/>
              <a:gd name="T1" fmla="*/ 41 h 41"/>
              <a:gd name="T2" fmla="*/ 16 w 18"/>
              <a:gd name="T3" fmla="*/ 41 h 41"/>
              <a:gd name="T4" fmla="*/ 0 w 18"/>
              <a:gd name="T5" fmla="*/ 0 h 41"/>
              <a:gd name="T6" fmla="*/ 2 w 18"/>
              <a:gd name="T7" fmla="*/ 0 h 41"/>
              <a:gd name="T8" fmla="*/ 18 w 18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1">
                <a:moveTo>
                  <a:pt x="18" y="41"/>
                </a:moveTo>
                <a:lnTo>
                  <a:pt x="16" y="41"/>
                </a:lnTo>
                <a:lnTo>
                  <a:pt x="0" y="0"/>
                </a:lnTo>
                <a:lnTo>
                  <a:pt x="2" y="0"/>
                </a:lnTo>
                <a:lnTo>
                  <a:pt x="18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3" name="Freeform 123">
            <a:extLst>
              <a:ext uri="{FF2B5EF4-FFF2-40B4-BE49-F238E27FC236}">
                <a16:creationId xmlns:a16="http://schemas.microsoft.com/office/drawing/2014/main" id="{681015A8-F43D-4BCE-82F8-A1590E6C9754}"/>
              </a:ext>
            </a:extLst>
          </p:cNvPr>
          <p:cNvSpPr>
            <a:spLocks/>
          </p:cNvSpPr>
          <p:nvPr/>
        </p:nvSpPr>
        <p:spPr bwMode="auto">
          <a:xfrm>
            <a:off x="8952784" y="6197600"/>
            <a:ext cx="28575" cy="66675"/>
          </a:xfrm>
          <a:custGeom>
            <a:avLst/>
            <a:gdLst>
              <a:gd name="T0" fmla="*/ 18 w 18"/>
              <a:gd name="T1" fmla="*/ 41 h 42"/>
              <a:gd name="T2" fmla="*/ 15 w 18"/>
              <a:gd name="T3" fmla="*/ 42 h 42"/>
              <a:gd name="T4" fmla="*/ 0 w 18"/>
              <a:gd name="T5" fmla="*/ 1 h 42"/>
              <a:gd name="T6" fmla="*/ 2 w 18"/>
              <a:gd name="T7" fmla="*/ 0 h 42"/>
              <a:gd name="T8" fmla="*/ 18 w 18"/>
              <a:gd name="T9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2">
                <a:moveTo>
                  <a:pt x="18" y="41"/>
                </a:moveTo>
                <a:lnTo>
                  <a:pt x="15" y="42"/>
                </a:lnTo>
                <a:lnTo>
                  <a:pt x="0" y="1"/>
                </a:lnTo>
                <a:lnTo>
                  <a:pt x="2" y="0"/>
                </a:lnTo>
                <a:lnTo>
                  <a:pt x="18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4" name="Freeform 124">
            <a:extLst>
              <a:ext uri="{FF2B5EF4-FFF2-40B4-BE49-F238E27FC236}">
                <a16:creationId xmlns:a16="http://schemas.microsoft.com/office/drawing/2014/main" id="{21126787-2C71-46E1-BF35-E13A3664C940}"/>
              </a:ext>
            </a:extLst>
          </p:cNvPr>
          <p:cNvSpPr>
            <a:spLocks/>
          </p:cNvSpPr>
          <p:nvPr/>
        </p:nvSpPr>
        <p:spPr bwMode="auto">
          <a:xfrm>
            <a:off x="8973421" y="6196013"/>
            <a:ext cx="26988" cy="66675"/>
          </a:xfrm>
          <a:custGeom>
            <a:avLst/>
            <a:gdLst>
              <a:gd name="T0" fmla="*/ 17 w 17"/>
              <a:gd name="T1" fmla="*/ 41 h 42"/>
              <a:gd name="T2" fmla="*/ 16 w 17"/>
              <a:gd name="T3" fmla="*/ 42 h 42"/>
              <a:gd name="T4" fmla="*/ 0 w 17"/>
              <a:gd name="T5" fmla="*/ 1 h 42"/>
              <a:gd name="T6" fmla="*/ 2 w 17"/>
              <a:gd name="T7" fmla="*/ 0 h 42"/>
              <a:gd name="T8" fmla="*/ 17 w 17"/>
              <a:gd name="T9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7" h="42">
                <a:moveTo>
                  <a:pt x="17" y="41"/>
                </a:moveTo>
                <a:lnTo>
                  <a:pt x="16" y="42"/>
                </a:lnTo>
                <a:lnTo>
                  <a:pt x="0" y="1"/>
                </a:lnTo>
                <a:lnTo>
                  <a:pt x="2" y="0"/>
                </a:lnTo>
                <a:lnTo>
                  <a:pt x="17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5" name="Freeform 125">
            <a:extLst>
              <a:ext uri="{FF2B5EF4-FFF2-40B4-BE49-F238E27FC236}">
                <a16:creationId xmlns:a16="http://schemas.microsoft.com/office/drawing/2014/main" id="{6DBF2588-7305-45C6-A02E-735167EC9CCE}"/>
              </a:ext>
            </a:extLst>
          </p:cNvPr>
          <p:cNvSpPr>
            <a:spLocks/>
          </p:cNvSpPr>
          <p:nvPr/>
        </p:nvSpPr>
        <p:spPr bwMode="auto">
          <a:xfrm>
            <a:off x="8995646" y="6192838"/>
            <a:ext cx="28575" cy="66675"/>
          </a:xfrm>
          <a:custGeom>
            <a:avLst/>
            <a:gdLst>
              <a:gd name="T0" fmla="*/ 18 w 18"/>
              <a:gd name="T1" fmla="*/ 41 h 42"/>
              <a:gd name="T2" fmla="*/ 16 w 18"/>
              <a:gd name="T3" fmla="*/ 42 h 42"/>
              <a:gd name="T4" fmla="*/ 0 w 18"/>
              <a:gd name="T5" fmla="*/ 1 h 42"/>
              <a:gd name="T6" fmla="*/ 2 w 18"/>
              <a:gd name="T7" fmla="*/ 0 h 42"/>
              <a:gd name="T8" fmla="*/ 18 w 18"/>
              <a:gd name="T9" fmla="*/ 41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2">
                <a:moveTo>
                  <a:pt x="18" y="41"/>
                </a:moveTo>
                <a:lnTo>
                  <a:pt x="16" y="42"/>
                </a:lnTo>
                <a:lnTo>
                  <a:pt x="0" y="1"/>
                </a:lnTo>
                <a:lnTo>
                  <a:pt x="2" y="0"/>
                </a:lnTo>
                <a:lnTo>
                  <a:pt x="18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6" name="Freeform 126">
            <a:extLst>
              <a:ext uri="{FF2B5EF4-FFF2-40B4-BE49-F238E27FC236}">
                <a16:creationId xmlns:a16="http://schemas.microsoft.com/office/drawing/2014/main" id="{9BD3EE70-9A57-4FBD-B34C-8BC96ECA5C11}"/>
              </a:ext>
            </a:extLst>
          </p:cNvPr>
          <p:cNvSpPr>
            <a:spLocks/>
          </p:cNvSpPr>
          <p:nvPr/>
        </p:nvSpPr>
        <p:spPr bwMode="auto">
          <a:xfrm>
            <a:off x="9017871" y="6188075"/>
            <a:ext cx="28575" cy="65088"/>
          </a:xfrm>
          <a:custGeom>
            <a:avLst/>
            <a:gdLst>
              <a:gd name="T0" fmla="*/ 18 w 18"/>
              <a:gd name="T1" fmla="*/ 41 h 41"/>
              <a:gd name="T2" fmla="*/ 16 w 18"/>
              <a:gd name="T3" fmla="*/ 41 h 41"/>
              <a:gd name="T4" fmla="*/ 0 w 18"/>
              <a:gd name="T5" fmla="*/ 0 h 41"/>
              <a:gd name="T6" fmla="*/ 2 w 18"/>
              <a:gd name="T7" fmla="*/ 0 h 41"/>
              <a:gd name="T8" fmla="*/ 18 w 18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1">
                <a:moveTo>
                  <a:pt x="18" y="41"/>
                </a:moveTo>
                <a:lnTo>
                  <a:pt x="16" y="41"/>
                </a:lnTo>
                <a:lnTo>
                  <a:pt x="0" y="0"/>
                </a:lnTo>
                <a:lnTo>
                  <a:pt x="2" y="0"/>
                </a:lnTo>
                <a:lnTo>
                  <a:pt x="18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7" name="Freeform 127">
            <a:extLst>
              <a:ext uri="{FF2B5EF4-FFF2-40B4-BE49-F238E27FC236}">
                <a16:creationId xmlns:a16="http://schemas.microsoft.com/office/drawing/2014/main" id="{3A3F448B-C145-4A7B-8E0F-6B011FB90A00}"/>
              </a:ext>
            </a:extLst>
          </p:cNvPr>
          <p:cNvSpPr>
            <a:spLocks/>
          </p:cNvSpPr>
          <p:nvPr/>
        </p:nvSpPr>
        <p:spPr bwMode="auto">
          <a:xfrm>
            <a:off x="9184559" y="6032500"/>
            <a:ext cx="33338" cy="63500"/>
          </a:xfrm>
          <a:custGeom>
            <a:avLst/>
            <a:gdLst>
              <a:gd name="T0" fmla="*/ 18 w 21"/>
              <a:gd name="T1" fmla="*/ 40 h 40"/>
              <a:gd name="T2" fmla="*/ 21 w 21"/>
              <a:gd name="T3" fmla="*/ 39 h 40"/>
              <a:gd name="T4" fmla="*/ 2 w 21"/>
              <a:gd name="T5" fmla="*/ 0 h 40"/>
              <a:gd name="T6" fmla="*/ 0 w 21"/>
              <a:gd name="T7" fmla="*/ 1 h 40"/>
              <a:gd name="T8" fmla="*/ 18 w 21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0">
                <a:moveTo>
                  <a:pt x="18" y="40"/>
                </a:moveTo>
                <a:lnTo>
                  <a:pt x="21" y="39"/>
                </a:lnTo>
                <a:lnTo>
                  <a:pt x="2" y="0"/>
                </a:lnTo>
                <a:lnTo>
                  <a:pt x="0" y="1"/>
                </a:lnTo>
                <a:lnTo>
                  <a:pt x="18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8" name="Freeform 128">
            <a:extLst>
              <a:ext uri="{FF2B5EF4-FFF2-40B4-BE49-F238E27FC236}">
                <a16:creationId xmlns:a16="http://schemas.microsoft.com/office/drawing/2014/main" id="{4F19D887-5C26-4433-91BC-CA911FB36F94}"/>
              </a:ext>
            </a:extLst>
          </p:cNvPr>
          <p:cNvSpPr>
            <a:spLocks/>
          </p:cNvSpPr>
          <p:nvPr/>
        </p:nvSpPr>
        <p:spPr bwMode="auto">
          <a:xfrm>
            <a:off x="9181384" y="6049963"/>
            <a:ext cx="33338" cy="63500"/>
          </a:xfrm>
          <a:custGeom>
            <a:avLst/>
            <a:gdLst>
              <a:gd name="T0" fmla="*/ 19 w 21"/>
              <a:gd name="T1" fmla="*/ 40 h 40"/>
              <a:gd name="T2" fmla="*/ 21 w 21"/>
              <a:gd name="T3" fmla="*/ 40 h 40"/>
              <a:gd name="T4" fmla="*/ 2 w 21"/>
              <a:gd name="T5" fmla="*/ 0 h 40"/>
              <a:gd name="T6" fmla="*/ 0 w 21"/>
              <a:gd name="T7" fmla="*/ 1 h 40"/>
              <a:gd name="T8" fmla="*/ 19 w 21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0">
                <a:moveTo>
                  <a:pt x="19" y="40"/>
                </a:moveTo>
                <a:lnTo>
                  <a:pt x="21" y="40"/>
                </a:lnTo>
                <a:lnTo>
                  <a:pt x="2" y="0"/>
                </a:lnTo>
                <a:lnTo>
                  <a:pt x="0" y="1"/>
                </a:lnTo>
                <a:lnTo>
                  <a:pt x="19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9" name="Freeform 129">
            <a:extLst>
              <a:ext uri="{FF2B5EF4-FFF2-40B4-BE49-F238E27FC236}">
                <a16:creationId xmlns:a16="http://schemas.microsoft.com/office/drawing/2014/main" id="{55CD9E6B-6619-4074-9543-385281EB1110}"/>
              </a:ext>
            </a:extLst>
          </p:cNvPr>
          <p:cNvSpPr>
            <a:spLocks/>
          </p:cNvSpPr>
          <p:nvPr/>
        </p:nvSpPr>
        <p:spPr bwMode="auto">
          <a:xfrm>
            <a:off x="9171859" y="6062663"/>
            <a:ext cx="33338" cy="65088"/>
          </a:xfrm>
          <a:custGeom>
            <a:avLst/>
            <a:gdLst>
              <a:gd name="T0" fmla="*/ 19 w 21"/>
              <a:gd name="T1" fmla="*/ 41 h 41"/>
              <a:gd name="T2" fmla="*/ 21 w 21"/>
              <a:gd name="T3" fmla="*/ 40 h 41"/>
              <a:gd name="T4" fmla="*/ 2 w 21"/>
              <a:gd name="T5" fmla="*/ 0 h 41"/>
              <a:gd name="T6" fmla="*/ 0 w 21"/>
              <a:gd name="T7" fmla="*/ 1 h 41"/>
              <a:gd name="T8" fmla="*/ 19 w 21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1">
                <a:moveTo>
                  <a:pt x="19" y="41"/>
                </a:moveTo>
                <a:lnTo>
                  <a:pt x="21" y="40"/>
                </a:lnTo>
                <a:lnTo>
                  <a:pt x="2" y="0"/>
                </a:lnTo>
                <a:lnTo>
                  <a:pt x="0" y="1"/>
                </a:lnTo>
                <a:lnTo>
                  <a:pt x="19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0" name="Freeform 130">
            <a:extLst>
              <a:ext uri="{FF2B5EF4-FFF2-40B4-BE49-F238E27FC236}">
                <a16:creationId xmlns:a16="http://schemas.microsoft.com/office/drawing/2014/main" id="{A619C0A9-227C-49CF-8E05-C45E926A748A}"/>
              </a:ext>
            </a:extLst>
          </p:cNvPr>
          <p:cNvSpPr>
            <a:spLocks/>
          </p:cNvSpPr>
          <p:nvPr/>
        </p:nvSpPr>
        <p:spPr bwMode="auto">
          <a:xfrm>
            <a:off x="9165509" y="6078538"/>
            <a:ext cx="31750" cy="65088"/>
          </a:xfrm>
          <a:custGeom>
            <a:avLst/>
            <a:gdLst>
              <a:gd name="T0" fmla="*/ 19 w 20"/>
              <a:gd name="T1" fmla="*/ 41 h 41"/>
              <a:gd name="T2" fmla="*/ 20 w 20"/>
              <a:gd name="T3" fmla="*/ 40 h 41"/>
              <a:gd name="T4" fmla="*/ 2 w 20"/>
              <a:gd name="T5" fmla="*/ 0 h 41"/>
              <a:gd name="T6" fmla="*/ 0 w 20"/>
              <a:gd name="T7" fmla="*/ 1 h 41"/>
              <a:gd name="T8" fmla="*/ 19 w 20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41">
                <a:moveTo>
                  <a:pt x="19" y="41"/>
                </a:moveTo>
                <a:lnTo>
                  <a:pt x="20" y="40"/>
                </a:lnTo>
                <a:lnTo>
                  <a:pt x="2" y="0"/>
                </a:lnTo>
                <a:lnTo>
                  <a:pt x="0" y="1"/>
                </a:lnTo>
                <a:lnTo>
                  <a:pt x="19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1" name="Freeform 131">
            <a:extLst>
              <a:ext uri="{FF2B5EF4-FFF2-40B4-BE49-F238E27FC236}">
                <a16:creationId xmlns:a16="http://schemas.microsoft.com/office/drawing/2014/main" id="{973C174D-66FF-4829-994A-D117726D4B5C}"/>
              </a:ext>
            </a:extLst>
          </p:cNvPr>
          <p:cNvSpPr>
            <a:spLocks/>
          </p:cNvSpPr>
          <p:nvPr/>
        </p:nvSpPr>
        <p:spPr bwMode="auto">
          <a:xfrm>
            <a:off x="9154396" y="6091238"/>
            <a:ext cx="31750" cy="63500"/>
          </a:xfrm>
          <a:custGeom>
            <a:avLst/>
            <a:gdLst>
              <a:gd name="T0" fmla="*/ 19 w 20"/>
              <a:gd name="T1" fmla="*/ 40 h 40"/>
              <a:gd name="T2" fmla="*/ 20 w 20"/>
              <a:gd name="T3" fmla="*/ 39 h 40"/>
              <a:gd name="T4" fmla="*/ 2 w 20"/>
              <a:gd name="T5" fmla="*/ 0 h 40"/>
              <a:gd name="T6" fmla="*/ 0 w 20"/>
              <a:gd name="T7" fmla="*/ 1 h 40"/>
              <a:gd name="T8" fmla="*/ 19 w 20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40">
                <a:moveTo>
                  <a:pt x="19" y="40"/>
                </a:moveTo>
                <a:lnTo>
                  <a:pt x="20" y="39"/>
                </a:lnTo>
                <a:lnTo>
                  <a:pt x="2" y="0"/>
                </a:lnTo>
                <a:lnTo>
                  <a:pt x="0" y="1"/>
                </a:lnTo>
                <a:lnTo>
                  <a:pt x="19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2" name="Freeform 132">
            <a:extLst>
              <a:ext uri="{FF2B5EF4-FFF2-40B4-BE49-F238E27FC236}">
                <a16:creationId xmlns:a16="http://schemas.microsoft.com/office/drawing/2014/main" id="{55623713-871F-4FBC-9B1B-DF571DDF6202}"/>
              </a:ext>
            </a:extLst>
          </p:cNvPr>
          <p:cNvSpPr>
            <a:spLocks/>
          </p:cNvSpPr>
          <p:nvPr/>
        </p:nvSpPr>
        <p:spPr bwMode="auto">
          <a:xfrm>
            <a:off x="9143284" y="6105525"/>
            <a:ext cx="31750" cy="63500"/>
          </a:xfrm>
          <a:custGeom>
            <a:avLst/>
            <a:gdLst>
              <a:gd name="T0" fmla="*/ 19 w 20"/>
              <a:gd name="T1" fmla="*/ 40 h 40"/>
              <a:gd name="T2" fmla="*/ 20 w 20"/>
              <a:gd name="T3" fmla="*/ 39 h 40"/>
              <a:gd name="T4" fmla="*/ 2 w 20"/>
              <a:gd name="T5" fmla="*/ 0 h 40"/>
              <a:gd name="T6" fmla="*/ 0 w 20"/>
              <a:gd name="T7" fmla="*/ 1 h 40"/>
              <a:gd name="T8" fmla="*/ 19 w 20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40">
                <a:moveTo>
                  <a:pt x="19" y="40"/>
                </a:moveTo>
                <a:lnTo>
                  <a:pt x="20" y="39"/>
                </a:lnTo>
                <a:lnTo>
                  <a:pt x="2" y="0"/>
                </a:lnTo>
                <a:lnTo>
                  <a:pt x="0" y="1"/>
                </a:lnTo>
                <a:lnTo>
                  <a:pt x="19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3" name="Freeform 133">
            <a:extLst>
              <a:ext uri="{FF2B5EF4-FFF2-40B4-BE49-F238E27FC236}">
                <a16:creationId xmlns:a16="http://schemas.microsoft.com/office/drawing/2014/main" id="{114DCA14-86FF-42B0-8527-57A7DEA28049}"/>
              </a:ext>
            </a:extLst>
          </p:cNvPr>
          <p:cNvSpPr>
            <a:spLocks/>
          </p:cNvSpPr>
          <p:nvPr/>
        </p:nvSpPr>
        <p:spPr bwMode="auto">
          <a:xfrm>
            <a:off x="9132171" y="6119813"/>
            <a:ext cx="33338" cy="63500"/>
          </a:xfrm>
          <a:custGeom>
            <a:avLst/>
            <a:gdLst>
              <a:gd name="T0" fmla="*/ 18 w 21"/>
              <a:gd name="T1" fmla="*/ 40 h 40"/>
              <a:gd name="T2" fmla="*/ 21 w 21"/>
              <a:gd name="T3" fmla="*/ 39 h 40"/>
              <a:gd name="T4" fmla="*/ 1 w 21"/>
              <a:gd name="T5" fmla="*/ 0 h 40"/>
              <a:gd name="T6" fmla="*/ 0 w 21"/>
              <a:gd name="T7" fmla="*/ 1 h 40"/>
              <a:gd name="T8" fmla="*/ 18 w 21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0">
                <a:moveTo>
                  <a:pt x="18" y="40"/>
                </a:moveTo>
                <a:lnTo>
                  <a:pt x="21" y="39"/>
                </a:lnTo>
                <a:lnTo>
                  <a:pt x="1" y="0"/>
                </a:lnTo>
                <a:lnTo>
                  <a:pt x="0" y="1"/>
                </a:lnTo>
                <a:lnTo>
                  <a:pt x="18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4" name="Freeform 134">
            <a:extLst>
              <a:ext uri="{FF2B5EF4-FFF2-40B4-BE49-F238E27FC236}">
                <a16:creationId xmlns:a16="http://schemas.microsoft.com/office/drawing/2014/main" id="{51778644-260C-4CB7-8AE6-4F4E61FB2B95}"/>
              </a:ext>
            </a:extLst>
          </p:cNvPr>
          <p:cNvSpPr>
            <a:spLocks/>
          </p:cNvSpPr>
          <p:nvPr/>
        </p:nvSpPr>
        <p:spPr bwMode="auto">
          <a:xfrm>
            <a:off x="9114709" y="6134100"/>
            <a:ext cx="33338" cy="65088"/>
          </a:xfrm>
          <a:custGeom>
            <a:avLst/>
            <a:gdLst>
              <a:gd name="T0" fmla="*/ 19 w 21"/>
              <a:gd name="T1" fmla="*/ 41 h 41"/>
              <a:gd name="T2" fmla="*/ 21 w 21"/>
              <a:gd name="T3" fmla="*/ 40 h 41"/>
              <a:gd name="T4" fmla="*/ 2 w 21"/>
              <a:gd name="T5" fmla="*/ 0 h 41"/>
              <a:gd name="T6" fmla="*/ 0 w 21"/>
              <a:gd name="T7" fmla="*/ 1 h 41"/>
              <a:gd name="T8" fmla="*/ 19 w 21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1">
                <a:moveTo>
                  <a:pt x="19" y="41"/>
                </a:moveTo>
                <a:lnTo>
                  <a:pt x="21" y="40"/>
                </a:lnTo>
                <a:lnTo>
                  <a:pt x="2" y="0"/>
                </a:lnTo>
                <a:lnTo>
                  <a:pt x="0" y="1"/>
                </a:lnTo>
                <a:lnTo>
                  <a:pt x="19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5" name="Freeform 135">
            <a:extLst>
              <a:ext uri="{FF2B5EF4-FFF2-40B4-BE49-F238E27FC236}">
                <a16:creationId xmlns:a16="http://schemas.microsoft.com/office/drawing/2014/main" id="{5C838304-3353-4858-82C0-B36D6D2A3A59}"/>
              </a:ext>
            </a:extLst>
          </p:cNvPr>
          <p:cNvSpPr>
            <a:spLocks/>
          </p:cNvSpPr>
          <p:nvPr/>
        </p:nvSpPr>
        <p:spPr bwMode="auto">
          <a:xfrm>
            <a:off x="9097246" y="6148388"/>
            <a:ext cx="31750" cy="63500"/>
          </a:xfrm>
          <a:custGeom>
            <a:avLst/>
            <a:gdLst>
              <a:gd name="T0" fmla="*/ 19 w 20"/>
              <a:gd name="T1" fmla="*/ 40 h 40"/>
              <a:gd name="T2" fmla="*/ 20 w 20"/>
              <a:gd name="T3" fmla="*/ 39 h 40"/>
              <a:gd name="T4" fmla="*/ 2 w 20"/>
              <a:gd name="T5" fmla="*/ 0 h 40"/>
              <a:gd name="T6" fmla="*/ 0 w 20"/>
              <a:gd name="T7" fmla="*/ 1 h 40"/>
              <a:gd name="T8" fmla="*/ 19 w 20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0" h="40">
                <a:moveTo>
                  <a:pt x="19" y="40"/>
                </a:moveTo>
                <a:lnTo>
                  <a:pt x="20" y="39"/>
                </a:lnTo>
                <a:lnTo>
                  <a:pt x="2" y="0"/>
                </a:lnTo>
                <a:lnTo>
                  <a:pt x="0" y="1"/>
                </a:lnTo>
                <a:lnTo>
                  <a:pt x="19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6" name="Freeform 136">
            <a:extLst>
              <a:ext uri="{FF2B5EF4-FFF2-40B4-BE49-F238E27FC236}">
                <a16:creationId xmlns:a16="http://schemas.microsoft.com/office/drawing/2014/main" id="{A8E70D30-EDB3-4706-A97E-B01107621197}"/>
              </a:ext>
            </a:extLst>
          </p:cNvPr>
          <p:cNvSpPr>
            <a:spLocks/>
          </p:cNvSpPr>
          <p:nvPr/>
        </p:nvSpPr>
        <p:spPr bwMode="auto">
          <a:xfrm>
            <a:off x="9076609" y="6159500"/>
            <a:ext cx="33338" cy="65088"/>
          </a:xfrm>
          <a:custGeom>
            <a:avLst/>
            <a:gdLst>
              <a:gd name="T0" fmla="*/ 19 w 21"/>
              <a:gd name="T1" fmla="*/ 41 h 41"/>
              <a:gd name="T2" fmla="*/ 21 w 21"/>
              <a:gd name="T3" fmla="*/ 40 h 41"/>
              <a:gd name="T4" fmla="*/ 3 w 21"/>
              <a:gd name="T5" fmla="*/ 0 h 41"/>
              <a:gd name="T6" fmla="*/ 0 w 21"/>
              <a:gd name="T7" fmla="*/ 2 h 41"/>
              <a:gd name="T8" fmla="*/ 19 w 21"/>
              <a:gd name="T9" fmla="*/ 41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1">
                <a:moveTo>
                  <a:pt x="19" y="41"/>
                </a:moveTo>
                <a:lnTo>
                  <a:pt x="21" y="40"/>
                </a:lnTo>
                <a:lnTo>
                  <a:pt x="3" y="0"/>
                </a:lnTo>
                <a:lnTo>
                  <a:pt x="0" y="2"/>
                </a:lnTo>
                <a:lnTo>
                  <a:pt x="19" y="41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7" name="Freeform 137">
            <a:extLst>
              <a:ext uri="{FF2B5EF4-FFF2-40B4-BE49-F238E27FC236}">
                <a16:creationId xmlns:a16="http://schemas.microsoft.com/office/drawing/2014/main" id="{05CFA491-5A84-413D-9586-A6C4ED257B68}"/>
              </a:ext>
            </a:extLst>
          </p:cNvPr>
          <p:cNvSpPr>
            <a:spLocks/>
          </p:cNvSpPr>
          <p:nvPr/>
        </p:nvSpPr>
        <p:spPr bwMode="auto">
          <a:xfrm>
            <a:off x="9055971" y="6170613"/>
            <a:ext cx="33338" cy="63500"/>
          </a:xfrm>
          <a:custGeom>
            <a:avLst/>
            <a:gdLst>
              <a:gd name="T0" fmla="*/ 19 w 21"/>
              <a:gd name="T1" fmla="*/ 40 h 40"/>
              <a:gd name="T2" fmla="*/ 21 w 21"/>
              <a:gd name="T3" fmla="*/ 39 h 40"/>
              <a:gd name="T4" fmla="*/ 2 w 21"/>
              <a:gd name="T5" fmla="*/ 0 h 40"/>
              <a:gd name="T6" fmla="*/ 0 w 21"/>
              <a:gd name="T7" fmla="*/ 1 h 40"/>
              <a:gd name="T8" fmla="*/ 19 w 21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40">
                <a:moveTo>
                  <a:pt x="19" y="40"/>
                </a:moveTo>
                <a:lnTo>
                  <a:pt x="21" y="39"/>
                </a:lnTo>
                <a:lnTo>
                  <a:pt x="2" y="0"/>
                </a:lnTo>
                <a:lnTo>
                  <a:pt x="0" y="1"/>
                </a:lnTo>
                <a:lnTo>
                  <a:pt x="19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8" name="Freeform 138">
            <a:extLst>
              <a:ext uri="{FF2B5EF4-FFF2-40B4-BE49-F238E27FC236}">
                <a16:creationId xmlns:a16="http://schemas.microsoft.com/office/drawing/2014/main" id="{8DFCE961-E407-4C8C-B880-ADFC22F1B0DC}"/>
              </a:ext>
            </a:extLst>
          </p:cNvPr>
          <p:cNvSpPr>
            <a:spLocks/>
          </p:cNvSpPr>
          <p:nvPr/>
        </p:nvSpPr>
        <p:spPr bwMode="auto">
          <a:xfrm>
            <a:off x="9036921" y="6178550"/>
            <a:ext cx="28575" cy="66675"/>
          </a:xfrm>
          <a:custGeom>
            <a:avLst/>
            <a:gdLst>
              <a:gd name="T0" fmla="*/ 16 w 18"/>
              <a:gd name="T1" fmla="*/ 42 h 42"/>
              <a:gd name="T2" fmla="*/ 18 w 18"/>
              <a:gd name="T3" fmla="*/ 41 h 42"/>
              <a:gd name="T4" fmla="*/ 3 w 18"/>
              <a:gd name="T5" fmla="*/ 0 h 42"/>
              <a:gd name="T6" fmla="*/ 0 w 18"/>
              <a:gd name="T7" fmla="*/ 1 h 42"/>
              <a:gd name="T8" fmla="*/ 16 w 18"/>
              <a:gd name="T9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8" h="42">
                <a:moveTo>
                  <a:pt x="16" y="42"/>
                </a:moveTo>
                <a:lnTo>
                  <a:pt x="18" y="41"/>
                </a:lnTo>
                <a:lnTo>
                  <a:pt x="3" y="0"/>
                </a:lnTo>
                <a:lnTo>
                  <a:pt x="0" y="1"/>
                </a:lnTo>
                <a:lnTo>
                  <a:pt x="16" y="42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9" name="Freeform 139">
            <a:extLst>
              <a:ext uri="{FF2B5EF4-FFF2-40B4-BE49-F238E27FC236}">
                <a16:creationId xmlns:a16="http://schemas.microsoft.com/office/drawing/2014/main" id="{ED375280-595C-4496-A1E2-D1B30C70DC58}"/>
              </a:ext>
            </a:extLst>
          </p:cNvPr>
          <p:cNvSpPr>
            <a:spLocks/>
          </p:cNvSpPr>
          <p:nvPr/>
        </p:nvSpPr>
        <p:spPr bwMode="auto">
          <a:xfrm>
            <a:off x="8809909" y="5957888"/>
            <a:ext cx="404813" cy="263525"/>
          </a:xfrm>
          <a:custGeom>
            <a:avLst/>
            <a:gdLst>
              <a:gd name="T0" fmla="*/ 319 w 440"/>
              <a:gd name="T1" fmla="*/ 11 h 287"/>
              <a:gd name="T2" fmla="*/ 55 w 440"/>
              <a:gd name="T3" fmla="*/ 124 h 287"/>
              <a:gd name="T4" fmla="*/ 121 w 440"/>
              <a:gd name="T5" fmla="*/ 276 h 287"/>
              <a:gd name="T6" fmla="*/ 385 w 440"/>
              <a:gd name="T7" fmla="*/ 163 h 287"/>
              <a:gd name="T8" fmla="*/ 319 w 440"/>
              <a:gd name="T9" fmla="*/ 11 h 2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0" h="287">
                <a:moveTo>
                  <a:pt x="319" y="11"/>
                </a:moveTo>
                <a:cubicBezTo>
                  <a:pt x="228" y="0"/>
                  <a:pt x="109" y="50"/>
                  <a:pt x="55" y="124"/>
                </a:cubicBezTo>
                <a:cubicBezTo>
                  <a:pt x="0" y="197"/>
                  <a:pt x="30" y="266"/>
                  <a:pt x="121" y="276"/>
                </a:cubicBezTo>
                <a:cubicBezTo>
                  <a:pt x="212" y="287"/>
                  <a:pt x="331" y="237"/>
                  <a:pt x="385" y="163"/>
                </a:cubicBezTo>
                <a:cubicBezTo>
                  <a:pt x="440" y="90"/>
                  <a:pt x="410" y="22"/>
                  <a:pt x="319" y="11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0" name="Freeform 140">
            <a:extLst>
              <a:ext uri="{FF2B5EF4-FFF2-40B4-BE49-F238E27FC236}">
                <a16:creationId xmlns:a16="http://schemas.microsoft.com/office/drawing/2014/main" id="{F8DC0415-D323-41D5-BFC6-E7B1F91091EA}"/>
              </a:ext>
            </a:extLst>
          </p:cNvPr>
          <p:cNvSpPr>
            <a:spLocks/>
          </p:cNvSpPr>
          <p:nvPr/>
        </p:nvSpPr>
        <p:spPr bwMode="auto">
          <a:xfrm>
            <a:off x="8857534" y="5988050"/>
            <a:ext cx="311150" cy="203200"/>
          </a:xfrm>
          <a:custGeom>
            <a:avLst/>
            <a:gdLst>
              <a:gd name="T0" fmla="*/ 245 w 338"/>
              <a:gd name="T1" fmla="*/ 8 h 221"/>
              <a:gd name="T2" fmla="*/ 42 w 338"/>
              <a:gd name="T3" fmla="*/ 95 h 221"/>
              <a:gd name="T4" fmla="*/ 93 w 338"/>
              <a:gd name="T5" fmla="*/ 213 h 221"/>
              <a:gd name="T6" fmla="*/ 296 w 338"/>
              <a:gd name="T7" fmla="*/ 126 h 221"/>
              <a:gd name="T8" fmla="*/ 245 w 338"/>
              <a:gd name="T9" fmla="*/ 8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8" h="221">
                <a:moveTo>
                  <a:pt x="245" y="8"/>
                </a:moveTo>
                <a:cubicBezTo>
                  <a:pt x="175" y="0"/>
                  <a:pt x="84" y="39"/>
                  <a:pt x="42" y="95"/>
                </a:cubicBezTo>
                <a:cubicBezTo>
                  <a:pt x="0" y="152"/>
                  <a:pt x="23" y="204"/>
                  <a:pt x="93" y="213"/>
                </a:cubicBezTo>
                <a:cubicBezTo>
                  <a:pt x="163" y="221"/>
                  <a:pt x="254" y="182"/>
                  <a:pt x="296" y="126"/>
                </a:cubicBezTo>
                <a:cubicBezTo>
                  <a:pt x="338" y="69"/>
                  <a:pt x="315" y="17"/>
                  <a:pt x="245" y="8"/>
                </a:cubicBez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1" name="Freeform 141">
            <a:extLst>
              <a:ext uri="{FF2B5EF4-FFF2-40B4-BE49-F238E27FC236}">
                <a16:creationId xmlns:a16="http://schemas.microsoft.com/office/drawing/2014/main" id="{EC2B5439-E1A4-4FAE-B10A-2E44CFAF74E9}"/>
              </a:ext>
            </a:extLst>
          </p:cNvPr>
          <p:cNvSpPr>
            <a:spLocks/>
          </p:cNvSpPr>
          <p:nvPr/>
        </p:nvSpPr>
        <p:spPr bwMode="auto">
          <a:xfrm>
            <a:off x="8879759" y="5997575"/>
            <a:ext cx="274638" cy="193675"/>
          </a:xfrm>
          <a:custGeom>
            <a:avLst/>
            <a:gdLst>
              <a:gd name="T0" fmla="*/ 272 w 299"/>
              <a:gd name="T1" fmla="*/ 116 h 211"/>
              <a:gd name="T2" fmla="*/ 283 w 299"/>
              <a:gd name="T3" fmla="*/ 29 h 211"/>
              <a:gd name="T4" fmla="*/ 231 w 299"/>
              <a:gd name="T5" fmla="*/ 8 h 211"/>
              <a:gd name="T6" fmla="*/ 27 w 299"/>
              <a:gd name="T7" fmla="*/ 96 h 211"/>
              <a:gd name="T8" fmla="*/ 17 w 299"/>
              <a:gd name="T9" fmla="*/ 182 h 211"/>
              <a:gd name="T10" fmla="*/ 69 w 299"/>
              <a:gd name="T11" fmla="*/ 203 h 211"/>
              <a:gd name="T12" fmla="*/ 272 w 299"/>
              <a:gd name="T13" fmla="*/ 116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99" h="211">
                <a:moveTo>
                  <a:pt x="272" y="116"/>
                </a:moveTo>
                <a:cubicBezTo>
                  <a:pt x="297" y="83"/>
                  <a:pt x="299" y="51"/>
                  <a:pt x="283" y="29"/>
                </a:cubicBezTo>
                <a:cubicBezTo>
                  <a:pt x="271" y="18"/>
                  <a:pt x="253" y="11"/>
                  <a:pt x="231" y="8"/>
                </a:cubicBezTo>
                <a:cubicBezTo>
                  <a:pt x="160" y="0"/>
                  <a:pt x="69" y="39"/>
                  <a:pt x="27" y="96"/>
                </a:cubicBezTo>
                <a:cubicBezTo>
                  <a:pt x="3" y="128"/>
                  <a:pt x="0" y="160"/>
                  <a:pt x="17" y="182"/>
                </a:cubicBezTo>
                <a:cubicBezTo>
                  <a:pt x="29" y="193"/>
                  <a:pt x="46" y="200"/>
                  <a:pt x="69" y="203"/>
                </a:cubicBezTo>
                <a:cubicBezTo>
                  <a:pt x="139" y="211"/>
                  <a:pt x="230" y="172"/>
                  <a:pt x="272" y="116"/>
                </a:cubicBezTo>
                <a:close/>
              </a:path>
            </a:pathLst>
          </a:custGeom>
          <a:solidFill>
            <a:srgbClr val="F79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2" name="Freeform 142">
            <a:extLst>
              <a:ext uri="{FF2B5EF4-FFF2-40B4-BE49-F238E27FC236}">
                <a16:creationId xmlns:a16="http://schemas.microsoft.com/office/drawing/2014/main" id="{DD0AE872-F2A7-4691-B179-62DF05430FB5}"/>
              </a:ext>
            </a:extLst>
          </p:cNvPr>
          <p:cNvSpPr>
            <a:spLocks/>
          </p:cNvSpPr>
          <p:nvPr/>
        </p:nvSpPr>
        <p:spPr bwMode="auto">
          <a:xfrm>
            <a:off x="8925796" y="6008688"/>
            <a:ext cx="165100" cy="166688"/>
          </a:xfrm>
          <a:custGeom>
            <a:avLst/>
            <a:gdLst>
              <a:gd name="T0" fmla="*/ 162 w 180"/>
              <a:gd name="T1" fmla="*/ 0 h 182"/>
              <a:gd name="T2" fmla="*/ 156 w 180"/>
              <a:gd name="T3" fmla="*/ 9 h 182"/>
              <a:gd name="T4" fmla="*/ 151 w 180"/>
              <a:gd name="T5" fmla="*/ 9 h 182"/>
              <a:gd name="T6" fmla="*/ 135 w 180"/>
              <a:gd name="T7" fmla="*/ 30 h 182"/>
              <a:gd name="T8" fmla="*/ 71 w 180"/>
              <a:gd name="T9" fmla="*/ 59 h 182"/>
              <a:gd name="T10" fmla="*/ 65 w 180"/>
              <a:gd name="T11" fmla="*/ 72 h 182"/>
              <a:gd name="T12" fmla="*/ 61 w 180"/>
              <a:gd name="T13" fmla="*/ 70 h 182"/>
              <a:gd name="T14" fmla="*/ 65 w 180"/>
              <a:gd name="T15" fmla="*/ 80 h 182"/>
              <a:gd name="T16" fmla="*/ 65 w 180"/>
              <a:gd name="T17" fmla="*/ 80 h 182"/>
              <a:gd name="T18" fmla="*/ 87 w 180"/>
              <a:gd name="T19" fmla="*/ 100 h 182"/>
              <a:gd name="T20" fmla="*/ 98 w 180"/>
              <a:gd name="T21" fmla="*/ 128 h 182"/>
              <a:gd name="T22" fmla="*/ 51 w 180"/>
              <a:gd name="T23" fmla="*/ 145 h 182"/>
              <a:gd name="T24" fmla="*/ 21 w 180"/>
              <a:gd name="T25" fmla="*/ 131 h 182"/>
              <a:gd name="T26" fmla="*/ 9 w 180"/>
              <a:gd name="T27" fmla="*/ 141 h 182"/>
              <a:gd name="T28" fmla="*/ 0 w 180"/>
              <a:gd name="T29" fmla="*/ 134 h 182"/>
              <a:gd name="T30" fmla="*/ 4 w 180"/>
              <a:gd name="T31" fmla="*/ 145 h 182"/>
              <a:gd name="T32" fmla="*/ 37 w 180"/>
              <a:gd name="T33" fmla="*/ 159 h 182"/>
              <a:gd name="T34" fmla="*/ 28 w 180"/>
              <a:gd name="T35" fmla="*/ 171 h 182"/>
              <a:gd name="T36" fmla="*/ 17 w 180"/>
              <a:gd name="T37" fmla="*/ 169 h 182"/>
              <a:gd name="T38" fmla="*/ 21 w 180"/>
              <a:gd name="T39" fmla="*/ 180 h 182"/>
              <a:gd name="T40" fmla="*/ 38 w 180"/>
              <a:gd name="T41" fmla="*/ 182 h 182"/>
              <a:gd name="T42" fmla="*/ 54 w 180"/>
              <a:gd name="T43" fmla="*/ 160 h 182"/>
              <a:gd name="T44" fmla="*/ 121 w 180"/>
              <a:gd name="T45" fmla="*/ 129 h 182"/>
              <a:gd name="T46" fmla="*/ 128 w 180"/>
              <a:gd name="T47" fmla="*/ 104 h 182"/>
              <a:gd name="T48" fmla="*/ 128 w 180"/>
              <a:gd name="T49" fmla="*/ 104 h 182"/>
              <a:gd name="T50" fmla="*/ 122 w 180"/>
              <a:gd name="T51" fmla="*/ 92 h 182"/>
              <a:gd name="T52" fmla="*/ 121 w 180"/>
              <a:gd name="T53" fmla="*/ 95 h 182"/>
              <a:gd name="T54" fmla="*/ 109 w 180"/>
              <a:gd name="T55" fmla="*/ 86 h 182"/>
              <a:gd name="T56" fmla="*/ 95 w 180"/>
              <a:gd name="T57" fmla="*/ 59 h 182"/>
              <a:gd name="T58" fmla="*/ 136 w 180"/>
              <a:gd name="T59" fmla="*/ 44 h 182"/>
              <a:gd name="T60" fmla="*/ 163 w 180"/>
              <a:gd name="T61" fmla="*/ 55 h 182"/>
              <a:gd name="T62" fmla="*/ 180 w 180"/>
              <a:gd name="T63" fmla="*/ 42 h 182"/>
              <a:gd name="T64" fmla="*/ 176 w 180"/>
              <a:gd name="T65" fmla="*/ 32 h 182"/>
              <a:gd name="T66" fmla="*/ 170 w 180"/>
              <a:gd name="T67" fmla="*/ 36 h 182"/>
              <a:gd name="T68" fmla="*/ 152 w 180"/>
              <a:gd name="T69" fmla="*/ 31 h 182"/>
              <a:gd name="T70" fmla="*/ 167 w 180"/>
              <a:gd name="T71" fmla="*/ 10 h 182"/>
              <a:gd name="T72" fmla="*/ 162 w 180"/>
              <a:gd name="T73" fmla="*/ 0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80" h="182">
                <a:moveTo>
                  <a:pt x="162" y="0"/>
                </a:moveTo>
                <a:cubicBezTo>
                  <a:pt x="156" y="9"/>
                  <a:pt x="156" y="9"/>
                  <a:pt x="156" y="9"/>
                </a:cubicBezTo>
                <a:cubicBezTo>
                  <a:pt x="151" y="9"/>
                  <a:pt x="151" y="9"/>
                  <a:pt x="151" y="9"/>
                </a:cubicBezTo>
                <a:cubicBezTo>
                  <a:pt x="135" y="30"/>
                  <a:pt x="135" y="30"/>
                  <a:pt x="135" y="30"/>
                </a:cubicBezTo>
                <a:cubicBezTo>
                  <a:pt x="109" y="30"/>
                  <a:pt x="84" y="41"/>
                  <a:pt x="71" y="59"/>
                </a:cubicBezTo>
                <a:cubicBezTo>
                  <a:pt x="67" y="63"/>
                  <a:pt x="65" y="68"/>
                  <a:pt x="65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65" y="80"/>
                  <a:pt x="65" y="80"/>
                  <a:pt x="65" y="80"/>
                </a:cubicBezTo>
                <a:cubicBezTo>
                  <a:pt x="65" y="80"/>
                  <a:pt x="65" y="80"/>
                  <a:pt x="65" y="80"/>
                </a:cubicBezTo>
                <a:cubicBezTo>
                  <a:pt x="68" y="87"/>
                  <a:pt x="76" y="94"/>
                  <a:pt x="87" y="100"/>
                </a:cubicBezTo>
                <a:cubicBezTo>
                  <a:pt x="101" y="108"/>
                  <a:pt x="106" y="117"/>
                  <a:pt x="98" y="128"/>
                </a:cubicBezTo>
                <a:cubicBezTo>
                  <a:pt x="89" y="140"/>
                  <a:pt x="70" y="147"/>
                  <a:pt x="51" y="145"/>
                </a:cubicBezTo>
                <a:cubicBezTo>
                  <a:pt x="37" y="143"/>
                  <a:pt x="26" y="138"/>
                  <a:pt x="21" y="131"/>
                </a:cubicBezTo>
                <a:cubicBezTo>
                  <a:pt x="9" y="141"/>
                  <a:pt x="9" y="141"/>
                  <a:pt x="9" y="141"/>
                </a:cubicBezTo>
                <a:cubicBezTo>
                  <a:pt x="9" y="141"/>
                  <a:pt x="0" y="135"/>
                  <a:pt x="0" y="134"/>
                </a:cubicBezTo>
                <a:cubicBezTo>
                  <a:pt x="4" y="145"/>
                  <a:pt x="4" y="145"/>
                  <a:pt x="4" y="145"/>
                </a:cubicBezTo>
                <a:cubicBezTo>
                  <a:pt x="9" y="151"/>
                  <a:pt x="22" y="157"/>
                  <a:pt x="37" y="159"/>
                </a:cubicBezTo>
                <a:cubicBezTo>
                  <a:pt x="28" y="171"/>
                  <a:pt x="28" y="171"/>
                  <a:pt x="28" y="171"/>
                </a:cubicBezTo>
                <a:cubicBezTo>
                  <a:pt x="17" y="169"/>
                  <a:pt x="17" y="169"/>
                  <a:pt x="17" y="169"/>
                </a:cubicBezTo>
                <a:cubicBezTo>
                  <a:pt x="21" y="180"/>
                  <a:pt x="21" y="180"/>
                  <a:pt x="21" y="180"/>
                </a:cubicBezTo>
                <a:cubicBezTo>
                  <a:pt x="38" y="182"/>
                  <a:pt x="38" y="182"/>
                  <a:pt x="38" y="182"/>
                </a:cubicBezTo>
                <a:cubicBezTo>
                  <a:pt x="54" y="160"/>
                  <a:pt x="54" y="160"/>
                  <a:pt x="54" y="160"/>
                </a:cubicBezTo>
                <a:cubicBezTo>
                  <a:pt x="83" y="160"/>
                  <a:pt x="109" y="146"/>
                  <a:pt x="121" y="129"/>
                </a:cubicBezTo>
                <a:cubicBezTo>
                  <a:pt x="128" y="120"/>
                  <a:pt x="130" y="111"/>
                  <a:pt x="128" y="104"/>
                </a:cubicBezTo>
                <a:cubicBezTo>
                  <a:pt x="128" y="104"/>
                  <a:pt x="128" y="104"/>
                  <a:pt x="128" y="104"/>
                </a:cubicBezTo>
                <a:cubicBezTo>
                  <a:pt x="128" y="104"/>
                  <a:pt x="123" y="92"/>
                  <a:pt x="122" y="92"/>
                </a:cubicBezTo>
                <a:cubicBezTo>
                  <a:pt x="122" y="91"/>
                  <a:pt x="122" y="93"/>
                  <a:pt x="121" y="95"/>
                </a:cubicBezTo>
                <a:cubicBezTo>
                  <a:pt x="118" y="92"/>
                  <a:pt x="114" y="89"/>
                  <a:pt x="109" y="86"/>
                </a:cubicBezTo>
                <a:cubicBezTo>
                  <a:pt x="92" y="76"/>
                  <a:pt x="87" y="70"/>
                  <a:pt x="95" y="59"/>
                </a:cubicBezTo>
                <a:cubicBezTo>
                  <a:pt x="101" y="50"/>
                  <a:pt x="116" y="42"/>
                  <a:pt x="136" y="44"/>
                </a:cubicBezTo>
                <a:cubicBezTo>
                  <a:pt x="152" y="46"/>
                  <a:pt x="160" y="52"/>
                  <a:pt x="163" y="55"/>
                </a:cubicBezTo>
                <a:cubicBezTo>
                  <a:pt x="180" y="42"/>
                  <a:pt x="180" y="42"/>
                  <a:pt x="180" y="42"/>
                </a:cubicBezTo>
                <a:cubicBezTo>
                  <a:pt x="176" y="32"/>
                  <a:pt x="176" y="32"/>
                  <a:pt x="176" y="32"/>
                </a:cubicBezTo>
                <a:cubicBezTo>
                  <a:pt x="170" y="36"/>
                  <a:pt x="170" y="36"/>
                  <a:pt x="170" y="36"/>
                </a:cubicBezTo>
                <a:cubicBezTo>
                  <a:pt x="166" y="34"/>
                  <a:pt x="160" y="32"/>
                  <a:pt x="152" y="31"/>
                </a:cubicBezTo>
                <a:cubicBezTo>
                  <a:pt x="167" y="10"/>
                  <a:pt x="167" y="10"/>
                  <a:pt x="167" y="10"/>
                </a:cubicBezTo>
                <a:lnTo>
                  <a:pt x="162" y="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3" name="Freeform 143">
            <a:extLst>
              <a:ext uri="{FF2B5EF4-FFF2-40B4-BE49-F238E27FC236}">
                <a16:creationId xmlns:a16="http://schemas.microsoft.com/office/drawing/2014/main" id="{C1FA0D57-3557-4F5B-9637-3EEF341AA35F}"/>
              </a:ext>
            </a:extLst>
          </p:cNvPr>
          <p:cNvSpPr>
            <a:spLocks/>
          </p:cNvSpPr>
          <p:nvPr/>
        </p:nvSpPr>
        <p:spPr bwMode="auto">
          <a:xfrm>
            <a:off x="8925796" y="6007100"/>
            <a:ext cx="161925" cy="158750"/>
          </a:xfrm>
          <a:custGeom>
            <a:avLst/>
            <a:gdLst>
              <a:gd name="T0" fmla="*/ 162 w 176"/>
              <a:gd name="T1" fmla="*/ 2 h 173"/>
              <a:gd name="T2" fmla="*/ 146 w 176"/>
              <a:gd name="T3" fmla="*/ 0 h 173"/>
              <a:gd name="T4" fmla="*/ 131 w 176"/>
              <a:gd name="T5" fmla="*/ 21 h 173"/>
              <a:gd name="T6" fmla="*/ 66 w 176"/>
              <a:gd name="T7" fmla="*/ 50 h 173"/>
              <a:gd name="T8" fmla="*/ 82 w 176"/>
              <a:gd name="T9" fmla="*/ 92 h 173"/>
              <a:gd name="T10" fmla="*/ 93 w 176"/>
              <a:gd name="T11" fmla="*/ 120 h 173"/>
              <a:gd name="T12" fmla="*/ 47 w 176"/>
              <a:gd name="T13" fmla="*/ 137 h 173"/>
              <a:gd name="T14" fmla="*/ 16 w 176"/>
              <a:gd name="T15" fmla="*/ 123 h 173"/>
              <a:gd name="T16" fmla="*/ 0 w 176"/>
              <a:gd name="T17" fmla="*/ 136 h 173"/>
              <a:gd name="T18" fmla="*/ 33 w 176"/>
              <a:gd name="T19" fmla="*/ 150 h 173"/>
              <a:gd name="T20" fmla="*/ 17 w 176"/>
              <a:gd name="T21" fmla="*/ 171 h 173"/>
              <a:gd name="T22" fmla="*/ 33 w 176"/>
              <a:gd name="T23" fmla="*/ 173 h 173"/>
              <a:gd name="T24" fmla="*/ 49 w 176"/>
              <a:gd name="T25" fmla="*/ 152 h 173"/>
              <a:gd name="T26" fmla="*/ 117 w 176"/>
              <a:gd name="T27" fmla="*/ 121 h 173"/>
              <a:gd name="T28" fmla="*/ 105 w 176"/>
              <a:gd name="T29" fmla="*/ 78 h 173"/>
              <a:gd name="T30" fmla="*/ 90 w 176"/>
              <a:gd name="T31" fmla="*/ 50 h 173"/>
              <a:gd name="T32" fmla="*/ 131 w 176"/>
              <a:gd name="T33" fmla="*/ 36 h 173"/>
              <a:gd name="T34" fmla="*/ 159 w 176"/>
              <a:gd name="T35" fmla="*/ 47 h 173"/>
              <a:gd name="T36" fmla="*/ 176 w 176"/>
              <a:gd name="T37" fmla="*/ 34 h 173"/>
              <a:gd name="T38" fmla="*/ 147 w 176"/>
              <a:gd name="T39" fmla="*/ 22 h 173"/>
              <a:gd name="T40" fmla="*/ 162 w 176"/>
              <a:gd name="T41" fmla="*/ 2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76" h="173">
                <a:moveTo>
                  <a:pt x="162" y="2"/>
                </a:moveTo>
                <a:cubicBezTo>
                  <a:pt x="146" y="0"/>
                  <a:pt x="146" y="0"/>
                  <a:pt x="146" y="0"/>
                </a:cubicBezTo>
                <a:cubicBezTo>
                  <a:pt x="131" y="21"/>
                  <a:pt x="131" y="21"/>
                  <a:pt x="131" y="21"/>
                </a:cubicBezTo>
                <a:cubicBezTo>
                  <a:pt x="104" y="22"/>
                  <a:pt x="79" y="33"/>
                  <a:pt x="66" y="50"/>
                </a:cubicBezTo>
                <a:cubicBezTo>
                  <a:pt x="53" y="68"/>
                  <a:pt x="62" y="80"/>
                  <a:pt x="82" y="92"/>
                </a:cubicBezTo>
                <a:cubicBezTo>
                  <a:pt x="97" y="100"/>
                  <a:pt x="102" y="108"/>
                  <a:pt x="93" y="120"/>
                </a:cubicBezTo>
                <a:cubicBezTo>
                  <a:pt x="84" y="132"/>
                  <a:pt x="65" y="139"/>
                  <a:pt x="47" y="137"/>
                </a:cubicBezTo>
                <a:cubicBezTo>
                  <a:pt x="33" y="135"/>
                  <a:pt x="22" y="129"/>
                  <a:pt x="16" y="123"/>
                </a:cubicBezTo>
                <a:cubicBezTo>
                  <a:pt x="0" y="136"/>
                  <a:pt x="0" y="136"/>
                  <a:pt x="0" y="136"/>
                </a:cubicBezTo>
                <a:cubicBezTo>
                  <a:pt x="5" y="143"/>
                  <a:pt x="18" y="148"/>
                  <a:pt x="33" y="150"/>
                </a:cubicBezTo>
                <a:cubicBezTo>
                  <a:pt x="17" y="171"/>
                  <a:pt x="17" y="171"/>
                  <a:pt x="17" y="171"/>
                </a:cubicBezTo>
                <a:cubicBezTo>
                  <a:pt x="33" y="173"/>
                  <a:pt x="33" y="173"/>
                  <a:pt x="33" y="173"/>
                </a:cubicBezTo>
                <a:cubicBezTo>
                  <a:pt x="49" y="152"/>
                  <a:pt x="49" y="152"/>
                  <a:pt x="49" y="152"/>
                </a:cubicBezTo>
                <a:cubicBezTo>
                  <a:pt x="79" y="151"/>
                  <a:pt x="105" y="138"/>
                  <a:pt x="117" y="121"/>
                </a:cubicBezTo>
                <a:cubicBezTo>
                  <a:pt x="131" y="103"/>
                  <a:pt x="125" y="90"/>
                  <a:pt x="105" y="78"/>
                </a:cubicBezTo>
                <a:cubicBezTo>
                  <a:pt x="88" y="68"/>
                  <a:pt x="82" y="61"/>
                  <a:pt x="90" y="50"/>
                </a:cubicBezTo>
                <a:cubicBezTo>
                  <a:pt x="97" y="42"/>
                  <a:pt x="111" y="33"/>
                  <a:pt x="131" y="36"/>
                </a:cubicBezTo>
                <a:cubicBezTo>
                  <a:pt x="148" y="38"/>
                  <a:pt x="155" y="44"/>
                  <a:pt x="159" y="47"/>
                </a:cubicBezTo>
                <a:cubicBezTo>
                  <a:pt x="176" y="34"/>
                  <a:pt x="176" y="34"/>
                  <a:pt x="176" y="34"/>
                </a:cubicBezTo>
                <a:cubicBezTo>
                  <a:pt x="171" y="29"/>
                  <a:pt x="163" y="25"/>
                  <a:pt x="147" y="22"/>
                </a:cubicBezTo>
                <a:cubicBezTo>
                  <a:pt x="162" y="2"/>
                  <a:pt x="162" y="2"/>
                  <a:pt x="162" y="2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4" name="Freeform 144">
            <a:extLst>
              <a:ext uri="{FF2B5EF4-FFF2-40B4-BE49-F238E27FC236}">
                <a16:creationId xmlns:a16="http://schemas.microsoft.com/office/drawing/2014/main" id="{5D621AF6-D50D-4991-9965-B8450ECB2EAD}"/>
              </a:ext>
            </a:extLst>
          </p:cNvPr>
          <p:cNvSpPr>
            <a:spLocks/>
          </p:cNvSpPr>
          <p:nvPr/>
        </p:nvSpPr>
        <p:spPr bwMode="auto">
          <a:xfrm>
            <a:off x="8674971" y="5030788"/>
            <a:ext cx="211138" cy="300038"/>
          </a:xfrm>
          <a:custGeom>
            <a:avLst/>
            <a:gdLst>
              <a:gd name="T0" fmla="*/ 33 w 229"/>
              <a:gd name="T1" fmla="*/ 20 h 326"/>
              <a:gd name="T2" fmla="*/ 9 w 229"/>
              <a:gd name="T3" fmla="*/ 58 h 326"/>
              <a:gd name="T4" fmla="*/ 152 w 229"/>
              <a:gd name="T5" fmla="*/ 308 h 326"/>
              <a:gd name="T6" fmla="*/ 152 w 229"/>
              <a:gd name="T7" fmla="*/ 309 h 326"/>
              <a:gd name="T8" fmla="*/ 152 w 229"/>
              <a:gd name="T9" fmla="*/ 309 h 326"/>
              <a:gd name="T10" fmla="*/ 152 w 229"/>
              <a:gd name="T11" fmla="*/ 309 h 326"/>
              <a:gd name="T12" fmla="*/ 197 w 229"/>
              <a:gd name="T13" fmla="*/ 308 h 326"/>
              <a:gd name="T14" fmla="*/ 220 w 229"/>
              <a:gd name="T15" fmla="*/ 270 h 326"/>
              <a:gd name="T16" fmla="*/ 77 w 229"/>
              <a:gd name="T17" fmla="*/ 19 h 326"/>
              <a:gd name="T18" fmla="*/ 33 w 229"/>
              <a:gd name="T19" fmla="*/ 20 h 3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29" h="326">
                <a:moveTo>
                  <a:pt x="33" y="20"/>
                </a:moveTo>
                <a:cubicBezTo>
                  <a:pt x="0" y="39"/>
                  <a:pt x="9" y="58"/>
                  <a:pt x="9" y="58"/>
                </a:cubicBezTo>
                <a:cubicBezTo>
                  <a:pt x="152" y="308"/>
                  <a:pt x="152" y="308"/>
                  <a:pt x="152" y="308"/>
                </a:cubicBezTo>
                <a:cubicBezTo>
                  <a:pt x="152" y="308"/>
                  <a:pt x="152" y="309"/>
                  <a:pt x="152" y="309"/>
                </a:cubicBezTo>
                <a:cubicBezTo>
                  <a:pt x="152" y="309"/>
                  <a:pt x="152" y="309"/>
                  <a:pt x="152" y="309"/>
                </a:cubicBezTo>
                <a:cubicBezTo>
                  <a:pt x="152" y="309"/>
                  <a:pt x="152" y="309"/>
                  <a:pt x="152" y="309"/>
                </a:cubicBezTo>
                <a:cubicBezTo>
                  <a:pt x="155" y="312"/>
                  <a:pt x="166" y="326"/>
                  <a:pt x="197" y="308"/>
                </a:cubicBezTo>
                <a:cubicBezTo>
                  <a:pt x="229" y="289"/>
                  <a:pt x="220" y="270"/>
                  <a:pt x="220" y="270"/>
                </a:cubicBezTo>
                <a:cubicBezTo>
                  <a:pt x="77" y="19"/>
                  <a:pt x="77" y="19"/>
                  <a:pt x="77" y="19"/>
                </a:cubicBezTo>
                <a:cubicBezTo>
                  <a:pt x="77" y="19"/>
                  <a:pt x="68" y="0"/>
                  <a:pt x="33" y="20"/>
                </a:cubicBezTo>
                <a:close/>
              </a:path>
            </a:pathLst>
          </a:custGeom>
          <a:solidFill>
            <a:srgbClr val="F79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5" name="Freeform 145">
            <a:extLst>
              <a:ext uri="{FF2B5EF4-FFF2-40B4-BE49-F238E27FC236}">
                <a16:creationId xmlns:a16="http://schemas.microsoft.com/office/drawing/2014/main" id="{EC93EC28-6BE5-48D5-A596-672213F547DA}"/>
              </a:ext>
            </a:extLst>
          </p:cNvPr>
          <p:cNvSpPr>
            <a:spLocks/>
          </p:cNvSpPr>
          <p:nvPr/>
        </p:nvSpPr>
        <p:spPr bwMode="auto">
          <a:xfrm>
            <a:off x="8673384" y="5032375"/>
            <a:ext cx="68263" cy="41275"/>
          </a:xfrm>
          <a:custGeom>
            <a:avLst/>
            <a:gdLst>
              <a:gd name="T0" fmla="*/ 0 w 43"/>
              <a:gd name="T1" fmla="*/ 24 h 26"/>
              <a:gd name="T2" fmla="*/ 0 w 43"/>
              <a:gd name="T3" fmla="*/ 26 h 26"/>
              <a:gd name="T4" fmla="*/ 43 w 43"/>
              <a:gd name="T5" fmla="*/ 2 h 26"/>
              <a:gd name="T6" fmla="*/ 42 w 43"/>
              <a:gd name="T7" fmla="*/ 0 h 26"/>
              <a:gd name="T8" fmla="*/ 0 w 43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26">
                <a:moveTo>
                  <a:pt x="0" y="24"/>
                </a:moveTo>
                <a:lnTo>
                  <a:pt x="0" y="26"/>
                </a:lnTo>
                <a:lnTo>
                  <a:pt x="43" y="2"/>
                </a:lnTo>
                <a:lnTo>
                  <a:pt x="42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6" name="Freeform 146">
            <a:extLst>
              <a:ext uri="{FF2B5EF4-FFF2-40B4-BE49-F238E27FC236}">
                <a16:creationId xmlns:a16="http://schemas.microsoft.com/office/drawing/2014/main" id="{EF045AF4-DB41-457A-9E93-CE4854E74B78}"/>
              </a:ext>
            </a:extLst>
          </p:cNvPr>
          <p:cNvSpPr>
            <a:spLocks/>
          </p:cNvSpPr>
          <p:nvPr/>
        </p:nvSpPr>
        <p:spPr bwMode="auto">
          <a:xfrm>
            <a:off x="8682909" y="5049838"/>
            <a:ext cx="68263" cy="41275"/>
          </a:xfrm>
          <a:custGeom>
            <a:avLst/>
            <a:gdLst>
              <a:gd name="T0" fmla="*/ 0 w 43"/>
              <a:gd name="T1" fmla="*/ 25 h 26"/>
              <a:gd name="T2" fmla="*/ 1 w 43"/>
              <a:gd name="T3" fmla="*/ 26 h 26"/>
              <a:gd name="T4" fmla="*/ 43 w 43"/>
              <a:gd name="T5" fmla="*/ 2 h 26"/>
              <a:gd name="T6" fmla="*/ 43 w 43"/>
              <a:gd name="T7" fmla="*/ 0 h 26"/>
              <a:gd name="T8" fmla="*/ 0 w 43"/>
              <a:gd name="T9" fmla="*/ 25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26">
                <a:moveTo>
                  <a:pt x="0" y="25"/>
                </a:moveTo>
                <a:lnTo>
                  <a:pt x="1" y="26"/>
                </a:lnTo>
                <a:lnTo>
                  <a:pt x="43" y="2"/>
                </a:lnTo>
                <a:lnTo>
                  <a:pt x="43" y="0"/>
                </a:lnTo>
                <a:lnTo>
                  <a:pt x="0" y="2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7" name="Freeform 147">
            <a:extLst>
              <a:ext uri="{FF2B5EF4-FFF2-40B4-BE49-F238E27FC236}">
                <a16:creationId xmlns:a16="http://schemas.microsoft.com/office/drawing/2014/main" id="{9C16A0E6-CDE8-4A3E-A11B-F73EEF30939A}"/>
              </a:ext>
            </a:extLst>
          </p:cNvPr>
          <p:cNvSpPr>
            <a:spLocks/>
          </p:cNvSpPr>
          <p:nvPr/>
        </p:nvSpPr>
        <p:spPr bwMode="auto">
          <a:xfrm>
            <a:off x="8692434" y="5067300"/>
            <a:ext cx="68263" cy="41275"/>
          </a:xfrm>
          <a:custGeom>
            <a:avLst/>
            <a:gdLst>
              <a:gd name="T0" fmla="*/ 0 w 43"/>
              <a:gd name="T1" fmla="*/ 24 h 26"/>
              <a:gd name="T2" fmla="*/ 1 w 43"/>
              <a:gd name="T3" fmla="*/ 26 h 26"/>
              <a:gd name="T4" fmla="*/ 43 w 43"/>
              <a:gd name="T5" fmla="*/ 1 h 26"/>
              <a:gd name="T6" fmla="*/ 42 w 43"/>
              <a:gd name="T7" fmla="*/ 0 h 26"/>
              <a:gd name="T8" fmla="*/ 0 w 43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26">
                <a:moveTo>
                  <a:pt x="0" y="24"/>
                </a:moveTo>
                <a:lnTo>
                  <a:pt x="1" y="26"/>
                </a:lnTo>
                <a:lnTo>
                  <a:pt x="43" y="1"/>
                </a:lnTo>
                <a:lnTo>
                  <a:pt x="42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8" name="Freeform 148">
            <a:extLst>
              <a:ext uri="{FF2B5EF4-FFF2-40B4-BE49-F238E27FC236}">
                <a16:creationId xmlns:a16="http://schemas.microsoft.com/office/drawing/2014/main" id="{31EFC351-0F20-475E-89D3-7444D7283777}"/>
              </a:ext>
            </a:extLst>
          </p:cNvPr>
          <p:cNvSpPr>
            <a:spLocks/>
          </p:cNvSpPr>
          <p:nvPr/>
        </p:nvSpPr>
        <p:spPr bwMode="auto">
          <a:xfrm>
            <a:off x="8701959" y="5084763"/>
            <a:ext cx="69850" cy="41275"/>
          </a:xfrm>
          <a:custGeom>
            <a:avLst/>
            <a:gdLst>
              <a:gd name="T0" fmla="*/ 0 w 44"/>
              <a:gd name="T1" fmla="*/ 24 h 26"/>
              <a:gd name="T2" fmla="*/ 1 w 44"/>
              <a:gd name="T3" fmla="*/ 26 h 26"/>
              <a:gd name="T4" fmla="*/ 44 w 44"/>
              <a:gd name="T5" fmla="*/ 1 h 26"/>
              <a:gd name="T6" fmla="*/ 43 w 44"/>
              <a:gd name="T7" fmla="*/ 0 h 26"/>
              <a:gd name="T8" fmla="*/ 0 w 44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26">
                <a:moveTo>
                  <a:pt x="0" y="24"/>
                </a:moveTo>
                <a:lnTo>
                  <a:pt x="1" y="26"/>
                </a:lnTo>
                <a:lnTo>
                  <a:pt x="44" y="1"/>
                </a:lnTo>
                <a:lnTo>
                  <a:pt x="43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9" name="Freeform 149">
            <a:extLst>
              <a:ext uri="{FF2B5EF4-FFF2-40B4-BE49-F238E27FC236}">
                <a16:creationId xmlns:a16="http://schemas.microsoft.com/office/drawing/2014/main" id="{4B313751-2EFF-47DC-864D-0B1E45E73032}"/>
              </a:ext>
            </a:extLst>
          </p:cNvPr>
          <p:cNvSpPr>
            <a:spLocks/>
          </p:cNvSpPr>
          <p:nvPr/>
        </p:nvSpPr>
        <p:spPr bwMode="auto">
          <a:xfrm>
            <a:off x="8711484" y="5102225"/>
            <a:ext cx="69850" cy="41275"/>
          </a:xfrm>
          <a:custGeom>
            <a:avLst/>
            <a:gdLst>
              <a:gd name="T0" fmla="*/ 0 w 44"/>
              <a:gd name="T1" fmla="*/ 24 h 26"/>
              <a:gd name="T2" fmla="*/ 1 w 44"/>
              <a:gd name="T3" fmla="*/ 26 h 26"/>
              <a:gd name="T4" fmla="*/ 44 w 44"/>
              <a:gd name="T5" fmla="*/ 1 h 26"/>
              <a:gd name="T6" fmla="*/ 43 w 44"/>
              <a:gd name="T7" fmla="*/ 0 h 26"/>
              <a:gd name="T8" fmla="*/ 0 w 44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26">
                <a:moveTo>
                  <a:pt x="0" y="24"/>
                </a:moveTo>
                <a:lnTo>
                  <a:pt x="1" y="26"/>
                </a:lnTo>
                <a:lnTo>
                  <a:pt x="44" y="1"/>
                </a:lnTo>
                <a:lnTo>
                  <a:pt x="43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0" name="Freeform 150">
            <a:extLst>
              <a:ext uri="{FF2B5EF4-FFF2-40B4-BE49-F238E27FC236}">
                <a16:creationId xmlns:a16="http://schemas.microsoft.com/office/drawing/2014/main" id="{D5C95285-C2E2-4F99-A9CB-489462207D68}"/>
              </a:ext>
            </a:extLst>
          </p:cNvPr>
          <p:cNvSpPr>
            <a:spLocks/>
          </p:cNvSpPr>
          <p:nvPr/>
        </p:nvSpPr>
        <p:spPr bwMode="auto">
          <a:xfrm>
            <a:off x="8722596" y="5119688"/>
            <a:ext cx="68263" cy="39688"/>
          </a:xfrm>
          <a:custGeom>
            <a:avLst/>
            <a:gdLst>
              <a:gd name="T0" fmla="*/ 0 w 43"/>
              <a:gd name="T1" fmla="*/ 24 h 25"/>
              <a:gd name="T2" fmla="*/ 1 w 43"/>
              <a:gd name="T3" fmla="*/ 25 h 25"/>
              <a:gd name="T4" fmla="*/ 43 w 43"/>
              <a:gd name="T5" fmla="*/ 1 h 25"/>
              <a:gd name="T6" fmla="*/ 42 w 43"/>
              <a:gd name="T7" fmla="*/ 0 h 25"/>
              <a:gd name="T8" fmla="*/ 0 w 43"/>
              <a:gd name="T9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25">
                <a:moveTo>
                  <a:pt x="0" y="24"/>
                </a:moveTo>
                <a:lnTo>
                  <a:pt x="1" y="25"/>
                </a:lnTo>
                <a:lnTo>
                  <a:pt x="43" y="1"/>
                </a:lnTo>
                <a:lnTo>
                  <a:pt x="42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1" name="Freeform 151">
            <a:extLst>
              <a:ext uri="{FF2B5EF4-FFF2-40B4-BE49-F238E27FC236}">
                <a16:creationId xmlns:a16="http://schemas.microsoft.com/office/drawing/2014/main" id="{463D820A-E29D-4B42-BD14-E3F65827D80F}"/>
              </a:ext>
            </a:extLst>
          </p:cNvPr>
          <p:cNvSpPr>
            <a:spLocks/>
          </p:cNvSpPr>
          <p:nvPr/>
        </p:nvSpPr>
        <p:spPr bwMode="auto">
          <a:xfrm>
            <a:off x="8732121" y="5137150"/>
            <a:ext cx="68263" cy="39688"/>
          </a:xfrm>
          <a:custGeom>
            <a:avLst/>
            <a:gdLst>
              <a:gd name="T0" fmla="*/ 0 w 43"/>
              <a:gd name="T1" fmla="*/ 23 h 25"/>
              <a:gd name="T2" fmla="*/ 0 w 43"/>
              <a:gd name="T3" fmla="*/ 25 h 25"/>
              <a:gd name="T4" fmla="*/ 43 w 43"/>
              <a:gd name="T5" fmla="*/ 1 h 25"/>
              <a:gd name="T6" fmla="*/ 42 w 43"/>
              <a:gd name="T7" fmla="*/ 0 h 25"/>
              <a:gd name="T8" fmla="*/ 0 w 43"/>
              <a:gd name="T9" fmla="*/ 2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25">
                <a:moveTo>
                  <a:pt x="0" y="23"/>
                </a:moveTo>
                <a:lnTo>
                  <a:pt x="0" y="25"/>
                </a:lnTo>
                <a:lnTo>
                  <a:pt x="43" y="1"/>
                </a:lnTo>
                <a:lnTo>
                  <a:pt x="42" y="0"/>
                </a:lnTo>
                <a:lnTo>
                  <a:pt x="0" y="2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2" name="Freeform 152">
            <a:extLst>
              <a:ext uri="{FF2B5EF4-FFF2-40B4-BE49-F238E27FC236}">
                <a16:creationId xmlns:a16="http://schemas.microsoft.com/office/drawing/2014/main" id="{9E315853-B3E7-40D0-92AF-FE845975F681}"/>
              </a:ext>
            </a:extLst>
          </p:cNvPr>
          <p:cNvSpPr>
            <a:spLocks/>
          </p:cNvSpPr>
          <p:nvPr/>
        </p:nvSpPr>
        <p:spPr bwMode="auto">
          <a:xfrm>
            <a:off x="8741646" y="5153025"/>
            <a:ext cx="68263" cy="41275"/>
          </a:xfrm>
          <a:custGeom>
            <a:avLst/>
            <a:gdLst>
              <a:gd name="T0" fmla="*/ 0 w 43"/>
              <a:gd name="T1" fmla="*/ 24 h 26"/>
              <a:gd name="T2" fmla="*/ 1 w 43"/>
              <a:gd name="T3" fmla="*/ 26 h 26"/>
              <a:gd name="T4" fmla="*/ 43 w 43"/>
              <a:gd name="T5" fmla="*/ 2 h 26"/>
              <a:gd name="T6" fmla="*/ 43 w 43"/>
              <a:gd name="T7" fmla="*/ 0 h 26"/>
              <a:gd name="T8" fmla="*/ 0 w 43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26">
                <a:moveTo>
                  <a:pt x="0" y="24"/>
                </a:moveTo>
                <a:lnTo>
                  <a:pt x="1" y="26"/>
                </a:lnTo>
                <a:lnTo>
                  <a:pt x="43" y="2"/>
                </a:lnTo>
                <a:lnTo>
                  <a:pt x="43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3" name="Freeform 153">
            <a:extLst>
              <a:ext uri="{FF2B5EF4-FFF2-40B4-BE49-F238E27FC236}">
                <a16:creationId xmlns:a16="http://schemas.microsoft.com/office/drawing/2014/main" id="{8EB74D6E-ECD6-4302-A834-26903000327C}"/>
              </a:ext>
            </a:extLst>
          </p:cNvPr>
          <p:cNvSpPr>
            <a:spLocks/>
          </p:cNvSpPr>
          <p:nvPr/>
        </p:nvSpPr>
        <p:spPr bwMode="auto">
          <a:xfrm>
            <a:off x="8751171" y="5170488"/>
            <a:ext cx="69850" cy="41275"/>
          </a:xfrm>
          <a:custGeom>
            <a:avLst/>
            <a:gdLst>
              <a:gd name="T0" fmla="*/ 0 w 44"/>
              <a:gd name="T1" fmla="*/ 24 h 26"/>
              <a:gd name="T2" fmla="*/ 1 w 44"/>
              <a:gd name="T3" fmla="*/ 26 h 26"/>
              <a:gd name="T4" fmla="*/ 44 w 44"/>
              <a:gd name="T5" fmla="*/ 2 h 26"/>
              <a:gd name="T6" fmla="*/ 42 w 44"/>
              <a:gd name="T7" fmla="*/ 0 h 26"/>
              <a:gd name="T8" fmla="*/ 0 w 44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26">
                <a:moveTo>
                  <a:pt x="0" y="24"/>
                </a:moveTo>
                <a:lnTo>
                  <a:pt x="1" y="26"/>
                </a:lnTo>
                <a:lnTo>
                  <a:pt x="44" y="2"/>
                </a:lnTo>
                <a:lnTo>
                  <a:pt x="42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4" name="Freeform 154">
            <a:extLst>
              <a:ext uri="{FF2B5EF4-FFF2-40B4-BE49-F238E27FC236}">
                <a16:creationId xmlns:a16="http://schemas.microsoft.com/office/drawing/2014/main" id="{9CE18DA2-392D-426D-9F63-651FB7ECAF82}"/>
              </a:ext>
            </a:extLst>
          </p:cNvPr>
          <p:cNvSpPr>
            <a:spLocks/>
          </p:cNvSpPr>
          <p:nvPr/>
        </p:nvSpPr>
        <p:spPr bwMode="auto">
          <a:xfrm>
            <a:off x="8760696" y="5187950"/>
            <a:ext cx="69850" cy="41275"/>
          </a:xfrm>
          <a:custGeom>
            <a:avLst/>
            <a:gdLst>
              <a:gd name="T0" fmla="*/ 0 w 44"/>
              <a:gd name="T1" fmla="*/ 24 h 26"/>
              <a:gd name="T2" fmla="*/ 1 w 44"/>
              <a:gd name="T3" fmla="*/ 26 h 26"/>
              <a:gd name="T4" fmla="*/ 44 w 44"/>
              <a:gd name="T5" fmla="*/ 2 h 26"/>
              <a:gd name="T6" fmla="*/ 43 w 44"/>
              <a:gd name="T7" fmla="*/ 0 h 26"/>
              <a:gd name="T8" fmla="*/ 0 w 44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26">
                <a:moveTo>
                  <a:pt x="0" y="24"/>
                </a:moveTo>
                <a:lnTo>
                  <a:pt x="1" y="26"/>
                </a:lnTo>
                <a:lnTo>
                  <a:pt x="44" y="2"/>
                </a:lnTo>
                <a:lnTo>
                  <a:pt x="43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5" name="Freeform 155">
            <a:extLst>
              <a:ext uri="{FF2B5EF4-FFF2-40B4-BE49-F238E27FC236}">
                <a16:creationId xmlns:a16="http://schemas.microsoft.com/office/drawing/2014/main" id="{9AD6F4D8-C861-43A4-80E3-2B00E1897A22}"/>
              </a:ext>
            </a:extLst>
          </p:cNvPr>
          <p:cNvSpPr>
            <a:spLocks/>
          </p:cNvSpPr>
          <p:nvPr/>
        </p:nvSpPr>
        <p:spPr bwMode="auto">
          <a:xfrm>
            <a:off x="8770221" y="5205413"/>
            <a:ext cx="69850" cy="41275"/>
          </a:xfrm>
          <a:custGeom>
            <a:avLst/>
            <a:gdLst>
              <a:gd name="T0" fmla="*/ 0 w 44"/>
              <a:gd name="T1" fmla="*/ 24 h 26"/>
              <a:gd name="T2" fmla="*/ 1 w 44"/>
              <a:gd name="T3" fmla="*/ 26 h 26"/>
              <a:gd name="T4" fmla="*/ 44 w 44"/>
              <a:gd name="T5" fmla="*/ 1 h 26"/>
              <a:gd name="T6" fmla="*/ 43 w 44"/>
              <a:gd name="T7" fmla="*/ 0 h 26"/>
              <a:gd name="T8" fmla="*/ 0 w 44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26">
                <a:moveTo>
                  <a:pt x="0" y="24"/>
                </a:moveTo>
                <a:lnTo>
                  <a:pt x="1" y="26"/>
                </a:lnTo>
                <a:lnTo>
                  <a:pt x="44" y="1"/>
                </a:lnTo>
                <a:lnTo>
                  <a:pt x="43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6" name="Freeform 156">
            <a:extLst>
              <a:ext uri="{FF2B5EF4-FFF2-40B4-BE49-F238E27FC236}">
                <a16:creationId xmlns:a16="http://schemas.microsoft.com/office/drawing/2014/main" id="{CAF222CE-121F-436B-8BFB-9D1913F6E0E9}"/>
              </a:ext>
            </a:extLst>
          </p:cNvPr>
          <p:cNvSpPr>
            <a:spLocks/>
          </p:cNvSpPr>
          <p:nvPr/>
        </p:nvSpPr>
        <p:spPr bwMode="auto">
          <a:xfrm>
            <a:off x="8781334" y="5222875"/>
            <a:ext cx="68263" cy="41275"/>
          </a:xfrm>
          <a:custGeom>
            <a:avLst/>
            <a:gdLst>
              <a:gd name="T0" fmla="*/ 0 w 43"/>
              <a:gd name="T1" fmla="*/ 24 h 26"/>
              <a:gd name="T2" fmla="*/ 1 w 43"/>
              <a:gd name="T3" fmla="*/ 26 h 26"/>
              <a:gd name="T4" fmla="*/ 43 w 43"/>
              <a:gd name="T5" fmla="*/ 1 h 26"/>
              <a:gd name="T6" fmla="*/ 42 w 43"/>
              <a:gd name="T7" fmla="*/ 0 h 26"/>
              <a:gd name="T8" fmla="*/ 0 w 43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26">
                <a:moveTo>
                  <a:pt x="0" y="24"/>
                </a:moveTo>
                <a:lnTo>
                  <a:pt x="1" y="26"/>
                </a:lnTo>
                <a:lnTo>
                  <a:pt x="43" y="1"/>
                </a:lnTo>
                <a:lnTo>
                  <a:pt x="42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7" name="Freeform 157">
            <a:extLst>
              <a:ext uri="{FF2B5EF4-FFF2-40B4-BE49-F238E27FC236}">
                <a16:creationId xmlns:a16="http://schemas.microsoft.com/office/drawing/2014/main" id="{80E2E4EC-B822-4B78-A85E-B62E9080DCAE}"/>
              </a:ext>
            </a:extLst>
          </p:cNvPr>
          <p:cNvSpPr>
            <a:spLocks/>
          </p:cNvSpPr>
          <p:nvPr/>
        </p:nvSpPr>
        <p:spPr bwMode="auto">
          <a:xfrm>
            <a:off x="8790859" y="5240338"/>
            <a:ext cx="69850" cy="39688"/>
          </a:xfrm>
          <a:custGeom>
            <a:avLst/>
            <a:gdLst>
              <a:gd name="T0" fmla="*/ 0 w 44"/>
              <a:gd name="T1" fmla="*/ 24 h 25"/>
              <a:gd name="T2" fmla="*/ 1 w 44"/>
              <a:gd name="T3" fmla="*/ 25 h 25"/>
              <a:gd name="T4" fmla="*/ 44 w 44"/>
              <a:gd name="T5" fmla="*/ 1 h 25"/>
              <a:gd name="T6" fmla="*/ 42 w 44"/>
              <a:gd name="T7" fmla="*/ 0 h 25"/>
              <a:gd name="T8" fmla="*/ 0 w 44"/>
              <a:gd name="T9" fmla="*/ 24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25">
                <a:moveTo>
                  <a:pt x="0" y="24"/>
                </a:moveTo>
                <a:lnTo>
                  <a:pt x="1" y="25"/>
                </a:lnTo>
                <a:lnTo>
                  <a:pt x="44" y="1"/>
                </a:lnTo>
                <a:lnTo>
                  <a:pt x="42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8" name="Freeform 158">
            <a:extLst>
              <a:ext uri="{FF2B5EF4-FFF2-40B4-BE49-F238E27FC236}">
                <a16:creationId xmlns:a16="http://schemas.microsoft.com/office/drawing/2014/main" id="{2ED42353-4974-4D53-A89F-682E05703BCB}"/>
              </a:ext>
            </a:extLst>
          </p:cNvPr>
          <p:cNvSpPr>
            <a:spLocks/>
          </p:cNvSpPr>
          <p:nvPr/>
        </p:nvSpPr>
        <p:spPr bwMode="auto">
          <a:xfrm>
            <a:off x="8800384" y="5257800"/>
            <a:ext cx="68263" cy="39688"/>
          </a:xfrm>
          <a:custGeom>
            <a:avLst/>
            <a:gdLst>
              <a:gd name="T0" fmla="*/ 0 w 43"/>
              <a:gd name="T1" fmla="*/ 23 h 25"/>
              <a:gd name="T2" fmla="*/ 1 w 43"/>
              <a:gd name="T3" fmla="*/ 25 h 25"/>
              <a:gd name="T4" fmla="*/ 43 w 43"/>
              <a:gd name="T5" fmla="*/ 1 h 25"/>
              <a:gd name="T6" fmla="*/ 43 w 43"/>
              <a:gd name="T7" fmla="*/ 0 h 25"/>
              <a:gd name="T8" fmla="*/ 0 w 43"/>
              <a:gd name="T9" fmla="*/ 23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25">
                <a:moveTo>
                  <a:pt x="0" y="23"/>
                </a:moveTo>
                <a:lnTo>
                  <a:pt x="1" y="25"/>
                </a:lnTo>
                <a:lnTo>
                  <a:pt x="43" y="1"/>
                </a:lnTo>
                <a:lnTo>
                  <a:pt x="43" y="0"/>
                </a:lnTo>
                <a:lnTo>
                  <a:pt x="0" y="2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9" name="Freeform 159">
            <a:extLst>
              <a:ext uri="{FF2B5EF4-FFF2-40B4-BE49-F238E27FC236}">
                <a16:creationId xmlns:a16="http://schemas.microsoft.com/office/drawing/2014/main" id="{1560B7EC-DEB9-4FB5-AAA4-2A6B9D6EC324}"/>
              </a:ext>
            </a:extLst>
          </p:cNvPr>
          <p:cNvSpPr>
            <a:spLocks/>
          </p:cNvSpPr>
          <p:nvPr/>
        </p:nvSpPr>
        <p:spPr bwMode="auto">
          <a:xfrm>
            <a:off x="8809909" y="5273675"/>
            <a:ext cx="69850" cy="41275"/>
          </a:xfrm>
          <a:custGeom>
            <a:avLst/>
            <a:gdLst>
              <a:gd name="T0" fmla="*/ 0 w 44"/>
              <a:gd name="T1" fmla="*/ 24 h 26"/>
              <a:gd name="T2" fmla="*/ 1 w 44"/>
              <a:gd name="T3" fmla="*/ 26 h 26"/>
              <a:gd name="T4" fmla="*/ 44 w 44"/>
              <a:gd name="T5" fmla="*/ 2 h 26"/>
              <a:gd name="T6" fmla="*/ 43 w 44"/>
              <a:gd name="T7" fmla="*/ 0 h 26"/>
              <a:gd name="T8" fmla="*/ 0 w 44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4" h="26">
                <a:moveTo>
                  <a:pt x="0" y="24"/>
                </a:moveTo>
                <a:lnTo>
                  <a:pt x="1" y="26"/>
                </a:lnTo>
                <a:lnTo>
                  <a:pt x="44" y="2"/>
                </a:lnTo>
                <a:lnTo>
                  <a:pt x="43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0" name="Freeform 160">
            <a:extLst>
              <a:ext uri="{FF2B5EF4-FFF2-40B4-BE49-F238E27FC236}">
                <a16:creationId xmlns:a16="http://schemas.microsoft.com/office/drawing/2014/main" id="{7C72721C-0290-497E-B560-0A6984BC51CF}"/>
              </a:ext>
            </a:extLst>
          </p:cNvPr>
          <p:cNvSpPr>
            <a:spLocks/>
          </p:cNvSpPr>
          <p:nvPr/>
        </p:nvSpPr>
        <p:spPr bwMode="auto">
          <a:xfrm>
            <a:off x="8821021" y="5291138"/>
            <a:ext cx="68263" cy="41275"/>
          </a:xfrm>
          <a:custGeom>
            <a:avLst/>
            <a:gdLst>
              <a:gd name="T0" fmla="*/ 0 w 43"/>
              <a:gd name="T1" fmla="*/ 24 h 26"/>
              <a:gd name="T2" fmla="*/ 0 w 43"/>
              <a:gd name="T3" fmla="*/ 26 h 26"/>
              <a:gd name="T4" fmla="*/ 43 w 43"/>
              <a:gd name="T5" fmla="*/ 2 h 26"/>
              <a:gd name="T6" fmla="*/ 42 w 43"/>
              <a:gd name="T7" fmla="*/ 0 h 26"/>
              <a:gd name="T8" fmla="*/ 0 w 43"/>
              <a:gd name="T9" fmla="*/ 24 h 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3" h="26">
                <a:moveTo>
                  <a:pt x="0" y="24"/>
                </a:moveTo>
                <a:lnTo>
                  <a:pt x="0" y="26"/>
                </a:lnTo>
                <a:lnTo>
                  <a:pt x="43" y="2"/>
                </a:lnTo>
                <a:lnTo>
                  <a:pt x="42" y="0"/>
                </a:lnTo>
                <a:lnTo>
                  <a:pt x="0" y="2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1" name="Freeform 161">
            <a:extLst>
              <a:ext uri="{FF2B5EF4-FFF2-40B4-BE49-F238E27FC236}">
                <a16:creationId xmlns:a16="http://schemas.microsoft.com/office/drawing/2014/main" id="{6184D9F2-E149-4794-8744-60470DA0B63F}"/>
              </a:ext>
            </a:extLst>
          </p:cNvPr>
          <p:cNvSpPr>
            <a:spLocks/>
          </p:cNvSpPr>
          <p:nvPr/>
        </p:nvSpPr>
        <p:spPr bwMode="auto">
          <a:xfrm>
            <a:off x="8597184" y="5757863"/>
            <a:ext cx="282575" cy="244475"/>
          </a:xfrm>
          <a:custGeom>
            <a:avLst/>
            <a:gdLst>
              <a:gd name="T0" fmla="*/ 25 w 307"/>
              <a:gd name="T1" fmla="*/ 236 h 265"/>
              <a:gd name="T2" fmla="*/ 66 w 307"/>
              <a:gd name="T3" fmla="*/ 253 h 265"/>
              <a:gd name="T4" fmla="*/ 292 w 307"/>
              <a:gd name="T5" fmla="*/ 74 h 265"/>
              <a:gd name="T6" fmla="*/ 292 w 307"/>
              <a:gd name="T7" fmla="*/ 73 h 265"/>
              <a:gd name="T8" fmla="*/ 292 w 307"/>
              <a:gd name="T9" fmla="*/ 73 h 265"/>
              <a:gd name="T10" fmla="*/ 292 w 307"/>
              <a:gd name="T11" fmla="*/ 73 h 265"/>
              <a:gd name="T12" fmla="*/ 284 w 307"/>
              <a:gd name="T13" fmla="*/ 30 h 265"/>
              <a:gd name="T14" fmla="*/ 244 w 307"/>
              <a:gd name="T15" fmla="*/ 12 h 265"/>
              <a:gd name="T16" fmla="*/ 17 w 307"/>
              <a:gd name="T17" fmla="*/ 192 h 265"/>
              <a:gd name="T18" fmla="*/ 25 w 307"/>
              <a:gd name="T19" fmla="*/ 236 h 2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307" h="265">
                <a:moveTo>
                  <a:pt x="25" y="236"/>
                </a:moveTo>
                <a:cubicBezTo>
                  <a:pt x="48" y="265"/>
                  <a:pt x="66" y="253"/>
                  <a:pt x="66" y="253"/>
                </a:cubicBezTo>
                <a:cubicBezTo>
                  <a:pt x="292" y="74"/>
                  <a:pt x="292" y="74"/>
                  <a:pt x="292" y="74"/>
                </a:cubicBezTo>
                <a:cubicBezTo>
                  <a:pt x="292" y="74"/>
                  <a:pt x="292" y="74"/>
                  <a:pt x="292" y="73"/>
                </a:cubicBezTo>
                <a:cubicBezTo>
                  <a:pt x="292" y="73"/>
                  <a:pt x="292" y="73"/>
                  <a:pt x="292" y="73"/>
                </a:cubicBezTo>
                <a:cubicBezTo>
                  <a:pt x="292" y="73"/>
                  <a:pt x="292" y="73"/>
                  <a:pt x="292" y="73"/>
                </a:cubicBezTo>
                <a:cubicBezTo>
                  <a:pt x="295" y="71"/>
                  <a:pt x="307" y="58"/>
                  <a:pt x="284" y="30"/>
                </a:cubicBezTo>
                <a:cubicBezTo>
                  <a:pt x="261" y="0"/>
                  <a:pt x="244" y="12"/>
                  <a:pt x="244" y="12"/>
                </a:cubicBezTo>
                <a:cubicBezTo>
                  <a:pt x="17" y="192"/>
                  <a:pt x="17" y="192"/>
                  <a:pt x="17" y="192"/>
                </a:cubicBezTo>
                <a:cubicBezTo>
                  <a:pt x="17" y="192"/>
                  <a:pt x="0" y="204"/>
                  <a:pt x="25" y="236"/>
                </a:cubicBezTo>
                <a:close/>
              </a:path>
            </a:pathLst>
          </a:custGeom>
          <a:solidFill>
            <a:srgbClr val="F79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2" name="Freeform 162">
            <a:extLst>
              <a:ext uri="{FF2B5EF4-FFF2-40B4-BE49-F238E27FC236}">
                <a16:creationId xmlns:a16="http://schemas.microsoft.com/office/drawing/2014/main" id="{5B1FB17E-F84D-4370-815F-27987BADB235}"/>
              </a:ext>
            </a:extLst>
          </p:cNvPr>
          <p:cNvSpPr>
            <a:spLocks/>
          </p:cNvSpPr>
          <p:nvPr/>
        </p:nvSpPr>
        <p:spPr bwMode="auto">
          <a:xfrm>
            <a:off x="8597184" y="5940425"/>
            <a:ext cx="50800" cy="63500"/>
          </a:xfrm>
          <a:custGeom>
            <a:avLst/>
            <a:gdLst>
              <a:gd name="T0" fmla="*/ 31 w 32"/>
              <a:gd name="T1" fmla="*/ 40 h 40"/>
              <a:gd name="T2" fmla="*/ 32 w 32"/>
              <a:gd name="T3" fmla="*/ 39 h 40"/>
              <a:gd name="T4" fmla="*/ 2 w 32"/>
              <a:gd name="T5" fmla="*/ 0 h 40"/>
              <a:gd name="T6" fmla="*/ 0 w 32"/>
              <a:gd name="T7" fmla="*/ 2 h 40"/>
              <a:gd name="T8" fmla="*/ 31 w 32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0">
                <a:moveTo>
                  <a:pt x="31" y="40"/>
                </a:moveTo>
                <a:lnTo>
                  <a:pt x="32" y="39"/>
                </a:lnTo>
                <a:lnTo>
                  <a:pt x="2" y="0"/>
                </a:lnTo>
                <a:lnTo>
                  <a:pt x="0" y="2"/>
                </a:lnTo>
                <a:lnTo>
                  <a:pt x="31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3" name="Freeform 163">
            <a:extLst>
              <a:ext uri="{FF2B5EF4-FFF2-40B4-BE49-F238E27FC236}">
                <a16:creationId xmlns:a16="http://schemas.microsoft.com/office/drawing/2014/main" id="{BED572E0-FE59-4AE4-AAE1-12FBEAF5733F}"/>
              </a:ext>
            </a:extLst>
          </p:cNvPr>
          <p:cNvSpPr>
            <a:spLocks/>
          </p:cNvSpPr>
          <p:nvPr/>
        </p:nvSpPr>
        <p:spPr bwMode="auto">
          <a:xfrm>
            <a:off x="8613059" y="5927725"/>
            <a:ext cx="50800" cy="63500"/>
          </a:xfrm>
          <a:custGeom>
            <a:avLst/>
            <a:gdLst>
              <a:gd name="T0" fmla="*/ 31 w 32"/>
              <a:gd name="T1" fmla="*/ 40 h 40"/>
              <a:gd name="T2" fmla="*/ 32 w 32"/>
              <a:gd name="T3" fmla="*/ 39 h 40"/>
              <a:gd name="T4" fmla="*/ 2 w 32"/>
              <a:gd name="T5" fmla="*/ 0 h 40"/>
              <a:gd name="T6" fmla="*/ 0 w 32"/>
              <a:gd name="T7" fmla="*/ 1 h 40"/>
              <a:gd name="T8" fmla="*/ 31 w 32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0">
                <a:moveTo>
                  <a:pt x="31" y="40"/>
                </a:moveTo>
                <a:lnTo>
                  <a:pt x="32" y="39"/>
                </a:lnTo>
                <a:lnTo>
                  <a:pt x="2" y="0"/>
                </a:lnTo>
                <a:lnTo>
                  <a:pt x="0" y="1"/>
                </a:lnTo>
                <a:lnTo>
                  <a:pt x="31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4" name="Freeform 164">
            <a:extLst>
              <a:ext uri="{FF2B5EF4-FFF2-40B4-BE49-F238E27FC236}">
                <a16:creationId xmlns:a16="http://schemas.microsoft.com/office/drawing/2014/main" id="{F5A42368-8084-441F-A8D4-677700302083}"/>
              </a:ext>
            </a:extLst>
          </p:cNvPr>
          <p:cNvSpPr>
            <a:spLocks/>
          </p:cNvSpPr>
          <p:nvPr/>
        </p:nvSpPr>
        <p:spPr bwMode="auto">
          <a:xfrm>
            <a:off x="8628934" y="5916613"/>
            <a:ext cx="50800" cy="61913"/>
          </a:xfrm>
          <a:custGeom>
            <a:avLst/>
            <a:gdLst>
              <a:gd name="T0" fmla="*/ 31 w 32"/>
              <a:gd name="T1" fmla="*/ 39 h 39"/>
              <a:gd name="T2" fmla="*/ 32 w 32"/>
              <a:gd name="T3" fmla="*/ 38 h 39"/>
              <a:gd name="T4" fmla="*/ 2 w 32"/>
              <a:gd name="T5" fmla="*/ 0 h 39"/>
              <a:gd name="T6" fmla="*/ 0 w 32"/>
              <a:gd name="T7" fmla="*/ 1 h 39"/>
              <a:gd name="T8" fmla="*/ 31 w 32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9">
                <a:moveTo>
                  <a:pt x="31" y="39"/>
                </a:moveTo>
                <a:lnTo>
                  <a:pt x="32" y="38"/>
                </a:lnTo>
                <a:lnTo>
                  <a:pt x="2" y="0"/>
                </a:lnTo>
                <a:lnTo>
                  <a:pt x="0" y="1"/>
                </a:lnTo>
                <a:lnTo>
                  <a:pt x="31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5" name="Freeform 165">
            <a:extLst>
              <a:ext uri="{FF2B5EF4-FFF2-40B4-BE49-F238E27FC236}">
                <a16:creationId xmlns:a16="http://schemas.microsoft.com/office/drawing/2014/main" id="{4668FD2D-416D-49C2-8E19-8A1E5CEFFD95}"/>
              </a:ext>
            </a:extLst>
          </p:cNvPr>
          <p:cNvSpPr>
            <a:spLocks/>
          </p:cNvSpPr>
          <p:nvPr/>
        </p:nvSpPr>
        <p:spPr bwMode="auto">
          <a:xfrm>
            <a:off x="8644809" y="5903913"/>
            <a:ext cx="50800" cy="61913"/>
          </a:xfrm>
          <a:custGeom>
            <a:avLst/>
            <a:gdLst>
              <a:gd name="T0" fmla="*/ 31 w 32"/>
              <a:gd name="T1" fmla="*/ 39 h 39"/>
              <a:gd name="T2" fmla="*/ 32 w 32"/>
              <a:gd name="T3" fmla="*/ 38 h 39"/>
              <a:gd name="T4" fmla="*/ 2 w 32"/>
              <a:gd name="T5" fmla="*/ 0 h 39"/>
              <a:gd name="T6" fmla="*/ 0 w 32"/>
              <a:gd name="T7" fmla="*/ 1 h 39"/>
              <a:gd name="T8" fmla="*/ 31 w 32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9">
                <a:moveTo>
                  <a:pt x="31" y="39"/>
                </a:moveTo>
                <a:lnTo>
                  <a:pt x="32" y="38"/>
                </a:lnTo>
                <a:lnTo>
                  <a:pt x="2" y="0"/>
                </a:lnTo>
                <a:lnTo>
                  <a:pt x="0" y="1"/>
                </a:lnTo>
                <a:lnTo>
                  <a:pt x="31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6" name="Freeform 166">
            <a:extLst>
              <a:ext uri="{FF2B5EF4-FFF2-40B4-BE49-F238E27FC236}">
                <a16:creationId xmlns:a16="http://schemas.microsoft.com/office/drawing/2014/main" id="{D32311B9-9B74-41F1-B5DB-1AE8736FFC9F}"/>
              </a:ext>
            </a:extLst>
          </p:cNvPr>
          <p:cNvSpPr>
            <a:spLocks/>
          </p:cNvSpPr>
          <p:nvPr/>
        </p:nvSpPr>
        <p:spPr bwMode="auto">
          <a:xfrm>
            <a:off x="8660684" y="5891213"/>
            <a:ext cx="50800" cy="61913"/>
          </a:xfrm>
          <a:custGeom>
            <a:avLst/>
            <a:gdLst>
              <a:gd name="T0" fmla="*/ 30 w 32"/>
              <a:gd name="T1" fmla="*/ 39 h 39"/>
              <a:gd name="T2" fmla="*/ 32 w 32"/>
              <a:gd name="T3" fmla="*/ 38 h 39"/>
              <a:gd name="T4" fmla="*/ 1 w 32"/>
              <a:gd name="T5" fmla="*/ 0 h 39"/>
              <a:gd name="T6" fmla="*/ 0 w 32"/>
              <a:gd name="T7" fmla="*/ 1 h 39"/>
              <a:gd name="T8" fmla="*/ 30 w 32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9">
                <a:moveTo>
                  <a:pt x="30" y="39"/>
                </a:moveTo>
                <a:lnTo>
                  <a:pt x="32" y="38"/>
                </a:lnTo>
                <a:lnTo>
                  <a:pt x="1" y="0"/>
                </a:lnTo>
                <a:lnTo>
                  <a:pt x="0" y="1"/>
                </a:lnTo>
                <a:lnTo>
                  <a:pt x="30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7" name="Freeform 167">
            <a:extLst>
              <a:ext uri="{FF2B5EF4-FFF2-40B4-BE49-F238E27FC236}">
                <a16:creationId xmlns:a16="http://schemas.microsoft.com/office/drawing/2014/main" id="{55A67059-C41B-492E-8700-44D349F766B8}"/>
              </a:ext>
            </a:extLst>
          </p:cNvPr>
          <p:cNvSpPr>
            <a:spLocks/>
          </p:cNvSpPr>
          <p:nvPr/>
        </p:nvSpPr>
        <p:spPr bwMode="auto">
          <a:xfrm>
            <a:off x="8676559" y="5880100"/>
            <a:ext cx="49213" cy="61913"/>
          </a:xfrm>
          <a:custGeom>
            <a:avLst/>
            <a:gdLst>
              <a:gd name="T0" fmla="*/ 30 w 31"/>
              <a:gd name="T1" fmla="*/ 39 h 39"/>
              <a:gd name="T2" fmla="*/ 31 w 31"/>
              <a:gd name="T3" fmla="*/ 38 h 39"/>
              <a:gd name="T4" fmla="*/ 1 w 31"/>
              <a:gd name="T5" fmla="*/ 0 h 39"/>
              <a:gd name="T6" fmla="*/ 0 w 31"/>
              <a:gd name="T7" fmla="*/ 1 h 39"/>
              <a:gd name="T8" fmla="*/ 30 w 31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9">
                <a:moveTo>
                  <a:pt x="30" y="39"/>
                </a:moveTo>
                <a:lnTo>
                  <a:pt x="31" y="38"/>
                </a:lnTo>
                <a:lnTo>
                  <a:pt x="1" y="0"/>
                </a:lnTo>
                <a:lnTo>
                  <a:pt x="0" y="1"/>
                </a:lnTo>
                <a:lnTo>
                  <a:pt x="30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8" name="Freeform 168">
            <a:extLst>
              <a:ext uri="{FF2B5EF4-FFF2-40B4-BE49-F238E27FC236}">
                <a16:creationId xmlns:a16="http://schemas.microsoft.com/office/drawing/2014/main" id="{FE68C97D-83DD-4C9B-9E35-12A08CBDC626}"/>
              </a:ext>
            </a:extLst>
          </p:cNvPr>
          <p:cNvSpPr>
            <a:spLocks/>
          </p:cNvSpPr>
          <p:nvPr/>
        </p:nvSpPr>
        <p:spPr bwMode="auto">
          <a:xfrm>
            <a:off x="8690846" y="5865813"/>
            <a:ext cx="50800" cy="63500"/>
          </a:xfrm>
          <a:custGeom>
            <a:avLst/>
            <a:gdLst>
              <a:gd name="T0" fmla="*/ 31 w 32"/>
              <a:gd name="T1" fmla="*/ 40 h 40"/>
              <a:gd name="T2" fmla="*/ 32 w 32"/>
              <a:gd name="T3" fmla="*/ 39 h 40"/>
              <a:gd name="T4" fmla="*/ 2 w 32"/>
              <a:gd name="T5" fmla="*/ 0 h 40"/>
              <a:gd name="T6" fmla="*/ 0 w 32"/>
              <a:gd name="T7" fmla="*/ 2 h 40"/>
              <a:gd name="T8" fmla="*/ 31 w 32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0">
                <a:moveTo>
                  <a:pt x="31" y="40"/>
                </a:moveTo>
                <a:lnTo>
                  <a:pt x="32" y="39"/>
                </a:lnTo>
                <a:lnTo>
                  <a:pt x="2" y="0"/>
                </a:lnTo>
                <a:lnTo>
                  <a:pt x="0" y="2"/>
                </a:lnTo>
                <a:lnTo>
                  <a:pt x="31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9" name="Freeform 169">
            <a:extLst>
              <a:ext uri="{FF2B5EF4-FFF2-40B4-BE49-F238E27FC236}">
                <a16:creationId xmlns:a16="http://schemas.microsoft.com/office/drawing/2014/main" id="{1B3E8B1A-502D-41C3-8AD8-30CF414DE6B7}"/>
              </a:ext>
            </a:extLst>
          </p:cNvPr>
          <p:cNvSpPr>
            <a:spLocks/>
          </p:cNvSpPr>
          <p:nvPr/>
        </p:nvSpPr>
        <p:spPr bwMode="auto">
          <a:xfrm>
            <a:off x="8706721" y="5854700"/>
            <a:ext cx="50800" cy="61913"/>
          </a:xfrm>
          <a:custGeom>
            <a:avLst/>
            <a:gdLst>
              <a:gd name="T0" fmla="*/ 30 w 32"/>
              <a:gd name="T1" fmla="*/ 39 h 39"/>
              <a:gd name="T2" fmla="*/ 32 w 32"/>
              <a:gd name="T3" fmla="*/ 38 h 39"/>
              <a:gd name="T4" fmla="*/ 1 w 32"/>
              <a:gd name="T5" fmla="*/ 0 h 39"/>
              <a:gd name="T6" fmla="*/ 0 w 32"/>
              <a:gd name="T7" fmla="*/ 1 h 39"/>
              <a:gd name="T8" fmla="*/ 30 w 32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9">
                <a:moveTo>
                  <a:pt x="30" y="39"/>
                </a:moveTo>
                <a:lnTo>
                  <a:pt x="32" y="38"/>
                </a:lnTo>
                <a:lnTo>
                  <a:pt x="1" y="0"/>
                </a:lnTo>
                <a:lnTo>
                  <a:pt x="0" y="1"/>
                </a:lnTo>
                <a:lnTo>
                  <a:pt x="30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0" name="Freeform 170">
            <a:extLst>
              <a:ext uri="{FF2B5EF4-FFF2-40B4-BE49-F238E27FC236}">
                <a16:creationId xmlns:a16="http://schemas.microsoft.com/office/drawing/2014/main" id="{C25712EC-B57F-4752-925B-99D41DA1FE51}"/>
              </a:ext>
            </a:extLst>
          </p:cNvPr>
          <p:cNvSpPr>
            <a:spLocks/>
          </p:cNvSpPr>
          <p:nvPr/>
        </p:nvSpPr>
        <p:spPr bwMode="auto">
          <a:xfrm>
            <a:off x="8722596" y="5842000"/>
            <a:ext cx="49213" cy="61913"/>
          </a:xfrm>
          <a:custGeom>
            <a:avLst/>
            <a:gdLst>
              <a:gd name="T0" fmla="*/ 30 w 31"/>
              <a:gd name="T1" fmla="*/ 39 h 39"/>
              <a:gd name="T2" fmla="*/ 31 w 31"/>
              <a:gd name="T3" fmla="*/ 38 h 39"/>
              <a:gd name="T4" fmla="*/ 1 w 31"/>
              <a:gd name="T5" fmla="*/ 0 h 39"/>
              <a:gd name="T6" fmla="*/ 0 w 31"/>
              <a:gd name="T7" fmla="*/ 1 h 39"/>
              <a:gd name="T8" fmla="*/ 30 w 31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1" h="39">
                <a:moveTo>
                  <a:pt x="30" y="39"/>
                </a:moveTo>
                <a:lnTo>
                  <a:pt x="31" y="38"/>
                </a:lnTo>
                <a:lnTo>
                  <a:pt x="1" y="0"/>
                </a:lnTo>
                <a:lnTo>
                  <a:pt x="0" y="1"/>
                </a:lnTo>
                <a:lnTo>
                  <a:pt x="30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1" name="Freeform 171">
            <a:extLst>
              <a:ext uri="{FF2B5EF4-FFF2-40B4-BE49-F238E27FC236}">
                <a16:creationId xmlns:a16="http://schemas.microsoft.com/office/drawing/2014/main" id="{36BEA5DF-8A74-47F7-9EF0-B1C69E69BA6D}"/>
              </a:ext>
            </a:extLst>
          </p:cNvPr>
          <p:cNvSpPr>
            <a:spLocks/>
          </p:cNvSpPr>
          <p:nvPr/>
        </p:nvSpPr>
        <p:spPr bwMode="auto">
          <a:xfrm>
            <a:off x="8736884" y="5829300"/>
            <a:ext cx="50800" cy="63500"/>
          </a:xfrm>
          <a:custGeom>
            <a:avLst/>
            <a:gdLst>
              <a:gd name="T0" fmla="*/ 31 w 32"/>
              <a:gd name="T1" fmla="*/ 40 h 40"/>
              <a:gd name="T2" fmla="*/ 32 w 32"/>
              <a:gd name="T3" fmla="*/ 38 h 40"/>
              <a:gd name="T4" fmla="*/ 2 w 32"/>
              <a:gd name="T5" fmla="*/ 0 h 40"/>
              <a:gd name="T6" fmla="*/ 0 w 32"/>
              <a:gd name="T7" fmla="*/ 1 h 40"/>
              <a:gd name="T8" fmla="*/ 31 w 32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0">
                <a:moveTo>
                  <a:pt x="31" y="40"/>
                </a:moveTo>
                <a:lnTo>
                  <a:pt x="32" y="38"/>
                </a:lnTo>
                <a:lnTo>
                  <a:pt x="2" y="0"/>
                </a:lnTo>
                <a:lnTo>
                  <a:pt x="0" y="1"/>
                </a:lnTo>
                <a:lnTo>
                  <a:pt x="31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2" name="Freeform 172">
            <a:extLst>
              <a:ext uri="{FF2B5EF4-FFF2-40B4-BE49-F238E27FC236}">
                <a16:creationId xmlns:a16="http://schemas.microsoft.com/office/drawing/2014/main" id="{106E9C10-3F97-43E2-9600-EA21AD7584CC}"/>
              </a:ext>
            </a:extLst>
          </p:cNvPr>
          <p:cNvSpPr>
            <a:spLocks/>
          </p:cNvSpPr>
          <p:nvPr/>
        </p:nvSpPr>
        <p:spPr bwMode="auto">
          <a:xfrm>
            <a:off x="8752759" y="5818188"/>
            <a:ext cx="50800" cy="61913"/>
          </a:xfrm>
          <a:custGeom>
            <a:avLst/>
            <a:gdLst>
              <a:gd name="T0" fmla="*/ 31 w 32"/>
              <a:gd name="T1" fmla="*/ 39 h 39"/>
              <a:gd name="T2" fmla="*/ 32 w 32"/>
              <a:gd name="T3" fmla="*/ 38 h 39"/>
              <a:gd name="T4" fmla="*/ 2 w 32"/>
              <a:gd name="T5" fmla="*/ 0 h 39"/>
              <a:gd name="T6" fmla="*/ 0 w 32"/>
              <a:gd name="T7" fmla="*/ 1 h 39"/>
              <a:gd name="T8" fmla="*/ 31 w 32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9">
                <a:moveTo>
                  <a:pt x="31" y="39"/>
                </a:moveTo>
                <a:lnTo>
                  <a:pt x="32" y="38"/>
                </a:lnTo>
                <a:lnTo>
                  <a:pt x="2" y="0"/>
                </a:lnTo>
                <a:lnTo>
                  <a:pt x="0" y="1"/>
                </a:lnTo>
                <a:lnTo>
                  <a:pt x="31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3" name="Freeform 173">
            <a:extLst>
              <a:ext uri="{FF2B5EF4-FFF2-40B4-BE49-F238E27FC236}">
                <a16:creationId xmlns:a16="http://schemas.microsoft.com/office/drawing/2014/main" id="{93DB8EE2-9D5F-4AF0-BAD9-8CEF89F424E9}"/>
              </a:ext>
            </a:extLst>
          </p:cNvPr>
          <p:cNvSpPr>
            <a:spLocks/>
          </p:cNvSpPr>
          <p:nvPr/>
        </p:nvSpPr>
        <p:spPr bwMode="auto">
          <a:xfrm>
            <a:off x="8768634" y="5805488"/>
            <a:ext cx="50800" cy="61913"/>
          </a:xfrm>
          <a:custGeom>
            <a:avLst/>
            <a:gdLst>
              <a:gd name="T0" fmla="*/ 30 w 32"/>
              <a:gd name="T1" fmla="*/ 39 h 39"/>
              <a:gd name="T2" fmla="*/ 32 w 32"/>
              <a:gd name="T3" fmla="*/ 38 h 39"/>
              <a:gd name="T4" fmla="*/ 2 w 32"/>
              <a:gd name="T5" fmla="*/ 0 h 39"/>
              <a:gd name="T6" fmla="*/ 0 w 32"/>
              <a:gd name="T7" fmla="*/ 1 h 39"/>
              <a:gd name="T8" fmla="*/ 30 w 32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9">
                <a:moveTo>
                  <a:pt x="30" y="39"/>
                </a:moveTo>
                <a:lnTo>
                  <a:pt x="32" y="38"/>
                </a:lnTo>
                <a:lnTo>
                  <a:pt x="2" y="0"/>
                </a:lnTo>
                <a:lnTo>
                  <a:pt x="0" y="1"/>
                </a:lnTo>
                <a:lnTo>
                  <a:pt x="30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4" name="Freeform 174">
            <a:extLst>
              <a:ext uri="{FF2B5EF4-FFF2-40B4-BE49-F238E27FC236}">
                <a16:creationId xmlns:a16="http://schemas.microsoft.com/office/drawing/2014/main" id="{01BD8DAA-8494-4435-AB88-EDBD5BADE5CD}"/>
              </a:ext>
            </a:extLst>
          </p:cNvPr>
          <p:cNvSpPr>
            <a:spLocks/>
          </p:cNvSpPr>
          <p:nvPr/>
        </p:nvSpPr>
        <p:spPr bwMode="auto">
          <a:xfrm>
            <a:off x="8784509" y="5792788"/>
            <a:ext cx="50800" cy="61913"/>
          </a:xfrm>
          <a:custGeom>
            <a:avLst/>
            <a:gdLst>
              <a:gd name="T0" fmla="*/ 30 w 32"/>
              <a:gd name="T1" fmla="*/ 39 h 39"/>
              <a:gd name="T2" fmla="*/ 32 w 32"/>
              <a:gd name="T3" fmla="*/ 38 h 39"/>
              <a:gd name="T4" fmla="*/ 1 w 32"/>
              <a:gd name="T5" fmla="*/ 0 h 39"/>
              <a:gd name="T6" fmla="*/ 0 w 32"/>
              <a:gd name="T7" fmla="*/ 1 h 39"/>
              <a:gd name="T8" fmla="*/ 30 w 32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9">
                <a:moveTo>
                  <a:pt x="30" y="39"/>
                </a:moveTo>
                <a:lnTo>
                  <a:pt x="32" y="38"/>
                </a:lnTo>
                <a:lnTo>
                  <a:pt x="1" y="0"/>
                </a:lnTo>
                <a:lnTo>
                  <a:pt x="0" y="1"/>
                </a:lnTo>
                <a:lnTo>
                  <a:pt x="30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5" name="Freeform 175">
            <a:extLst>
              <a:ext uri="{FF2B5EF4-FFF2-40B4-BE49-F238E27FC236}">
                <a16:creationId xmlns:a16="http://schemas.microsoft.com/office/drawing/2014/main" id="{88F35108-3947-427B-976C-CF20E6E476DE}"/>
              </a:ext>
            </a:extLst>
          </p:cNvPr>
          <p:cNvSpPr>
            <a:spLocks/>
          </p:cNvSpPr>
          <p:nvPr/>
        </p:nvSpPr>
        <p:spPr bwMode="auto">
          <a:xfrm>
            <a:off x="8800384" y="5780088"/>
            <a:ext cx="50800" cy="61913"/>
          </a:xfrm>
          <a:custGeom>
            <a:avLst/>
            <a:gdLst>
              <a:gd name="T0" fmla="*/ 30 w 32"/>
              <a:gd name="T1" fmla="*/ 39 h 39"/>
              <a:gd name="T2" fmla="*/ 32 w 32"/>
              <a:gd name="T3" fmla="*/ 38 h 39"/>
              <a:gd name="T4" fmla="*/ 1 w 32"/>
              <a:gd name="T5" fmla="*/ 0 h 39"/>
              <a:gd name="T6" fmla="*/ 0 w 32"/>
              <a:gd name="T7" fmla="*/ 1 h 39"/>
              <a:gd name="T8" fmla="*/ 30 w 32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9">
                <a:moveTo>
                  <a:pt x="30" y="39"/>
                </a:moveTo>
                <a:lnTo>
                  <a:pt x="32" y="38"/>
                </a:lnTo>
                <a:lnTo>
                  <a:pt x="1" y="0"/>
                </a:lnTo>
                <a:lnTo>
                  <a:pt x="0" y="1"/>
                </a:lnTo>
                <a:lnTo>
                  <a:pt x="30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6" name="Freeform 176">
            <a:extLst>
              <a:ext uri="{FF2B5EF4-FFF2-40B4-BE49-F238E27FC236}">
                <a16:creationId xmlns:a16="http://schemas.microsoft.com/office/drawing/2014/main" id="{8DF40FFC-2A0C-4E34-BA74-BA9EF2F263B1}"/>
              </a:ext>
            </a:extLst>
          </p:cNvPr>
          <p:cNvSpPr>
            <a:spLocks/>
          </p:cNvSpPr>
          <p:nvPr/>
        </p:nvSpPr>
        <p:spPr bwMode="auto">
          <a:xfrm>
            <a:off x="8816259" y="5767388"/>
            <a:ext cx="50800" cy="63500"/>
          </a:xfrm>
          <a:custGeom>
            <a:avLst/>
            <a:gdLst>
              <a:gd name="T0" fmla="*/ 30 w 32"/>
              <a:gd name="T1" fmla="*/ 40 h 40"/>
              <a:gd name="T2" fmla="*/ 32 w 32"/>
              <a:gd name="T3" fmla="*/ 39 h 40"/>
              <a:gd name="T4" fmla="*/ 1 w 32"/>
              <a:gd name="T5" fmla="*/ 0 h 40"/>
              <a:gd name="T6" fmla="*/ 0 w 32"/>
              <a:gd name="T7" fmla="*/ 2 h 40"/>
              <a:gd name="T8" fmla="*/ 30 w 32"/>
              <a:gd name="T9" fmla="*/ 40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0">
                <a:moveTo>
                  <a:pt x="30" y="40"/>
                </a:moveTo>
                <a:lnTo>
                  <a:pt x="32" y="39"/>
                </a:lnTo>
                <a:lnTo>
                  <a:pt x="1" y="0"/>
                </a:lnTo>
                <a:lnTo>
                  <a:pt x="0" y="2"/>
                </a:lnTo>
                <a:lnTo>
                  <a:pt x="30" y="4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7" name="Freeform 177">
            <a:extLst>
              <a:ext uri="{FF2B5EF4-FFF2-40B4-BE49-F238E27FC236}">
                <a16:creationId xmlns:a16="http://schemas.microsoft.com/office/drawing/2014/main" id="{A3A4BD6C-1FDB-443B-9DD1-DE6EEE645EEA}"/>
              </a:ext>
            </a:extLst>
          </p:cNvPr>
          <p:cNvSpPr>
            <a:spLocks/>
          </p:cNvSpPr>
          <p:nvPr/>
        </p:nvSpPr>
        <p:spPr bwMode="auto">
          <a:xfrm>
            <a:off x="8830546" y="5756275"/>
            <a:ext cx="50800" cy="61913"/>
          </a:xfrm>
          <a:custGeom>
            <a:avLst/>
            <a:gdLst>
              <a:gd name="T0" fmla="*/ 31 w 32"/>
              <a:gd name="T1" fmla="*/ 39 h 39"/>
              <a:gd name="T2" fmla="*/ 32 w 32"/>
              <a:gd name="T3" fmla="*/ 38 h 39"/>
              <a:gd name="T4" fmla="*/ 2 w 32"/>
              <a:gd name="T5" fmla="*/ 0 h 39"/>
              <a:gd name="T6" fmla="*/ 0 w 32"/>
              <a:gd name="T7" fmla="*/ 1 h 39"/>
              <a:gd name="T8" fmla="*/ 31 w 32"/>
              <a:gd name="T9" fmla="*/ 39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39">
                <a:moveTo>
                  <a:pt x="31" y="39"/>
                </a:moveTo>
                <a:lnTo>
                  <a:pt x="32" y="38"/>
                </a:lnTo>
                <a:lnTo>
                  <a:pt x="2" y="0"/>
                </a:lnTo>
                <a:lnTo>
                  <a:pt x="0" y="1"/>
                </a:lnTo>
                <a:lnTo>
                  <a:pt x="31" y="39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8" name="Freeform 178">
            <a:extLst>
              <a:ext uri="{FF2B5EF4-FFF2-40B4-BE49-F238E27FC236}">
                <a16:creationId xmlns:a16="http://schemas.microsoft.com/office/drawing/2014/main" id="{19A197BE-A6DD-408B-8B9D-0C437CC0A8B6}"/>
              </a:ext>
            </a:extLst>
          </p:cNvPr>
          <p:cNvSpPr>
            <a:spLocks/>
          </p:cNvSpPr>
          <p:nvPr/>
        </p:nvSpPr>
        <p:spPr bwMode="auto">
          <a:xfrm>
            <a:off x="9121059" y="5716588"/>
            <a:ext cx="374650" cy="173038"/>
          </a:xfrm>
          <a:custGeom>
            <a:avLst/>
            <a:gdLst>
              <a:gd name="T0" fmla="*/ 343 w 408"/>
              <a:gd name="T1" fmla="*/ 12 h 187"/>
              <a:gd name="T2" fmla="*/ 190 w 408"/>
              <a:gd name="T3" fmla="*/ 31 h 187"/>
              <a:gd name="T4" fmla="*/ 47 w 408"/>
              <a:gd name="T5" fmla="*/ 94 h 187"/>
              <a:gd name="T6" fmla="*/ 0 w 408"/>
              <a:gd name="T7" fmla="*/ 100 h 187"/>
              <a:gd name="T8" fmla="*/ 10 w 408"/>
              <a:gd name="T9" fmla="*/ 148 h 187"/>
              <a:gd name="T10" fmla="*/ 220 w 408"/>
              <a:gd name="T11" fmla="*/ 157 h 187"/>
              <a:gd name="T12" fmla="*/ 399 w 408"/>
              <a:gd name="T13" fmla="*/ 40 h 187"/>
              <a:gd name="T14" fmla="*/ 390 w 408"/>
              <a:gd name="T15" fmla="*/ 0 h 187"/>
              <a:gd name="T16" fmla="*/ 343 w 408"/>
              <a:gd name="T17" fmla="*/ 12 h 1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08" h="187">
                <a:moveTo>
                  <a:pt x="343" y="12"/>
                </a:moveTo>
                <a:cubicBezTo>
                  <a:pt x="304" y="9"/>
                  <a:pt x="249" y="15"/>
                  <a:pt x="190" y="31"/>
                </a:cubicBezTo>
                <a:cubicBezTo>
                  <a:pt x="130" y="48"/>
                  <a:pt x="79" y="71"/>
                  <a:pt x="47" y="94"/>
                </a:cubicBezTo>
                <a:cubicBezTo>
                  <a:pt x="0" y="100"/>
                  <a:pt x="0" y="100"/>
                  <a:pt x="0" y="100"/>
                </a:cubicBezTo>
                <a:cubicBezTo>
                  <a:pt x="10" y="148"/>
                  <a:pt x="10" y="148"/>
                  <a:pt x="10" y="148"/>
                </a:cubicBezTo>
                <a:cubicBezTo>
                  <a:pt x="19" y="182"/>
                  <a:pt x="113" y="187"/>
                  <a:pt x="220" y="157"/>
                </a:cubicBezTo>
                <a:cubicBezTo>
                  <a:pt x="328" y="127"/>
                  <a:pt x="408" y="75"/>
                  <a:pt x="399" y="40"/>
                </a:cubicBezTo>
                <a:cubicBezTo>
                  <a:pt x="390" y="0"/>
                  <a:pt x="390" y="0"/>
                  <a:pt x="390" y="0"/>
                </a:cubicBezTo>
                <a:lnTo>
                  <a:pt x="343" y="12"/>
                </a:lnTo>
                <a:close/>
              </a:path>
            </a:pathLst>
          </a:custGeom>
          <a:solidFill>
            <a:srgbClr val="F79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9" name="Freeform 179">
            <a:extLst>
              <a:ext uri="{FF2B5EF4-FFF2-40B4-BE49-F238E27FC236}">
                <a16:creationId xmlns:a16="http://schemas.microsoft.com/office/drawing/2014/main" id="{56E19927-2A24-4D82-B7BF-0C7F0158FD9B}"/>
              </a:ext>
            </a:extLst>
          </p:cNvPr>
          <p:cNvSpPr>
            <a:spLocks/>
          </p:cNvSpPr>
          <p:nvPr/>
        </p:nvSpPr>
        <p:spPr bwMode="auto">
          <a:xfrm>
            <a:off x="9125821" y="5815013"/>
            <a:ext cx="20638" cy="73025"/>
          </a:xfrm>
          <a:custGeom>
            <a:avLst/>
            <a:gdLst>
              <a:gd name="T0" fmla="*/ 13 w 13"/>
              <a:gd name="T1" fmla="*/ 45 h 46"/>
              <a:gd name="T2" fmla="*/ 11 w 13"/>
              <a:gd name="T3" fmla="*/ 46 h 46"/>
              <a:gd name="T4" fmla="*/ 0 w 13"/>
              <a:gd name="T5" fmla="*/ 1 h 46"/>
              <a:gd name="T6" fmla="*/ 2 w 13"/>
              <a:gd name="T7" fmla="*/ 0 h 46"/>
              <a:gd name="T8" fmla="*/ 13 w 13"/>
              <a:gd name="T9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6">
                <a:moveTo>
                  <a:pt x="13" y="45"/>
                </a:moveTo>
                <a:lnTo>
                  <a:pt x="11" y="46"/>
                </a:lnTo>
                <a:lnTo>
                  <a:pt x="0" y="1"/>
                </a:lnTo>
                <a:lnTo>
                  <a:pt x="2" y="0"/>
                </a:lnTo>
                <a:lnTo>
                  <a:pt x="13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0" name="Freeform 180">
            <a:extLst>
              <a:ext uri="{FF2B5EF4-FFF2-40B4-BE49-F238E27FC236}">
                <a16:creationId xmlns:a16="http://schemas.microsoft.com/office/drawing/2014/main" id="{7014DEDC-F9A1-49D8-89AE-EA56DE3EE952}"/>
              </a:ext>
            </a:extLst>
          </p:cNvPr>
          <p:cNvSpPr>
            <a:spLocks/>
          </p:cNvSpPr>
          <p:nvPr/>
        </p:nvSpPr>
        <p:spPr bwMode="auto">
          <a:xfrm>
            <a:off x="9138521" y="5818188"/>
            <a:ext cx="19050" cy="73025"/>
          </a:xfrm>
          <a:custGeom>
            <a:avLst/>
            <a:gdLst>
              <a:gd name="T0" fmla="*/ 12 w 12"/>
              <a:gd name="T1" fmla="*/ 45 h 46"/>
              <a:gd name="T2" fmla="*/ 11 w 12"/>
              <a:gd name="T3" fmla="*/ 46 h 46"/>
              <a:gd name="T4" fmla="*/ 0 w 12"/>
              <a:gd name="T5" fmla="*/ 1 h 46"/>
              <a:gd name="T6" fmla="*/ 1 w 12"/>
              <a:gd name="T7" fmla="*/ 0 h 46"/>
              <a:gd name="T8" fmla="*/ 12 w 12"/>
              <a:gd name="T9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46">
                <a:moveTo>
                  <a:pt x="12" y="45"/>
                </a:moveTo>
                <a:lnTo>
                  <a:pt x="11" y="46"/>
                </a:lnTo>
                <a:lnTo>
                  <a:pt x="0" y="1"/>
                </a:lnTo>
                <a:lnTo>
                  <a:pt x="1" y="0"/>
                </a:lnTo>
                <a:lnTo>
                  <a:pt x="12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1" name="Freeform 181">
            <a:extLst>
              <a:ext uri="{FF2B5EF4-FFF2-40B4-BE49-F238E27FC236}">
                <a16:creationId xmlns:a16="http://schemas.microsoft.com/office/drawing/2014/main" id="{7DD7A860-2426-430A-85B4-0DE0EA1A5746}"/>
              </a:ext>
            </a:extLst>
          </p:cNvPr>
          <p:cNvSpPr>
            <a:spLocks/>
          </p:cNvSpPr>
          <p:nvPr/>
        </p:nvSpPr>
        <p:spPr bwMode="auto">
          <a:xfrm>
            <a:off x="9155984" y="5821363"/>
            <a:ext cx="20638" cy="73025"/>
          </a:xfrm>
          <a:custGeom>
            <a:avLst/>
            <a:gdLst>
              <a:gd name="T0" fmla="*/ 13 w 13"/>
              <a:gd name="T1" fmla="*/ 45 h 46"/>
              <a:gd name="T2" fmla="*/ 11 w 13"/>
              <a:gd name="T3" fmla="*/ 46 h 46"/>
              <a:gd name="T4" fmla="*/ 0 w 13"/>
              <a:gd name="T5" fmla="*/ 1 h 46"/>
              <a:gd name="T6" fmla="*/ 2 w 13"/>
              <a:gd name="T7" fmla="*/ 0 h 46"/>
              <a:gd name="T8" fmla="*/ 13 w 13"/>
              <a:gd name="T9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6">
                <a:moveTo>
                  <a:pt x="13" y="45"/>
                </a:moveTo>
                <a:lnTo>
                  <a:pt x="11" y="46"/>
                </a:lnTo>
                <a:lnTo>
                  <a:pt x="0" y="1"/>
                </a:lnTo>
                <a:lnTo>
                  <a:pt x="2" y="0"/>
                </a:lnTo>
                <a:lnTo>
                  <a:pt x="13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2" name="Freeform 182">
            <a:extLst>
              <a:ext uri="{FF2B5EF4-FFF2-40B4-BE49-F238E27FC236}">
                <a16:creationId xmlns:a16="http://schemas.microsoft.com/office/drawing/2014/main" id="{05931D8B-B1B5-42CE-8426-ADA3BE7F4607}"/>
              </a:ext>
            </a:extLst>
          </p:cNvPr>
          <p:cNvSpPr>
            <a:spLocks/>
          </p:cNvSpPr>
          <p:nvPr/>
        </p:nvSpPr>
        <p:spPr bwMode="auto">
          <a:xfrm>
            <a:off x="9175034" y="5822950"/>
            <a:ext cx="22225" cy="71438"/>
          </a:xfrm>
          <a:custGeom>
            <a:avLst/>
            <a:gdLst>
              <a:gd name="T0" fmla="*/ 14 w 14"/>
              <a:gd name="T1" fmla="*/ 45 h 45"/>
              <a:gd name="T2" fmla="*/ 12 w 14"/>
              <a:gd name="T3" fmla="*/ 45 h 45"/>
              <a:gd name="T4" fmla="*/ 0 w 14"/>
              <a:gd name="T5" fmla="*/ 1 h 45"/>
              <a:gd name="T6" fmla="*/ 3 w 14"/>
              <a:gd name="T7" fmla="*/ 0 h 45"/>
              <a:gd name="T8" fmla="*/ 14 w 14"/>
              <a:gd name="T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45">
                <a:moveTo>
                  <a:pt x="14" y="45"/>
                </a:moveTo>
                <a:lnTo>
                  <a:pt x="12" y="45"/>
                </a:lnTo>
                <a:lnTo>
                  <a:pt x="0" y="1"/>
                </a:lnTo>
                <a:lnTo>
                  <a:pt x="3" y="0"/>
                </a:lnTo>
                <a:lnTo>
                  <a:pt x="14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3" name="Freeform 183">
            <a:extLst>
              <a:ext uri="{FF2B5EF4-FFF2-40B4-BE49-F238E27FC236}">
                <a16:creationId xmlns:a16="http://schemas.microsoft.com/office/drawing/2014/main" id="{3038FFA7-260A-4A73-A94F-8E8E2412B216}"/>
              </a:ext>
            </a:extLst>
          </p:cNvPr>
          <p:cNvSpPr>
            <a:spLocks/>
          </p:cNvSpPr>
          <p:nvPr/>
        </p:nvSpPr>
        <p:spPr bwMode="auto">
          <a:xfrm>
            <a:off x="9198846" y="5822950"/>
            <a:ext cx="20638" cy="73025"/>
          </a:xfrm>
          <a:custGeom>
            <a:avLst/>
            <a:gdLst>
              <a:gd name="T0" fmla="*/ 13 w 13"/>
              <a:gd name="T1" fmla="*/ 45 h 46"/>
              <a:gd name="T2" fmla="*/ 11 w 13"/>
              <a:gd name="T3" fmla="*/ 46 h 46"/>
              <a:gd name="T4" fmla="*/ 0 w 13"/>
              <a:gd name="T5" fmla="*/ 1 h 46"/>
              <a:gd name="T6" fmla="*/ 2 w 13"/>
              <a:gd name="T7" fmla="*/ 0 h 46"/>
              <a:gd name="T8" fmla="*/ 13 w 13"/>
              <a:gd name="T9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6">
                <a:moveTo>
                  <a:pt x="13" y="45"/>
                </a:moveTo>
                <a:lnTo>
                  <a:pt x="11" y="46"/>
                </a:lnTo>
                <a:lnTo>
                  <a:pt x="0" y="1"/>
                </a:lnTo>
                <a:lnTo>
                  <a:pt x="2" y="0"/>
                </a:lnTo>
                <a:lnTo>
                  <a:pt x="13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4" name="Freeform 184">
            <a:extLst>
              <a:ext uri="{FF2B5EF4-FFF2-40B4-BE49-F238E27FC236}">
                <a16:creationId xmlns:a16="http://schemas.microsoft.com/office/drawing/2014/main" id="{BBDA4688-B4F9-4297-9F48-3319AB34AFB8}"/>
              </a:ext>
            </a:extLst>
          </p:cNvPr>
          <p:cNvSpPr>
            <a:spLocks/>
          </p:cNvSpPr>
          <p:nvPr/>
        </p:nvSpPr>
        <p:spPr bwMode="auto">
          <a:xfrm>
            <a:off x="9225834" y="5822950"/>
            <a:ext cx="20638" cy="73025"/>
          </a:xfrm>
          <a:custGeom>
            <a:avLst/>
            <a:gdLst>
              <a:gd name="T0" fmla="*/ 13 w 13"/>
              <a:gd name="T1" fmla="*/ 45 h 46"/>
              <a:gd name="T2" fmla="*/ 11 w 13"/>
              <a:gd name="T3" fmla="*/ 46 h 46"/>
              <a:gd name="T4" fmla="*/ 0 w 13"/>
              <a:gd name="T5" fmla="*/ 1 h 46"/>
              <a:gd name="T6" fmla="*/ 2 w 13"/>
              <a:gd name="T7" fmla="*/ 0 h 46"/>
              <a:gd name="T8" fmla="*/ 13 w 13"/>
              <a:gd name="T9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6">
                <a:moveTo>
                  <a:pt x="13" y="45"/>
                </a:moveTo>
                <a:lnTo>
                  <a:pt x="11" y="46"/>
                </a:lnTo>
                <a:lnTo>
                  <a:pt x="0" y="1"/>
                </a:lnTo>
                <a:lnTo>
                  <a:pt x="2" y="0"/>
                </a:lnTo>
                <a:lnTo>
                  <a:pt x="13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5" name="Freeform 185">
            <a:extLst>
              <a:ext uri="{FF2B5EF4-FFF2-40B4-BE49-F238E27FC236}">
                <a16:creationId xmlns:a16="http://schemas.microsoft.com/office/drawing/2014/main" id="{507B320C-03FF-4ABA-A858-F5CE94D755F3}"/>
              </a:ext>
            </a:extLst>
          </p:cNvPr>
          <p:cNvSpPr>
            <a:spLocks/>
          </p:cNvSpPr>
          <p:nvPr/>
        </p:nvSpPr>
        <p:spPr bwMode="auto">
          <a:xfrm>
            <a:off x="9254409" y="5818188"/>
            <a:ext cx="20638" cy="71438"/>
          </a:xfrm>
          <a:custGeom>
            <a:avLst/>
            <a:gdLst>
              <a:gd name="T0" fmla="*/ 13 w 13"/>
              <a:gd name="T1" fmla="*/ 45 h 45"/>
              <a:gd name="T2" fmla="*/ 11 w 13"/>
              <a:gd name="T3" fmla="*/ 45 h 45"/>
              <a:gd name="T4" fmla="*/ 0 w 13"/>
              <a:gd name="T5" fmla="*/ 0 h 45"/>
              <a:gd name="T6" fmla="*/ 2 w 13"/>
              <a:gd name="T7" fmla="*/ 0 h 45"/>
              <a:gd name="T8" fmla="*/ 13 w 13"/>
              <a:gd name="T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5">
                <a:moveTo>
                  <a:pt x="13" y="45"/>
                </a:moveTo>
                <a:lnTo>
                  <a:pt x="11" y="45"/>
                </a:lnTo>
                <a:lnTo>
                  <a:pt x="0" y="0"/>
                </a:lnTo>
                <a:lnTo>
                  <a:pt x="2" y="0"/>
                </a:lnTo>
                <a:lnTo>
                  <a:pt x="13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6" name="Freeform 186">
            <a:extLst>
              <a:ext uri="{FF2B5EF4-FFF2-40B4-BE49-F238E27FC236}">
                <a16:creationId xmlns:a16="http://schemas.microsoft.com/office/drawing/2014/main" id="{9299D1F1-7F7B-4320-A75F-EC7D3E15F7F5}"/>
              </a:ext>
            </a:extLst>
          </p:cNvPr>
          <p:cNvSpPr>
            <a:spLocks/>
          </p:cNvSpPr>
          <p:nvPr/>
        </p:nvSpPr>
        <p:spPr bwMode="auto">
          <a:xfrm>
            <a:off x="9286159" y="5813425"/>
            <a:ext cx="20638" cy="73025"/>
          </a:xfrm>
          <a:custGeom>
            <a:avLst/>
            <a:gdLst>
              <a:gd name="T0" fmla="*/ 13 w 13"/>
              <a:gd name="T1" fmla="*/ 45 h 46"/>
              <a:gd name="T2" fmla="*/ 11 w 13"/>
              <a:gd name="T3" fmla="*/ 46 h 46"/>
              <a:gd name="T4" fmla="*/ 0 w 13"/>
              <a:gd name="T5" fmla="*/ 0 h 46"/>
              <a:gd name="T6" fmla="*/ 2 w 13"/>
              <a:gd name="T7" fmla="*/ 0 h 46"/>
              <a:gd name="T8" fmla="*/ 13 w 13"/>
              <a:gd name="T9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6">
                <a:moveTo>
                  <a:pt x="13" y="45"/>
                </a:moveTo>
                <a:lnTo>
                  <a:pt x="11" y="46"/>
                </a:lnTo>
                <a:lnTo>
                  <a:pt x="0" y="0"/>
                </a:lnTo>
                <a:lnTo>
                  <a:pt x="2" y="0"/>
                </a:lnTo>
                <a:lnTo>
                  <a:pt x="13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7" name="Freeform 187">
            <a:extLst>
              <a:ext uri="{FF2B5EF4-FFF2-40B4-BE49-F238E27FC236}">
                <a16:creationId xmlns:a16="http://schemas.microsoft.com/office/drawing/2014/main" id="{4CCD73B2-CCAB-46FE-A16A-97D075FA1538}"/>
              </a:ext>
            </a:extLst>
          </p:cNvPr>
          <p:cNvSpPr>
            <a:spLocks/>
          </p:cNvSpPr>
          <p:nvPr/>
        </p:nvSpPr>
        <p:spPr bwMode="auto">
          <a:xfrm>
            <a:off x="9317909" y="5807075"/>
            <a:ext cx="20638" cy="73025"/>
          </a:xfrm>
          <a:custGeom>
            <a:avLst/>
            <a:gdLst>
              <a:gd name="T0" fmla="*/ 13 w 13"/>
              <a:gd name="T1" fmla="*/ 45 h 46"/>
              <a:gd name="T2" fmla="*/ 11 w 13"/>
              <a:gd name="T3" fmla="*/ 46 h 46"/>
              <a:gd name="T4" fmla="*/ 0 w 13"/>
              <a:gd name="T5" fmla="*/ 0 h 46"/>
              <a:gd name="T6" fmla="*/ 2 w 13"/>
              <a:gd name="T7" fmla="*/ 0 h 46"/>
              <a:gd name="T8" fmla="*/ 13 w 13"/>
              <a:gd name="T9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6">
                <a:moveTo>
                  <a:pt x="13" y="45"/>
                </a:moveTo>
                <a:lnTo>
                  <a:pt x="11" y="46"/>
                </a:lnTo>
                <a:lnTo>
                  <a:pt x="0" y="0"/>
                </a:lnTo>
                <a:lnTo>
                  <a:pt x="2" y="0"/>
                </a:lnTo>
                <a:lnTo>
                  <a:pt x="13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8" name="Freeform 188">
            <a:extLst>
              <a:ext uri="{FF2B5EF4-FFF2-40B4-BE49-F238E27FC236}">
                <a16:creationId xmlns:a16="http://schemas.microsoft.com/office/drawing/2014/main" id="{624A8E7F-4BE7-41FA-980F-B982719944B1}"/>
              </a:ext>
            </a:extLst>
          </p:cNvPr>
          <p:cNvSpPr>
            <a:spLocks/>
          </p:cNvSpPr>
          <p:nvPr/>
        </p:nvSpPr>
        <p:spPr bwMode="auto">
          <a:xfrm>
            <a:off x="9351246" y="5797550"/>
            <a:ext cx="22225" cy="73025"/>
          </a:xfrm>
          <a:custGeom>
            <a:avLst/>
            <a:gdLst>
              <a:gd name="T0" fmla="*/ 14 w 14"/>
              <a:gd name="T1" fmla="*/ 45 h 46"/>
              <a:gd name="T2" fmla="*/ 11 w 14"/>
              <a:gd name="T3" fmla="*/ 46 h 46"/>
              <a:gd name="T4" fmla="*/ 0 w 14"/>
              <a:gd name="T5" fmla="*/ 1 h 46"/>
              <a:gd name="T6" fmla="*/ 3 w 14"/>
              <a:gd name="T7" fmla="*/ 0 h 46"/>
              <a:gd name="T8" fmla="*/ 14 w 14"/>
              <a:gd name="T9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46">
                <a:moveTo>
                  <a:pt x="14" y="45"/>
                </a:moveTo>
                <a:lnTo>
                  <a:pt x="11" y="46"/>
                </a:lnTo>
                <a:lnTo>
                  <a:pt x="0" y="1"/>
                </a:lnTo>
                <a:lnTo>
                  <a:pt x="3" y="0"/>
                </a:lnTo>
                <a:lnTo>
                  <a:pt x="14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9" name="Freeform 189">
            <a:extLst>
              <a:ext uri="{FF2B5EF4-FFF2-40B4-BE49-F238E27FC236}">
                <a16:creationId xmlns:a16="http://schemas.microsoft.com/office/drawing/2014/main" id="{5FD93374-A908-4FAB-B47D-7B92EFDF77E2}"/>
              </a:ext>
            </a:extLst>
          </p:cNvPr>
          <p:cNvSpPr>
            <a:spLocks/>
          </p:cNvSpPr>
          <p:nvPr/>
        </p:nvSpPr>
        <p:spPr bwMode="auto">
          <a:xfrm>
            <a:off x="9384584" y="5786438"/>
            <a:ext cx="20638" cy="71438"/>
          </a:xfrm>
          <a:custGeom>
            <a:avLst/>
            <a:gdLst>
              <a:gd name="T0" fmla="*/ 13 w 13"/>
              <a:gd name="T1" fmla="*/ 45 h 45"/>
              <a:gd name="T2" fmla="*/ 11 w 13"/>
              <a:gd name="T3" fmla="*/ 45 h 45"/>
              <a:gd name="T4" fmla="*/ 0 w 13"/>
              <a:gd name="T5" fmla="*/ 1 h 45"/>
              <a:gd name="T6" fmla="*/ 2 w 13"/>
              <a:gd name="T7" fmla="*/ 0 h 45"/>
              <a:gd name="T8" fmla="*/ 13 w 13"/>
              <a:gd name="T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5">
                <a:moveTo>
                  <a:pt x="13" y="45"/>
                </a:moveTo>
                <a:lnTo>
                  <a:pt x="11" y="45"/>
                </a:lnTo>
                <a:lnTo>
                  <a:pt x="0" y="1"/>
                </a:lnTo>
                <a:lnTo>
                  <a:pt x="2" y="0"/>
                </a:lnTo>
                <a:lnTo>
                  <a:pt x="13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0" name="Freeform 190">
            <a:extLst>
              <a:ext uri="{FF2B5EF4-FFF2-40B4-BE49-F238E27FC236}">
                <a16:creationId xmlns:a16="http://schemas.microsoft.com/office/drawing/2014/main" id="{718440A1-526A-4878-858D-AFEEAFC515D7}"/>
              </a:ext>
            </a:extLst>
          </p:cNvPr>
          <p:cNvSpPr>
            <a:spLocks/>
          </p:cNvSpPr>
          <p:nvPr/>
        </p:nvSpPr>
        <p:spPr bwMode="auto">
          <a:xfrm>
            <a:off x="9416334" y="5770563"/>
            <a:ext cx="22225" cy="71438"/>
          </a:xfrm>
          <a:custGeom>
            <a:avLst/>
            <a:gdLst>
              <a:gd name="T0" fmla="*/ 14 w 14"/>
              <a:gd name="T1" fmla="*/ 45 h 45"/>
              <a:gd name="T2" fmla="*/ 11 w 14"/>
              <a:gd name="T3" fmla="*/ 45 h 45"/>
              <a:gd name="T4" fmla="*/ 0 w 14"/>
              <a:gd name="T5" fmla="*/ 0 h 45"/>
              <a:gd name="T6" fmla="*/ 3 w 14"/>
              <a:gd name="T7" fmla="*/ 0 h 45"/>
              <a:gd name="T8" fmla="*/ 14 w 14"/>
              <a:gd name="T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45">
                <a:moveTo>
                  <a:pt x="14" y="45"/>
                </a:moveTo>
                <a:lnTo>
                  <a:pt x="11" y="45"/>
                </a:lnTo>
                <a:lnTo>
                  <a:pt x="0" y="0"/>
                </a:lnTo>
                <a:lnTo>
                  <a:pt x="3" y="0"/>
                </a:lnTo>
                <a:lnTo>
                  <a:pt x="14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1" name="Freeform 191">
            <a:extLst>
              <a:ext uri="{FF2B5EF4-FFF2-40B4-BE49-F238E27FC236}">
                <a16:creationId xmlns:a16="http://schemas.microsoft.com/office/drawing/2014/main" id="{A5802CEA-1DFD-4154-A8B3-B93C90F10C63}"/>
              </a:ext>
            </a:extLst>
          </p:cNvPr>
          <p:cNvSpPr>
            <a:spLocks/>
          </p:cNvSpPr>
          <p:nvPr/>
        </p:nvSpPr>
        <p:spPr bwMode="auto">
          <a:xfrm>
            <a:off x="9441734" y="5754688"/>
            <a:ext cx="20638" cy="71438"/>
          </a:xfrm>
          <a:custGeom>
            <a:avLst/>
            <a:gdLst>
              <a:gd name="T0" fmla="*/ 13 w 13"/>
              <a:gd name="T1" fmla="*/ 45 h 45"/>
              <a:gd name="T2" fmla="*/ 11 w 13"/>
              <a:gd name="T3" fmla="*/ 45 h 45"/>
              <a:gd name="T4" fmla="*/ 0 w 13"/>
              <a:gd name="T5" fmla="*/ 0 h 45"/>
              <a:gd name="T6" fmla="*/ 2 w 13"/>
              <a:gd name="T7" fmla="*/ 0 h 45"/>
              <a:gd name="T8" fmla="*/ 13 w 13"/>
              <a:gd name="T9" fmla="*/ 45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5">
                <a:moveTo>
                  <a:pt x="13" y="45"/>
                </a:moveTo>
                <a:lnTo>
                  <a:pt x="11" y="45"/>
                </a:lnTo>
                <a:lnTo>
                  <a:pt x="0" y="0"/>
                </a:lnTo>
                <a:lnTo>
                  <a:pt x="2" y="0"/>
                </a:lnTo>
                <a:lnTo>
                  <a:pt x="13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2" name="Freeform 192">
            <a:extLst>
              <a:ext uri="{FF2B5EF4-FFF2-40B4-BE49-F238E27FC236}">
                <a16:creationId xmlns:a16="http://schemas.microsoft.com/office/drawing/2014/main" id="{878A59FB-2472-47A9-B4E2-FF4C35F3FF5C}"/>
              </a:ext>
            </a:extLst>
          </p:cNvPr>
          <p:cNvSpPr>
            <a:spLocks/>
          </p:cNvSpPr>
          <p:nvPr/>
        </p:nvSpPr>
        <p:spPr bwMode="auto">
          <a:xfrm>
            <a:off x="9462371" y="5732463"/>
            <a:ext cx="20638" cy="73025"/>
          </a:xfrm>
          <a:custGeom>
            <a:avLst/>
            <a:gdLst>
              <a:gd name="T0" fmla="*/ 13 w 13"/>
              <a:gd name="T1" fmla="*/ 46 h 46"/>
              <a:gd name="T2" fmla="*/ 11 w 13"/>
              <a:gd name="T3" fmla="*/ 46 h 46"/>
              <a:gd name="T4" fmla="*/ 0 w 13"/>
              <a:gd name="T5" fmla="*/ 1 h 46"/>
              <a:gd name="T6" fmla="*/ 2 w 13"/>
              <a:gd name="T7" fmla="*/ 0 h 46"/>
              <a:gd name="T8" fmla="*/ 13 w 13"/>
              <a:gd name="T9" fmla="*/ 46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3" h="46">
                <a:moveTo>
                  <a:pt x="13" y="46"/>
                </a:moveTo>
                <a:lnTo>
                  <a:pt x="11" y="46"/>
                </a:lnTo>
                <a:lnTo>
                  <a:pt x="0" y="1"/>
                </a:lnTo>
                <a:lnTo>
                  <a:pt x="2" y="0"/>
                </a:lnTo>
                <a:lnTo>
                  <a:pt x="13" y="46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3" name="Freeform 193">
            <a:extLst>
              <a:ext uri="{FF2B5EF4-FFF2-40B4-BE49-F238E27FC236}">
                <a16:creationId xmlns:a16="http://schemas.microsoft.com/office/drawing/2014/main" id="{032D9AB3-AEE3-4BBE-8A4F-592BBABD326D}"/>
              </a:ext>
            </a:extLst>
          </p:cNvPr>
          <p:cNvSpPr>
            <a:spLocks/>
          </p:cNvSpPr>
          <p:nvPr/>
        </p:nvSpPr>
        <p:spPr bwMode="auto">
          <a:xfrm>
            <a:off x="9471896" y="5711825"/>
            <a:ext cx="22225" cy="73025"/>
          </a:xfrm>
          <a:custGeom>
            <a:avLst/>
            <a:gdLst>
              <a:gd name="T0" fmla="*/ 14 w 14"/>
              <a:gd name="T1" fmla="*/ 45 h 46"/>
              <a:gd name="T2" fmla="*/ 11 w 14"/>
              <a:gd name="T3" fmla="*/ 46 h 46"/>
              <a:gd name="T4" fmla="*/ 0 w 14"/>
              <a:gd name="T5" fmla="*/ 1 h 46"/>
              <a:gd name="T6" fmla="*/ 3 w 14"/>
              <a:gd name="T7" fmla="*/ 0 h 46"/>
              <a:gd name="T8" fmla="*/ 14 w 14"/>
              <a:gd name="T9" fmla="*/ 45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" h="46">
                <a:moveTo>
                  <a:pt x="14" y="45"/>
                </a:moveTo>
                <a:lnTo>
                  <a:pt x="11" y="46"/>
                </a:lnTo>
                <a:lnTo>
                  <a:pt x="0" y="1"/>
                </a:lnTo>
                <a:lnTo>
                  <a:pt x="3" y="0"/>
                </a:lnTo>
                <a:lnTo>
                  <a:pt x="14" y="45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4" name="Freeform 194">
            <a:extLst>
              <a:ext uri="{FF2B5EF4-FFF2-40B4-BE49-F238E27FC236}">
                <a16:creationId xmlns:a16="http://schemas.microsoft.com/office/drawing/2014/main" id="{5344E7C1-07B3-451F-8830-35100287E2B3}"/>
              </a:ext>
            </a:extLst>
          </p:cNvPr>
          <p:cNvSpPr>
            <a:spLocks/>
          </p:cNvSpPr>
          <p:nvPr/>
        </p:nvSpPr>
        <p:spPr bwMode="auto">
          <a:xfrm>
            <a:off x="9113121" y="5683250"/>
            <a:ext cx="374650" cy="158750"/>
          </a:xfrm>
          <a:custGeom>
            <a:avLst/>
            <a:gdLst>
              <a:gd name="T0" fmla="*/ 397 w 406"/>
              <a:gd name="T1" fmla="*/ 36 h 173"/>
              <a:gd name="T2" fmla="*/ 218 w 406"/>
              <a:gd name="T3" fmla="*/ 146 h 173"/>
              <a:gd name="T4" fmla="*/ 8 w 406"/>
              <a:gd name="T5" fmla="*/ 137 h 173"/>
              <a:gd name="T6" fmla="*/ 188 w 406"/>
              <a:gd name="T7" fmla="*/ 28 h 173"/>
              <a:gd name="T8" fmla="*/ 397 w 406"/>
              <a:gd name="T9" fmla="*/ 36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06" h="173">
                <a:moveTo>
                  <a:pt x="397" y="36"/>
                </a:moveTo>
                <a:cubicBezTo>
                  <a:pt x="406" y="69"/>
                  <a:pt x="326" y="118"/>
                  <a:pt x="218" y="146"/>
                </a:cubicBezTo>
                <a:cubicBezTo>
                  <a:pt x="111" y="173"/>
                  <a:pt x="17" y="170"/>
                  <a:pt x="8" y="137"/>
                </a:cubicBezTo>
                <a:cubicBezTo>
                  <a:pt x="0" y="104"/>
                  <a:pt x="80" y="55"/>
                  <a:pt x="188" y="28"/>
                </a:cubicBezTo>
                <a:cubicBezTo>
                  <a:pt x="295" y="0"/>
                  <a:pt x="389" y="4"/>
                  <a:pt x="397" y="36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5" name="Freeform 195">
            <a:extLst>
              <a:ext uri="{FF2B5EF4-FFF2-40B4-BE49-F238E27FC236}">
                <a16:creationId xmlns:a16="http://schemas.microsoft.com/office/drawing/2014/main" id="{25882E07-9748-475E-B225-0CC57893ADD9}"/>
              </a:ext>
            </a:extLst>
          </p:cNvPr>
          <p:cNvSpPr>
            <a:spLocks/>
          </p:cNvSpPr>
          <p:nvPr/>
        </p:nvSpPr>
        <p:spPr bwMode="auto">
          <a:xfrm>
            <a:off x="9144871" y="5703888"/>
            <a:ext cx="309563" cy="117475"/>
          </a:xfrm>
          <a:custGeom>
            <a:avLst/>
            <a:gdLst>
              <a:gd name="T0" fmla="*/ 330 w 335"/>
              <a:gd name="T1" fmla="*/ 22 h 127"/>
              <a:gd name="T2" fmla="*/ 178 w 335"/>
              <a:gd name="T3" fmla="*/ 103 h 127"/>
              <a:gd name="T4" fmla="*/ 6 w 335"/>
              <a:gd name="T5" fmla="*/ 105 h 127"/>
              <a:gd name="T6" fmla="*/ 158 w 335"/>
              <a:gd name="T7" fmla="*/ 24 h 127"/>
              <a:gd name="T8" fmla="*/ 330 w 335"/>
              <a:gd name="T9" fmla="*/ 22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5" h="127">
                <a:moveTo>
                  <a:pt x="330" y="22"/>
                </a:moveTo>
                <a:cubicBezTo>
                  <a:pt x="335" y="44"/>
                  <a:pt x="268" y="80"/>
                  <a:pt x="178" y="103"/>
                </a:cubicBezTo>
                <a:cubicBezTo>
                  <a:pt x="89" y="126"/>
                  <a:pt x="12" y="127"/>
                  <a:pt x="6" y="105"/>
                </a:cubicBezTo>
                <a:cubicBezTo>
                  <a:pt x="0" y="83"/>
                  <a:pt x="68" y="47"/>
                  <a:pt x="158" y="24"/>
                </a:cubicBezTo>
                <a:cubicBezTo>
                  <a:pt x="247" y="0"/>
                  <a:pt x="324" y="0"/>
                  <a:pt x="330" y="22"/>
                </a:cubicBez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6" name="Freeform 196">
            <a:extLst>
              <a:ext uri="{FF2B5EF4-FFF2-40B4-BE49-F238E27FC236}">
                <a16:creationId xmlns:a16="http://schemas.microsoft.com/office/drawing/2014/main" id="{3C50DD4B-1F34-4036-B176-D4687F3305C5}"/>
              </a:ext>
            </a:extLst>
          </p:cNvPr>
          <p:cNvSpPr>
            <a:spLocks/>
          </p:cNvSpPr>
          <p:nvPr/>
        </p:nvSpPr>
        <p:spPr bwMode="auto">
          <a:xfrm>
            <a:off x="9154396" y="5713413"/>
            <a:ext cx="295275" cy="107950"/>
          </a:xfrm>
          <a:custGeom>
            <a:avLst/>
            <a:gdLst>
              <a:gd name="T0" fmla="*/ 0 w 321"/>
              <a:gd name="T1" fmla="*/ 101 h 118"/>
              <a:gd name="T2" fmla="*/ 169 w 321"/>
              <a:gd name="T3" fmla="*/ 94 h 118"/>
              <a:gd name="T4" fmla="*/ 321 w 321"/>
              <a:gd name="T5" fmla="*/ 17 h 118"/>
              <a:gd name="T6" fmla="*/ 151 w 321"/>
              <a:gd name="T7" fmla="*/ 24 h 118"/>
              <a:gd name="T8" fmla="*/ 0 w 321"/>
              <a:gd name="T9" fmla="*/ 101 h 1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1" h="118">
                <a:moveTo>
                  <a:pt x="0" y="101"/>
                </a:moveTo>
                <a:cubicBezTo>
                  <a:pt x="15" y="118"/>
                  <a:pt x="87" y="116"/>
                  <a:pt x="169" y="94"/>
                </a:cubicBezTo>
                <a:cubicBezTo>
                  <a:pt x="252" y="73"/>
                  <a:pt x="317" y="39"/>
                  <a:pt x="321" y="17"/>
                </a:cubicBezTo>
                <a:cubicBezTo>
                  <a:pt x="305" y="0"/>
                  <a:pt x="234" y="3"/>
                  <a:pt x="151" y="24"/>
                </a:cubicBezTo>
                <a:cubicBezTo>
                  <a:pt x="68" y="46"/>
                  <a:pt x="4" y="79"/>
                  <a:pt x="0" y="101"/>
                </a:cubicBezTo>
                <a:close/>
              </a:path>
            </a:pathLst>
          </a:custGeom>
          <a:solidFill>
            <a:srgbClr val="F79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7" name="Freeform 197">
            <a:extLst>
              <a:ext uri="{FF2B5EF4-FFF2-40B4-BE49-F238E27FC236}">
                <a16:creationId xmlns:a16="http://schemas.microsoft.com/office/drawing/2014/main" id="{87ED0C16-75A8-4074-BD30-4BF71076BA2C}"/>
              </a:ext>
            </a:extLst>
          </p:cNvPr>
          <p:cNvSpPr>
            <a:spLocks/>
          </p:cNvSpPr>
          <p:nvPr/>
        </p:nvSpPr>
        <p:spPr bwMode="auto">
          <a:xfrm>
            <a:off x="9248059" y="5724525"/>
            <a:ext cx="107950" cy="85725"/>
          </a:xfrm>
          <a:custGeom>
            <a:avLst/>
            <a:gdLst>
              <a:gd name="T0" fmla="*/ 113 w 118"/>
              <a:gd name="T1" fmla="*/ 0 h 93"/>
              <a:gd name="T2" fmla="*/ 108 w 118"/>
              <a:gd name="T3" fmla="*/ 5 h 93"/>
              <a:gd name="T4" fmla="*/ 105 w 118"/>
              <a:gd name="T5" fmla="*/ 4 h 93"/>
              <a:gd name="T6" fmla="*/ 93 w 118"/>
              <a:gd name="T7" fmla="*/ 14 h 93"/>
              <a:gd name="T8" fmla="*/ 51 w 118"/>
              <a:gd name="T9" fmla="*/ 24 h 93"/>
              <a:gd name="T10" fmla="*/ 46 w 118"/>
              <a:gd name="T11" fmla="*/ 31 h 93"/>
              <a:gd name="T12" fmla="*/ 44 w 118"/>
              <a:gd name="T13" fmla="*/ 29 h 93"/>
              <a:gd name="T14" fmla="*/ 45 w 118"/>
              <a:gd name="T15" fmla="*/ 36 h 93"/>
              <a:gd name="T16" fmla="*/ 45 w 118"/>
              <a:gd name="T17" fmla="*/ 36 h 93"/>
              <a:gd name="T18" fmla="*/ 56 w 118"/>
              <a:gd name="T19" fmla="*/ 50 h 93"/>
              <a:gd name="T20" fmla="*/ 59 w 118"/>
              <a:gd name="T21" fmla="*/ 68 h 93"/>
              <a:gd name="T22" fmla="*/ 29 w 118"/>
              <a:gd name="T23" fmla="*/ 72 h 93"/>
              <a:gd name="T24" fmla="*/ 13 w 118"/>
              <a:gd name="T25" fmla="*/ 61 h 93"/>
              <a:gd name="T26" fmla="*/ 4 w 118"/>
              <a:gd name="T27" fmla="*/ 65 h 93"/>
              <a:gd name="T28" fmla="*/ 0 w 118"/>
              <a:gd name="T29" fmla="*/ 60 h 93"/>
              <a:gd name="T30" fmla="*/ 1 w 118"/>
              <a:gd name="T31" fmla="*/ 67 h 93"/>
              <a:gd name="T32" fmla="*/ 19 w 118"/>
              <a:gd name="T33" fmla="*/ 79 h 93"/>
              <a:gd name="T34" fmla="*/ 12 w 118"/>
              <a:gd name="T35" fmla="*/ 85 h 93"/>
              <a:gd name="T36" fmla="*/ 6 w 118"/>
              <a:gd name="T37" fmla="*/ 83 h 93"/>
              <a:gd name="T38" fmla="*/ 7 w 118"/>
              <a:gd name="T39" fmla="*/ 89 h 93"/>
              <a:gd name="T40" fmla="*/ 17 w 118"/>
              <a:gd name="T41" fmla="*/ 93 h 93"/>
              <a:gd name="T42" fmla="*/ 29 w 118"/>
              <a:gd name="T43" fmla="*/ 82 h 93"/>
              <a:gd name="T44" fmla="*/ 73 w 118"/>
              <a:gd name="T45" fmla="*/ 72 h 93"/>
              <a:gd name="T46" fmla="*/ 79 w 118"/>
              <a:gd name="T47" fmla="*/ 58 h 93"/>
              <a:gd name="T48" fmla="*/ 79 w 118"/>
              <a:gd name="T49" fmla="*/ 58 h 93"/>
              <a:gd name="T50" fmla="*/ 78 w 118"/>
              <a:gd name="T51" fmla="*/ 50 h 93"/>
              <a:gd name="T52" fmla="*/ 77 w 118"/>
              <a:gd name="T53" fmla="*/ 51 h 93"/>
              <a:gd name="T54" fmla="*/ 71 w 118"/>
              <a:gd name="T55" fmla="*/ 45 h 93"/>
              <a:gd name="T56" fmla="*/ 66 w 118"/>
              <a:gd name="T57" fmla="*/ 27 h 93"/>
              <a:gd name="T58" fmla="*/ 92 w 118"/>
              <a:gd name="T59" fmla="*/ 23 h 93"/>
              <a:gd name="T60" fmla="*/ 107 w 118"/>
              <a:gd name="T61" fmla="*/ 33 h 93"/>
              <a:gd name="T62" fmla="*/ 118 w 118"/>
              <a:gd name="T63" fmla="*/ 27 h 93"/>
              <a:gd name="T64" fmla="*/ 117 w 118"/>
              <a:gd name="T65" fmla="*/ 20 h 93"/>
              <a:gd name="T66" fmla="*/ 113 w 118"/>
              <a:gd name="T67" fmla="*/ 22 h 93"/>
              <a:gd name="T68" fmla="*/ 103 w 118"/>
              <a:gd name="T69" fmla="*/ 17 h 93"/>
              <a:gd name="T70" fmla="*/ 114 w 118"/>
              <a:gd name="T71" fmla="*/ 7 h 93"/>
              <a:gd name="T72" fmla="*/ 113 w 118"/>
              <a:gd name="T73" fmla="*/ 0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8" h="93">
                <a:moveTo>
                  <a:pt x="113" y="0"/>
                </a:moveTo>
                <a:cubicBezTo>
                  <a:pt x="108" y="5"/>
                  <a:pt x="108" y="5"/>
                  <a:pt x="108" y="5"/>
                </a:cubicBezTo>
                <a:cubicBezTo>
                  <a:pt x="105" y="4"/>
                  <a:pt x="105" y="4"/>
                  <a:pt x="105" y="4"/>
                </a:cubicBezTo>
                <a:cubicBezTo>
                  <a:pt x="93" y="14"/>
                  <a:pt x="93" y="14"/>
                  <a:pt x="93" y="14"/>
                </a:cubicBezTo>
                <a:cubicBezTo>
                  <a:pt x="77" y="11"/>
                  <a:pt x="61" y="15"/>
                  <a:pt x="51" y="24"/>
                </a:cubicBezTo>
                <a:cubicBezTo>
                  <a:pt x="48" y="26"/>
                  <a:pt x="47" y="28"/>
                  <a:pt x="46" y="31"/>
                </a:cubicBezTo>
                <a:cubicBezTo>
                  <a:pt x="44" y="29"/>
                  <a:pt x="44" y="29"/>
                  <a:pt x="44" y="29"/>
                </a:cubicBezTo>
                <a:cubicBezTo>
                  <a:pt x="45" y="36"/>
                  <a:pt x="45" y="36"/>
                  <a:pt x="45" y="36"/>
                </a:cubicBezTo>
                <a:cubicBezTo>
                  <a:pt x="45" y="36"/>
                  <a:pt x="45" y="36"/>
                  <a:pt x="45" y="36"/>
                </a:cubicBezTo>
                <a:cubicBezTo>
                  <a:pt x="46" y="40"/>
                  <a:pt x="50" y="45"/>
                  <a:pt x="56" y="50"/>
                </a:cubicBezTo>
                <a:cubicBezTo>
                  <a:pt x="63" y="57"/>
                  <a:pt x="65" y="62"/>
                  <a:pt x="59" y="68"/>
                </a:cubicBezTo>
                <a:cubicBezTo>
                  <a:pt x="52" y="74"/>
                  <a:pt x="40" y="76"/>
                  <a:pt x="29" y="72"/>
                </a:cubicBezTo>
                <a:cubicBezTo>
                  <a:pt x="21" y="70"/>
                  <a:pt x="15" y="65"/>
                  <a:pt x="13" y="61"/>
                </a:cubicBezTo>
                <a:cubicBezTo>
                  <a:pt x="4" y="65"/>
                  <a:pt x="4" y="65"/>
                  <a:pt x="4" y="65"/>
                </a:cubicBezTo>
                <a:cubicBezTo>
                  <a:pt x="4" y="65"/>
                  <a:pt x="0" y="60"/>
                  <a:pt x="0" y="60"/>
                </a:cubicBezTo>
                <a:cubicBezTo>
                  <a:pt x="1" y="67"/>
                  <a:pt x="1" y="67"/>
                  <a:pt x="1" y="67"/>
                </a:cubicBezTo>
                <a:cubicBezTo>
                  <a:pt x="4" y="71"/>
                  <a:pt x="10" y="76"/>
                  <a:pt x="19" y="79"/>
                </a:cubicBezTo>
                <a:cubicBezTo>
                  <a:pt x="12" y="85"/>
                  <a:pt x="12" y="85"/>
                  <a:pt x="12" y="85"/>
                </a:cubicBezTo>
                <a:cubicBezTo>
                  <a:pt x="6" y="83"/>
                  <a:pt x="6" y="83"/>
                  <a:pt x="6" y="83"/>
                </a:cubicBezTo>
                <a:cubicBezTo>
                  <a:pt x="7" y="89"/>
                  <a:pt x="7" y="89"/>
                  <a:pt x="7" y="89"/>
                </a:cubicBezTo>
                <a:cubicBezTo>
                  <a:pt x="17" y="93"/>
                  <a:pt x="17" y="93"/>
                  <a:pt x="17" y="93"/>
                </a:cubicBezTo>
                <a:cubicBezTo>
                  <a:pt x="29" y="82"/>
                  <a:pt x="29" y="82"/>
                  <a:pt x="29" y="82"/>
                </a:cubicBezTo>
                <a:cubicBezTo>
                  <a:pt x="46" y="85"/>
                  <a:pt x="63" y="80"/>
                  <a:pt x="73" y="72"/>
                </a:cubicBezTo>
                <a:cubicBezTo>
                  <a:pt x="78" y="67"/>
                  <a:pt x="80" y="62"/>
                  <a:pt x="79" y="58"/>
                </a:cubicBezTo>
                <a:cubicBezTo>
                  <a:pt x="79" y="58"/>
                  <a:pt x="79" y="58"/>
                  <a:pt x="79" y="58"/>
                </a:cubicBezTo>
                <a:cubicBezTo>
                  <a:pt x="79" y="58"/>
                  <a:pt x="78" y="50"/>
                  <a:pt x="78" y="50"/>
                </a:cubicBezTo>
                <a:cubicBezTo>
                  <a:pt x="78" y="49"/>
                  <a:pt x="77" y="50"/>
                  <a:pt x="77" y="51"/>
                </a:cubicBezTo>
                <a:cubicBezTo>
                  <a:pt x="75" y="49"/>
                  <a:pt x="73" y="47"/>
                  <a:pt x="71" y="45"/>
                </a:cubicBezTo>
                <a:cubicBezTo>
                  <a:pt x="62" y="37"/>
                  <a:pt x="59" y="32"/>
                  <a:pt x="66" y="27"/>
                </a:cubicBezTo>
                <a:cubicBezTo>
                  <a:pt x="70" y="22"/>
                  <a:pt x="80" y="19"/>
                  <a:pt x="92" y="23"/>
                </a:cubicBezTo>
                <a:cubicBezTo>
                  <a:pt x="101" y="26"/>
                  <a:pt x="105" y="30"/>
                  <a:pt x="107" y="33"/>
                </a:cubicBezTo>
                <a:cubicBezTo>
                  <a:pt x="118" y="27"/>
                  <a:pt x="118" y="27"/>
                  <a:pt x="118" y="27"/>
                </a:cubicBezTo>
                <a:cubicBezTo>
                  <a:pt x="117" y="20"/>
                  <a:pt x="117" y="20"/>
                  <a:pt x="117" y="20"/>
                </a:cubicBezTo>
                <a:cubicBezTo>
                  <a:pt x="113" y="22"/>
                  <a:pt x="113" y="22"/>
                  <a:pt x="113" y="22"/>
                </a:cubicBezTo>
                <a:cubicBezTo>
                  <a:pt x="111" y="20"/>
                  <a:pt x="107" y="19"/>
                  <a:pt x="103" y="17"/>
                </a:cubicBezTo>
                <a:cubicBezTo>
                  <a:pt x="114" y="7"/>
                  <a:pt x="114" y="7"/>
                  <a:pt x="114" y="7"/>
                </a:cubicBezTo>
                <a:lnTo>
                  <a:pt x="113" y="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8" name="Freeform 198">
            <a:extLst>
              <a:ext uri="{FF2B5EF4-FFF2-40B4-BE49-F238E27FC236}">
                <a16:creationId xmlns:a16="http://schemas.microsoft.com/office/drawing/2014/main" id="{3929CC67-BFC8-4D6D-AA56-5F46D4F13E51}"/>
              </a:ext>
            </a:extLst>
          </p:cNvPr>
          <p:cNvSpPr>
            <a:spLocks/>
          </p:cNvSpPr>
          <p:nvPr/>
        </p:nvSpPr>
        <p:spPr bwMode="auto">
          <a:xfrm>
            <a:off x="9248059" y="5721350"/>
            <a:ext cx="107950" cy="82550"/>
          </a:xfrm>
          <a:custGeom>
            <a:avLst/>
            <a:gdLst>
              <a:gd name="T0" fmla="*/ 113 w 117"/>
              <a:gd name="T1" fmla="*/ 3 h 89"/>
              <a:gd name="T2" fmla="*/ 103 w 117"/>
              <a:gd name="T3" fmla="*/ 0 h 89"/>
              <a:gd name="T4" fmla="*/ 91 w 117"/>
              <a:gd name="T5" fmla="*/ 11 h 89"/>
              <a:gd name="T6" fmla="*/ 50 w 117"/>
              <a:gd name="T7" fmla="*/ 20 h 89"/>
              <a:gd name="T8" fmla="*/ 54 w 117"/>
              <a:gd name="T9" fmla="*/ 46 h 89"/>
              <a:gd name="T10" fmla="*/ 57 w 117"/>
              <a:gd name="T11" fmla="*/ 64 h 89"/>
              <a:gd name="T12" fmla="*/ 28 w 117"/>
              <a:gd name="T13" fmla="*/ 69 h 89"/>
              <a:gd name="T14" fmla="*/ 11 w 117"/>
              <a:gd name="T15" fmla="*/ 57 h 89"/>
              <a:gd name="T16" fmla="*/ 0 w 117"/>
              <a:gd name="T17" fmla="*/ 63 h 89"/>
              <a:gd name="T18" fmla="*/ 18 w 117"/>
              <a:gd name="T19" fmla="*/ 75 h 89"/>
              <a:gd name="T20" fmla="*/ 6 w 117"/>
              <a:gd name="T21" fmla="*/ 86 h 89"/>
              <a:gd name="T22" fmla="*/ 15 w 117"/>
              <a:gd name="T23" fmla="*/ 89 h 89"/>
              <a:gd name="T24" fmla="*/ 28 w 117"/>
              <a:gd name="T25" fmla="*/ 78 h 89"/>
              <a:gd name="T26" fmla="*/ 71 w 117"/>
              <a:gd name="T27" fmla="*/ 68 h 89"/>
              <a:gd name="T28" fmla="*/ 69 w 117"/>
              <a:gd name="T29" fmla="*/ 41 h 89"/>
              <a:gd name="T30" fmla="*/ 64 w 117"/>
              <a:gd name="T31" fmla="*/ 23 h 89"/>
              <a:gd name="T32" fmla="*/ 90 w 117"/>
              <a:gd name="T33" fmla="*/ 19 h 89"/>
              <a:gd name="T34" fmla="*/ 105 w 117"/>
              <a:gd name="T35" fmla="*/ 29 h 89"/>
              <a:gd name="T36" fmla="*/ 117 w 117"/>
              <a:gd name="T37" fmla="*/ 23 h 89"/>
              <a:gd name="T38" fmla="*/ 101 w 117"/>
              <a:gd name="T39" fmla="*/ 13 h 89"/>
              <a:gd name="T40" fmla="*/ 113 w 117"/>
              <a:gd name="T41" fmla="*/ 3 h 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7" h="89">
                <a:moveTo>
                  <a:pt x="113" y="3"/>
                </a:moveTo>
                <a:cubicBezTo>
                  <a:pt x="103" y="0"/>
                  <a:pt x="103" y="0"/>
                  <a:pt x="103" y="0"/>
                </a:cubicBezTo>
                <a:cubicBezTo>
                  <a:pt x="91" y="11"/>
                  <a:pt x="91" y="11"/>
                  <a:pt x="91" y="11"/>
                </a:cubicBezTo>
                <a:cubicBezTo>
                  <a:pt x="76" y="8"/>
                  <a:pt x="60" y="11"/>
                  <a:pt x="50" y="20"/>
                </a:cubicBezTo>
                <a:cubicBezTo>
                  <a:pt x="40" y="29"/>
                  <a:pt x="44" y="37"/>
                  <a:pt x="54" y="46"/>
                </a:cubicBezTo>
                <a:cubicBezTo>
                  <a:pt x="62" y="53"/>
                  <a:pt x="64" y="59"/>
                  <a:pt x="57" y="64"/>
                </a:cubicBezTo>
                <a:cubicBezTo>
                  <a:pt x="51" y="70"/>
                  <a:pt x="39" y="72"/>
                  <a:pt x="28" y="69"/>
                </a:cubicBezTo>
                <a:cubicBezTo>
                  <a:pt x="20" y="66"/>
                  <a:pt x="14" y="61"/>
                  <a:pt x="11" y="57"/>
                </a:cubicBezTo>
                <a:cubicBezTo>
                  <a:pt x="0" y="63"/>
                  <a:pt x="0" y="63"/>
                  <a:pt x="0" y="63"/>
                </a:cubicBezTo>
                <a:cubicBezTo>
                  <a:pt x="2" y="67"/>
                  <a:pt x="9" y="72"/>
                  <a:pt x="18" y="75"/>
                </a:cubicBezTo>
                <a:cubicBezTo>
                  <a:pt x="6" y="86"/>
                  <a:pt x="6" y="86"/>
                  <a:pt x="6" y="86"/>
                </a:cubicBezTo>
                <a:cubicBezTo>
                  <a:pt x="15" y="89"/>
                  <a:pt x="15" y="89"/>
                  <a:pt x="15" y="89"/>
                </a:cubicBezTo>
                <a:cubicBezTo>
                  <a:pt x="28" y="78"/>
                  <a:pt x="28" y="78"/>
                  <a:pt x="28" y="78"/>
                </a:cubicBezTo>
                <a:cubicBezTo>
                  <a:pt x="45" y="81"/>
                  <a:pt x="62" y="76"/>
                  <a:pt x="71" y="68"/>
                </a:cubicBezTo>
                <a:cubicBezTo>
                  <a:pt x="82" y="59"/>
                  <a:pt x="80" y="51"/>
                  <a:pt x="69" y="41"/>
                </a:cubicBezTo>
                <a:cubicBezTo>
                  <a:pt x="61" y="33"/>
                  <a:pt x="58" y="28"/>
                  <a:pt x="64" y="23"/>
                </a:cubicBezTo>
                <a:cubicBezTo>
                  <a:pt x="69" y="19"/>
                  <a:pt x="79" y="15"/>
                  <a:pt x="90" y="19"/>
                </a:cubicBezTo>
                <a:cubicBezTo>
                  <a:pt x="100" y="22"/>
                  <a:pt x="103" y="27"/>
                  <a:pt x="105" y="29"/>
                </a:cubicBezTo>
                <a:cubicBezTo>
                  <a:pt x="117" y="23"/>
                  <a:pt x="117" y="23"/>
                  <a:pt x="117" y="23"/>
                </a:cubicBezTo>
                <a:cubicBezTo>
                  <a:pt x="114" y="20"/>
                  <a:pt x="110" y="16"/>
                  <a:pt x="101" y="13"/>
                </a:cubicBezTo>
                <a:cubicBezTo>
                  <a:pt x="113" y="3"/>
                  <a:pt x="113" y="3"/>
                  <a:pt x="113" y="3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9" name="Freeform 199">
            <a:extLst>
              <a:ext uri="{FF2B5EF4-FFF2-40B4-BE49-F238E27FC236}">
                <a16:creationId xmlns:a16="http://schemas.microsoft.com/office/drawing/2014/main" id="{DCA0191E-78F5-44D3-9238-E3CE8C260ABF}"/>
              </a:ext>
            </a:extLst>
          </p:cNvPr>
          <p:cNvSpPr>
            <a:spLocks/>
          </p:cNvSpPr>
          <p:nvPr/>
        </p:nvSpPr>
        <p:spPr bwMode="auto">
          <a:xfrm>
            <a:off x="9109946" y="5033963"/>
            <a:ext cx="311150" cy="319088"/>
          </a:xfrm>
          <a:custGeom>
            <a:avLst/>
            <a:gdLst>
              <a:gd name="T0" fmla="*/ 249 w 337"/>
              <a:gd name="T1" fmla="*/ 34 h 347"/>
              <a:gd name="T2" fmla="*/ 127 w 337"/>
              <a:gd name="T3" fmla="*/ 130 h 347"/>
              <a:gd name="T4" fmla="*/ 37 w 337"/>
              <a:gd name="T5" fmla="*/ 257 h 347"/>
              <a:gd name="T6" fmla="*/ 0 w 337"/>
              <a:gd name="T7" fmla="*/ 286 h 347"/>
              <a:gd name="T8" fmla="*/ 33 w 337"/>
              <a:gd name="T9" fmla="*/ 322 h 347"/>
              <a:gd name="T10" fmla="*/ 218 w 337"/>
              <a:gd name="T11" fmla="*/ 222 h 347"/>
              <a:gd name="T12" fmla="*/ 312 w 337"/>
              <a:gd name="T13" fmla="*/ 29 h 347"/>
              <a:gd name="T14" fmla="*/ 283 w 337"/>
              <a:gd name="T15" fmla="*/ 0 h 347"/>
              <a:gd name="T16" fmla="*/ 249 w 337"/>
              <a:gd name="T17" fmla="*/ 34 h 3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37" h="347">
                <a:moveTo>
                  <a:pt x="249" y="34"/>
                </a:moveTo>
                <a:cubicBezTo>
                  <a:pt x="214" y="51"/>
                  <a:pt x="170" y="85"/>
                  <a:pt x="127" y="130"/>
                </a:cubicBezTo>
                <a:cubicBezTo>
                  <a:pt x="85" y="174"/>
                  <a:pt x="53" y="220"/>
                  <a:pt x="37" y="257"/>
                </a:cubicBezTo>
                <a:cubicBezTo>
                  <a:pt x="0" y="286"/>
                  <a:pt x="0" y="286"/>
                  <a:pt x="0" y="286"/>
                </a:cubicBezTo>
                <a:cubicBezTo>
                  <a:pt x="33" y="322"/>
                  <a:pt x="33" y="322"/>
                  <a:pt x="33" y="322"/>
                </a:cubicBezTo>
                <a:cubicBezTo>
                  <a:pt x="59" y="347"/>
                  <a:pt x="141" y="302"/>
                  <a:pt x="218" y="222"/>
                </a:cubicBezTo>
                <a:cubicBezTo>
                  <a:pt x="295" y="141"/>
                  <a:pt x="337" y="55"/>
                  <a:pt x="312" y="29"/>
                </a:cubicBezTo>
                <a:cubicBezTo>
                  <a:pt x="283" y="0"/>
                  <a:pt x="283" y="0"/>
                  <a:pt x="283" y="0"/>
                </a:cubicBezTo>
                <a:lnTo>
                  <a:pt x="249" y="34"/>
                </a:lnTo>
                <a:close/>
              </a:path>
            </a:pathLst>
          </a:custGeom>
          <a:solidFill>
            <a:srgbClr val="F79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0" name="Freeform 200">
            <a:extLst>
              <a:ext uri="{FF2B5EF4-FFF2-40B4-BE49-F238E27FC236}">
                <a16:creationId xmlns:a16="http://schemas.microsoft.com/office/drawing/2014/main" id="{47C99E67-5450-46DD-8A85-61CF239903B5}"/>
              </a:ext>
            </a:extLst>
          </p:cNvPr>
          <p:cNvSpPr>
            <a:spLocks/>
          </p:cNvSpPr>
          <p:nvPr/>
        </p:nvSpPr>
        <p:spPr bwMode="auto">
          <a:xfrm>
            <a:off x="9117884" y="5297488"/>
            <a:ext cx="53975" cy="55563"/>
          </a:xfrm>
          <a:custGeom>
            <a:avLst/>
            <a:gdLst>
              <a:gd name="T0" fmla="*/ 34 w 34"/>
              <a:gd name="T1" fmla="*/ 33 h 35"/>
              <a:gd name="T2" fmla="*/ 32 w 34"/>
              <a:gd name="T3" fmla="*/ 35 h 35"/>
              <a:gd name="T4" fmla="*/ 0 w 34"/>
              <a:gd name="T5" fmla="*/ 2 h 35"/>
              <a:gd name="T6" fmla="*/ 1 w 34"/>
              <a:gd name="T7" fmla="*/ 0 h 35"/>
              <a:gd name="T8" fmla="*/ 34 w 34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34" y="33"/>
                </a:moveTo>
                <a:lnTo>
                  <a:pt x="32" y="35"/>
                </a:lnTo>
                <a:lnTo>
                  <a:pt x="0" y="2"/>
                </a:lnTo>
                <a:lnTo>
                  <a:pt x="1" y="0"/>
                </a:lnTo>
                <a:lnTo>
                  <a:pt x="34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1" name="Freeform 201">
            <a:extLst>
              <a:ext uri="{FF2B5EF4-FFF2-40B4-BE49-F238E27FC236}">
                <a16:creationId xmlns:a16="http://schemas.microsoft.com/office/drawing/2014/main" id="{81B0B350-1AD2-40CB-AB6A-256A7ADB101B}"/>
              </a:ext>
            </a:extLst>
          </p:cNvPr>
          <p:cNvSpPr>
            <a:spLocks/>
          </p:cNvSpPr>
          <p:nvPr/>
        </p:nvSpPr>
        <p:spPr bwMode="auto">
          <a:xfrm>
            <a:off x="9128996" y="5294313"/>
            <a:ext cx="55563" cy="55563"/>
          </a:xfrm>
          <a:custGeom>
            <a:avLst/>
            <a:gdLst>
              <a:gd name="T0" fmla="*/ 35 w 35"/>
              <a:gd name="T1" fmla="*/ 33 h 35"/>
              <a:gd name="T2" fmla="*/ 34 w 35"/>
              <a:gd name="T3" fmla="*/ 35 h 35"/>
              <a:gd name="T4" fmla="*/ 0 w 35"/>
              <a:gd name="T5" fmla="*/ 2 h 35"/>
              <a:gd name="T6" fmla="*/ 2 w 35"/>
              <a:gd name="T7" fmla="*/ 0 h 35"/>
              <a:gd name="T8" fmla="*/ 35 w 35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35" y="33"/>
                </a:moveTo>
                <a:lnTo>
                  <a:pt x="34" y="35"/>
                </a:lnTo>
                <a:lnTo>
                  <a:pt x="0" y="2"/>
                </a:lnTo>
                <a:lnTo>
                  <a:pt x="2" y="0"/>
                </a:lnTo>
                <a:lnTo>
                  <a:pt x="35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2" name="Freeform 202">
            <a:extLst>
              <a:ext uri="{FF2B5EF4-FFF2-40B4-BE49-F238E27FC236}">
                <a16:creationId xmlns:a16="http://schemas.microsoft.com/office/drawing/2014/main" id="{B76D1464-9ADF-4056-B21D-38EDF41F4A7A}"/>
              </a:ext>
            </a:extLst>
          </p:cNvPr>
          <p:cNvSpPr>
            <a:spLocks/>
          </p:cNvSpPr>
          <p:nvPr/>
        </p:nvSpPr>
        <p:spPr bwMode="auto">
          <a:xfrm>
            <a:off x="9148046" y="5286375"/>
            <a:ext cx="53975" cy="55563"/>
          </a:xfrm>
          <a:custGeom>
            <a:avLst/>
            <a:gdLst>
              <a:gd name="T0" fmla="*/ 34 w 34"/>
              <a:gd name="T1" fmla="*/ 33 h 35"/>
              <a:gd name="T2" fmla="*/ 32 w 34"/>
              <a:gd name="T3" fmla="*/ 35 h 35"/>
              <a:gd name="T4" fmla="*/ 0 w 34"/>
              <a:gd name="T5" fmla="*/ 2 h 35"/>
              <a:gd name="T6" fmla="*/ 1 w 34"/>
              <a:gd name="T7" fmla="*/ 0 h 35"/>
              <a:gd name="T8" fmla="*/ 34 w 34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34" y="33"/>
                </a:moveTo>
                <a:lnTo>
                  <a:pt x="32" y="35"/>
                </a:lnTo>
                <a:lnTo>
                  <a:pt x="0" y="2"/>
                </a:lnTo>
                <a:lnTo>
                  <a:pt x="1" y="0"/>
                </a:lnTo>
                <a:lnTo>
                  <a:pt x="34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3" name="Freeform 203">
            <a:extLst>
              <a:ext uri="{FF2B5EF4-FFF2-40B4-BE49-F238E27FC236}">
                <a16:creationId xmlns:a16="http://schemas.microsoft.com/office/drawing/2014/main" id="{075977BC-5651-4060-AC06-21F0952AFBB2}"/>
              </a:ext>
            </a:extLst>
          </p:cNvPr>
          <p:cNvSpPr>
            <a:spLocks/>
          </p:cNvSpPr>
          <p:nvPr/>
        </p:nvSpPr>
        <p:spPr bwMode="auto">
          <a:xfrm>
            <a:off x="9165509" y="5278438"/>
            <a:ext cx="53975" cy="55563"/>
          </a:xfrm>
          <a:custGeom>
            <a:avLst/>
            <a:gdLst>
              <a:gd name="T0" fmla="*/ 34 w 34"/>
              <a:gd name="T1" fmla="*/ 33 h 35"/>
              <a:gd name="T2" fmla="*/ 33 w 34"/>
              <a:gd name="T3" fmla="*/ 35 h 35"/>
              <a:gd name="T4" fmla="*/ 0 w 34"/>
              <a:gd name="T5" fmla="*/ 2 h 35"/>
              <a:gd name="T6" fmla="*/ 1 w 34"/>
              <a:gd name="T7" fmla="*/ 0 h 35"/>
              <a:gd name="T8" fmla="*/ 34 w 34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34" y="33"/>
                </a:moveTo>
                <a:lnTo>
                  <a:pt x="33" y="35"/>
                </a:lnTo>
                <a:lnTo>
                  <a:pt x="0" y="2"/>
                </a:lnTo>
                <a:lnTo>
                  <a:pt x="1" y="0"/>
                </a:lnTo>
                <a:lnTo>
                  <a:pt x="34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4" name="Freeform 204">
            <a:extLst>
              <a:ext uri="{FF2B5EF4-FFF2-40B4-BE49-F238E27FC236}">
                <a16:creationId xmlns:a16="http://schemas.microsoft.com/office/drawing/2014/main" id="{D38E5DB3-92C2-49CC-A070-67C961FB656D}"/>
              </a:ext>
            </a:extLst>
          </p:cNvPr>
          <p:cNvSpPr>
            <a:spLocks/>
          </p:cNvSpPr>
          <p:nvPr/>
        </p:nvSpPr>
        <p:spPr bwMode="auto">
          <a:xfrm>
            <a:off x="9184559" y="5265738"/>
            <a:ext cx="55563" cy="55563"/>
          </a:xfrm>
          <a:custGeom>
            <a:avLst/>
            <a:gdLst>
              <a:gd name="T0" fmla="*/ 35 w 35"/>
              <a:gd name="T1" fmla="*/ 34 h 35"/>
              <a:gd name="T2" fmla="*/ 33 w 35"/>
              <a:gd name="T3" fmla="*/ 35 h 35"/>
              <a:gd name="T4" fmla="*/ 0 w 35"/>
              <a:gd name="T5" fmla="*/ 2 h 35"/>
              <a:gd name="T6" fmla="*/ 2 w 35"/>
              <a:gd name="T7" fmla="*/ 0 h 35"/>
              <a:gd name="T8" fmla="*/ 35 w 35"/>
              <a:gd name="T9" fmla="*/ 34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35" y="34"/>
                </a:moveTo>
                <a:lnTo>
                  <a:pt x="33" y="35"/>
                </a:lnTo>
                <a:lnTo>
                  <a:pt x="0" y="2"/>
                </a:lnTo>
                <a:lnTo>
                  <a:pt x="2" y="0"/>
                </a:lnTo>
                <a:lnTo>
                  <a:pt x="35" y="34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" name="Freeform 206">
            <a:extLst>
              <a:ext uri="{FF2B5EF4-FFF2-40B4-BE49-F238E27FC236}">
                <a16:creationId xmlns:a16="http://schemas.microsoft.com/office/drawing/2014/main" id="{5F885384-355C-404C-AFC4-2D06A4EBC684}"/>
              </a:ext>
            </a:extLst>
          </p:cNvPr>
          <p:cNvSpPr>
            <a:spLocks/>
          </p:cNvSpPr>
          <p:nvPr/>
        </p:nvSpPr>
        <p:spPr bwMode="auto">
          <a:xfrm>
            <a:off x="9208371" y="5253037"/>
            <a:ext cx="53975" cy="53975"/>
          </a:xfrm>
          <a:custGeom>
            <a:avLst/>
            <a:gdLst>
              <a:gd name="T0" fmla="*/ 34 w 34"/>
              <a:gd name="T1" fmla="*/ 33 h 34"/>
              <a:gd name="T2" fmla="*/ 32 w 34"/>
              <a:gd name="T3" fmla="*/ 34 h 34"/>
              <a:gd name="T4" fmla="*/ 0 w 34"/>
              <a:gd name="T5" fmla="*/ 1 h 34"/>
              <a:gd name="T6" fmla="*/ 1 w 34"/>
              <a:gd name="T7" fmla="*/ 0 h 34"/>
              <a:gd name="T8" fmla="*/ 34 w 34"/>
              <a:gd name="T9" fmla="*/ 3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4">
                <a:moveTo>
                  <a:pt x="34" y="33"/>
                </a:moveTo>
                <a:lnTo>
                  <a:pt x="32" y="34"/>
                </a:lnTo>
                <a:lnTo>
                  <a:pt x="0" y="1"/>
                </a:lnTo>
                <a:lnTo>
                  <a:pt x="1" y="0"/>
                </a:lnTo>
                <a:lnTo>
                  <a:pt x="34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" name="Freeform 207">
            <a:extLst>
              <a:ext uri="{FF2B5EF4-FFF2-40B4-BE49-F238E27FC236}">
                <a16:creationId xmlns:a16="http://schemas.microsoft.com/office/drawing/2014/main" id="{3BC20F61-CAD0-48CF-9E62-253F5A728F45}"/>
              </a:ext>
            </a:extLst>
          </p:cNvPr>
          <p:cNvSpPr>
            <a:spLocks/>
          </p:cNvSpPr>
          <p:nvPr/>
        </p:nvSpPr>
        <p:spPr bwMode="auto">
          <a:xfrm>
            <a:off x="9229009" y="5233987"/>
            <a:ext cx="53975" cy="53975"/>
          </a:xfrm>
          <a:custGeom>
            <a:avLst/>
            <a:gdLst>
              <a:gd name="T0" fmla="*/ 34 w 34"/>
              <a:gd name="T1" fmla="*/ 33 h 34"/>
              <a:gd name="T2" fmla="*/ 33 w 34"/>
              <a:gd name="T3" fmla="*/ 34 h 34"/>
              <a:gd name="T4" fmla="*/ 0 w 34"/>
              <a:gd name="T5" fmla="*/ 1 h 34"/>
              <a:gd name="T6" fmla="*/ 2 w 34"/>
              <a:gd name="T7" fmla="*/ 0 h 34"/>
              <a:gd name="T8" fmla="*/ 34 w 34"/>
              <a:gd name="T9" fmla="*/ 33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4">
                <a:moveTo>
                  <a:pt x="34" y="33"/>
                </a:moveTo>
                <a:lnTo>
                  <a:pt x="33" y="34"/>
                </a:lnTo>
                <a:lnTo>
                  <a:pt x="0" y="1"/>
                </a:lnTo>
                <a:lnTo>
                  <a:pt x="2" y="0"/>
                </a:lnTo>
                <a:lnTo>
                  <a:pt x="34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" name="Freeform 208">
            <a:extLst>
              <a:ext uri="{FF2B5EF4-FFF2-40B4-BE49-F238E27FC236}">
                <a16:creationId xmlns:a16="http://schemas.microsoft.com/office/drawing/2014/main" id="{52A4170F-D322-4EE6-B64B-D50B208DCAB4}"/>
              </a:ext>
            </a:extLst>
          </p:cNvPr>
          <p:cNvSpPr>
            <a:spLocks/>
          </p:cNvSpPr>
          <p:nvPr/>
        </p:nvSpPr>
        <p:spPr bwMode="auto">
          <a:xfrm>
            <a:off x="9254409" y="5213350"/>
            <a:ext cx="53975" cy="55563"/>
          </a:xfrm>
          <a:custGeom>
            <a:avLst/>
            <a:gdLst>
              <a:gd name="T0" fmla="*/ 34 w 34"/>
              <a:gd name="T1" fmla="*/ 33 h 35"/>
              <a:gd name="T2" fmla="*/ 32 w 34"/>
              <a:gd name="T3" fmla="*/ 35 h 35"/>
              <a:gd name="T4" fmla="*/ 0 w 34"/>
              <a:gd name="T5" fmla="*/ 2 h 35"/>
              <a:gd name="T6" fmla="*/ 2 w 34"/>
              <a:gd name="T7" fmla="*/ 0 h 35"/>
              <a:gd name="T8" fmla="*/ 34 w 34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34" y="33"/>
                </a:moveTo>
                <a:lnTo>
                  <a:pt x="32" y="35"/>
                </a:lnTo>
                <a:lnTo>
                  <a:pt x="0" y="2"/>
                </a:lnTo>
                <a:lnTo>
                  <a:pt x="2" y="0"/>
                </a:lnTo>
                <a:lnTo>
                  <a:pt x="34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" name="Freeform 209">
            <a:extLst>
              <a:ext uri="{FF2B5EF4-FFF2-40B4-BE49-F238E27FC236}">
                <a16:creationId xmlns:a16="http://schemas.microsoft.com/office/drawing/2014/main" id="{F9F7A24C-219A-4A7A-B0F4-601F70DF362A}"/>
              </a:ext>
            </a:extLst>
          </p:cNvPr>
          <p:cNvSpPr>
            <a:spLocks/>
          </p:cNvSpPr>
          <p:nvPr/>
        </p:nvSpPr>
        <p:spPr bwMode="auto">
          <a:xfrm>
            <a:off x="9278221" y="5191125"/>
            <a:ext cx="55563" cy="55563"/>
          </a:xfrm>
          <a:custGeom>
            <a:avLst/>
            <a:gdLst>
              <a:gd name="T0" fmla="*/ 35 w 35"/>
              <a:gd name="T1" fmla="*/ 33 h 35"/>
              <a:gd name="T2" fmla="*/ 33 w 35"/>
              <a:gd name="T3" fmla="*/ 35 h 35"/>
              <a:gd name="T4" fmla="*/ 0 w 35"/>
              <a:gd name="T5" fmla="*/ 2 h 35"/>
              <a:gd name="T6" fmla="*/ 2 w 35"/>
              <a:gd name="T7" fmla="*/ 0 h 35"/>
              <a:gd name="T8" fmla="*/ 35 w 35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35" y="33"/>
                </a:moveTo>
                <a:lnTo>
                  <a:pt x="33" y="35"/>
                </a:lnTo>
                <a:lnTo>
                  <a:pt x="0" y="2"/>
                </a:lnTo>
                <a:lnTo>
                  <a:pt x="2" y="0"/>
                </a:lnTo>
                <a:lnTo>
                  <a:pt x="35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" name="Freeform 210">
            <a:extLst>
              <a:ext uri="{FF2B5EF4-FFF2-40B4-BE49-F238E27FC236}">
                <a16:creationId xmlns:a16="http://schemas.microsoft.com/office/drawing/2014/main" id="{FCB3C0C0-0941-481C-86CD-B319A61D26A3}"/>
              </a:ext>
            </a:extLst>
          </p:cNvPr>
          <p:cNvSpPr>
            <a:spLocks/>
          </p:cNvSpPr>
          <p:nvPr/>
        </p:nvSpPr>
        <p:spPr bwMode="auto">
          <a:xfrm>
            <a:off x="9303621" y="5165725"/>
            <a:ext cx="53975" cy="55563"/>
          </a:xfrm>
          <a:custGeom>
            <a:avLst/>
            <a:gdLst>
              <a:gd name="T0" fmla="*/ 34 w 34"/>
              <a:gd name="T1" fmla="*/ 33 h 35"/>
              <a:gd name="T2" fmla="*/ 33 w 34"/>
              <a:gd name="T3" fmla="*/ 35 h 35"/>
              <a:gd name="T4" fmla="*/ 0 w 34"/>
              <a:gd name="T5" fmla="*/ 2 h 35"/>
              <a:gd name="T6" fmla="*/ 1 w 34"/>
              <a:gd name="T7" fmla="*/ 0 h 35"/>
              <a:gd name="T8" fmla="*/ 34 w 34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34" y="33"/>
                </a:moveTo>
                <a:lnTo>
                  <a:pt x="33" y="35"/>
                </a:lnTo>
                <a:lnTo>
                  <a:pt x="0" y="2"/>
                </a:lnTo>
                <a:lnTo>
                  <a:pt x="1" y="0"/>
                </a:lnTo>
                <a:lnTo>
                  <a:pt x="34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" name="Freeform 211">
            <a:extLst>
              <a:ext uri="{FF2B5EF4-FFF2-40B4-BE49-F238E27FC236}">
                <a16:creationId xmlns:a16="http://schemas.microsoft.com/office/drawing/2014/main" id="{83AFABF5-BF32-42E4-A38A-389231B1A3E8}"/>
              </a:ext>
            </a:extLst>
          </p:cNvPr>
          <p:cNvSpPr>
            <a:spLocks/>
          </p:cNvSpPr>
          <p:nvPr/>
        </p:nvSpPr>
        <p:spPr bwMode="auto">
          <a:xfrm>
            <a:off x="9324259" y="5138737"/>
            <a:ext cx="55563" cy="55563"/>
          </a:xfrm>
          <a:custGeom>
            <a:avLst/>
            <a:gdLst>
              <a:gd name="T0" fmla="*/ 35 w 35"/>
              <a:gd name="T1" fmla="*/ 33 h 35"/>
              <a:gd name="T2" fmla="*/ 33 w 35"/>
              <a:gd name="T3" fmla="*/ 35 h 35"/>
              <a:gd name="T4" fmla="*/ 0 w 35"/>
              <a:gd name="T5" fmla="*/ 2 h 35"/>
              <a:gd name="T6" fmla="*/ 2 w 35"/>
              <a:gd name="T7" fmla="*/ 0 h 35"/>
              <a:gd name="T8" fmla="*/ 35 w 35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35" y="33"/>
                </a:moveTo>
                <a:lnTo>
                  <a:pt x="33" y="35"/>
                </a:lnTo>
                <a:lnTo>
                  <a:pt x="0" y="2"/>
                </a:lnTo>
                <a:lnTo>
                  <a:pt x="2" y="0"/>
                </a:lnTo>
                <a:lnTo>
                  <a:pt x="35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" name="Freeform 212">
            <a:extLst>
              <a:ext uri="{FF2B5EF4-FFF2-40B4-BE49-F238E27FC236}">
                <a16:creationId xmlns:a16="http://schemas.microsoft.com/office/drawing/2014/main" id="{9D3CD1E6-D001-4D70-B018-E93722B86133}"/>
              </a:ext>
            </a:extLst>
          </p:cNvPr>
          <p:cNvSpPr>
            <a:spLocks/>
          </p:cNvSpPr>
          <p:nvPr/>
        </p:nvSpPr>
        <p:spPr bwMode="auto">
          <a:xfrm>
            <a:off x="9344896" y="5108575"/>
            <a:ext cx="53975" cy="55563"/>
          </a:xfrm>
          <a:custGeom>
            <a:avLst/>
            <a:gdLst>
              <a:gd name="T0" fmla="*/ 34 w 34"/>
              <a:gd name="T1" fmla="*/ 33 h 35"/>
              <a:gd name="T2" fmla="*/ 33 w 34"/>
              <a:gd name="T3" fmla="*/ 35 h 35"/>
              <a:gd name="T4" fmla="*/ 0 w 34"/>
              <a:gd name="T5" fmla="*/ 2 h 35"/>
              <a:gd name="T6" fmla="*/ 1 w 34"/>
              <a:gd name="T7" fmla="*/ 0 h 35"/>
              <a:gd name="T8" fmla="*/ 34 w 34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34" y="33"/>
                </a:moveTo>
                <a:lnTo>
                  <a:pt x="33" y="35"/>
                </a:lnTo>
                <a:lnTo>
                  <a:pt x="0" y="2"/>
                </a:lnTo>
                <a:lnTo>
                  <a:pt x="1" y="0"/>
                </a:lnTo>
                <a:lnTo>
                  <a:pt x="34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" name="Freeform 213">
            <a:extLst>
              <a:ext uri="{FF2B5EF4-FFF2-40B4-BE49-F238E27FC236}">
                <a16:creationId xmlns:a16="http://schemas.microsoft.com/office/drawing/2014/main" id="{6ED0C9D8-37B1-45C1-8C99-04DB27F61E00}"/>
              </a:ext>
            </a:extLst>
          </p:cNvPr>
          <p:cNvSpPr>
            <a:spLocks/>
          </p:cNvSpPr>
          <p:nvPr/>
        </p:nvSpPr>
        <p:spPr bwMode="auto">
          <a:xfrm>
            <a:off x="9357596" y="5081587"/>
            <a:ext cx="53975" cy="55563"/>
          </a:xfrm>
          <a:custGeom>
            <a:avLst/>
            <a:gdLst>
              <a:gd name="T0" fmla="*/ 34 w 34"/>
              <a:gd name="T1" fmla="*/ 33 h 35"/>
              <a:gd name="T2" fmla="*/ 33 w 34"/>
              <a:gd name="T3" fmla="*/ 35 h 35"/>
              <a:gd name="T4" fmla="*/ 0 w 34"/>
              <a:gd name="T5" fmla="*/ 2 h 35"/>
              <a:gd name="T6" fmla="*/ 1 w 34"/>
              <a:gd name="T7" fmla="*/ 0 h 35"/>
              <a:gd name="T8" fmla="*/ 34 w 34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34" y="33"/>
                </a:moveTo>
                <a:lnTo>
                  <a:pt x="33" y="35"/>
                </a:lnTo>
                <a:lnTo>
                  <a:pt x="0" y="2"/>
                </a:lnTo>
                <a:lnTo>
                  <a:pt x="1" y="0"/>
                </a:lnTo>
                <a:lnTo>
                  <a:pt x="34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" name="Freeform 214">
            <a:extLst>
              <a:ext uri="{FF2B5EF4-FFF2-40B4-BE49-F238E27FC236}">
                <a16:creationId xmlns:a16="http://schemas.microsoft.com/office/drawing/2014/main" id="{95766EF4-C770-4DEA-BB3B-C55CA710C501}"/>
              </a:ext>
            </a:extLst>
          </p:cNvPr>
          <p:cNvSpPr>
            <a:spLocks/>
          </p:cNvSpPr>
          <p:nvPr/>
        </p:nvSpPr>
        <p:spPr bwMode="auto">
          <a:xfrm>
            <a:off x="9363946" y="5054600"/>
            <a:ext cx="55563" cy="55563"/>
          </a:xfrm>
          <a:custGeom>
            <a:avLst/>
            <a:gdLst>
              <a:gd name="T0" fmla="*/ 35 w 35"/>
              <a:gd name="T1" fmla="*/ 33 h 35"/>
              <a:gd name="T2" fmla="*/ 33 w 35"/>
              <a:gd name="T3" fmla="*/ 35 h 35"/>
              <a:gd name="T4" fmla="*/ 0 w 35"/>
              <a:gd name="T5" fmla="*/ 2 h 35"/>
              <a:gd name="T6" fmla="*/ 2 w 35"/>
              <a:gd name="T7" fmla="*/ 0 h 35"/>
              <a:gd name="T8" fmla="*/ 35 w 35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5" h="35">
                <a:moveTo>
                  <a:pt x="35" y="33"/>
                </a:moveTo>
                <a:lnTo>
                  <a:pt x="33" y="35"/>
                </a:lnTo>
                <a:lnTo>
                  <a:pt x="0" y="2"/>
                </a:lnTo>
                <a:lnTo>
                  <a:pt x="2" y="0"/>
                </a:lnTo>
                <a:lnTo>
                  <a:pt x="35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" name="Freeform 215">
            <a:extLst>
              <a:ext uri="{FF2B5EF4-FFF2-40B4-BE49-F238E27FC236}">
                <a16:creationId xmlns:a16="http://schemas.microsoft.com/office/drawing/2014/main" id="{3FA5D82F-4CBE-428F-AC72-0C0374A914FB}"/>
              </a:ext>
            </a:extLst>
          </p:cNvPr>
          <p:cNvSpPr>
            <a:spLocks/>
          </p:cNvSpPr>
          <p:nvPr/>
        </p:nvSpPr>
        <p:spPr bwMode="auto">
          <a:xfrm>
            <a:off x="9362359" y="5030787"/>
            <a:ext cx="53975" cy="55563"/>
          </a:xfrm>
          <a:custGeom>
            <a:avLst/>
            <a:gdLst>
              <a:gd name="T0" fmla="*/ 34 w 34"/>
              <a:gd name="T1" fmla="*/ 33 h 35"/>
              <a:gd name="T2" fmla="*/ 33 w 34"/>
              <a:gd name="T3" fmla="*/ 35 h 35"/>
              <a:gd name="T4" fmla="*/ 0 w 34"/>
              <a:gd name="T5" fmla="*/ 2 h 35"/>
              <a:gd name="T6" fmla="*/ 2 w 34"/>
              <a:gd name="T7" fmla="*/ 0 h 35"/>
              <a:gd name="T8" fmla="*/ 34 w 34"/>
              <a:gd name="T9" fmla="*/ 33 h 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5">
                <a:moveTo>
                  <a:pt x="34" y="33"/>
                </a:moveTo>
                <a:lnTo>
                  <a:pt x="33" y="35"/>
                </a:lnTo>
                <a:lnTo>
                  <a:pt x="0" y="2"/>
                </a:lnTo>
                <a:lnTo>
                  <a:pt x="2" y="0"/>
                </a:lnTo>
                <a:lnTo>
                  <a:pt x="34" y="33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" name="Freeform 216">
            <a:extLst>
              <a:ext uri="{FF2B5EF4-FFF2-40B4-BE49-F238E27FC236}">
                <a16:creationId xmlns:a16="http://schemas.microsoft.com/office/drawing/2014/main" id="{BE151540-0EA4-4D0A-80D0-12ED06640D9D}"/>
              </a:ext>
            </a:extLst>
          </p:cNvPr>
          <p:cNvSpPr>
            <a:spLocks/>
          </p:cNvSpPr>
          <p:nvPr/>
        </p:nvSpPr>
        <p:spPr bwMode="auto">
          <a:xfrm>
            <a:off x="9087721" y="5011737"/>
            <a:ext cx="304800" cy="306388"/>
          </a:xfrm>
          <a:custGeom>
            <a:avLst/>
            <a:gdLst>
              <a:gd name="T0" fmla="*/ 306 w 330"/>
              <a:gd name="T1" fmla="*/ 23 h 334"/>
              <a:gd name="T2" fmla="*/ 209 w 330"/>
              <a:gd name="T3" fmla="*/ 209 h 334"/>
              <a:gd name="T4" fmla="*/ 24 w 330"/>
              <a:gd name="T5" fmla="*/ 310 h 334"/>
              <a:gd name="T6" fmla="*/ 122 w 330"/>
              <a:gd name="T7" fmla="*/ 124 h 334"/>
              <a:gd name="T8" fmla="*/ 306 w 330"/>
              <a:gd name="T9" fmla="*/ 23 h 3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0" h="334">
                <a:moveTo>
                  <a:pt x="306" y="23"/>
                </a:moveTo>
                <a:cubicBezTo>
                  <a:pt x="330" y="47"/>
                  <a:pt x="287" y="130"/>
                  <a:pt x="209" y="209"/>
                </a:cubicBezTo>
                <a:cubicBezTo>
                  <a:pt x="131" y="289"/>
                  <a:pt x="48" y="334"/>
                  <a:pt x="24" y="310"/>
                </a:cubicBezTo>
                <a:cubicBezTo>
                  <a:pt x="0" y="286"/>
                  <a:pt x="44" y="203"/>
                  <a:pt x="122" y="124"/>
                </a:cubicBezTo>
                <a:cubicBezTo>
                  <a:pt x="200" y="45"/>
                  <a:pt x="282" y="0"/>
                  <a:pt x="306" y="23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" name="Freeform 217">
            <a:extLst>
              <a:ext uri="{FF2B5EF4-FFF2-40B4-BE49-F238E27FC236}">
                <a16:creationId xmlns:a16="http://schemas.microsoft.com/office/drawing/2014/main" id="{18EA5B4A-7D16-4EBE-954E-6DCD9A80C2AC}"/>
              </a:ext>
            </a:extLst>
          </p:cNvPr>
          <p:cNvSpPr>
            <a:spLocks/>
          </p:cNvSpPr>
          <p:nvPr/>
        </p:nvSpPr>
        <p:spPr bwMode="auto">
          <a:xfrm>
            <a:off x="9117884" y="5040312"/>
            <a:ext cx="246063" cy="249238"/>
          </a:xfrm>
          <a:custGeom>
            <a:avLst/>
            <a:gdLst>
              <a:gd name="T0" fmla="*/ 250 w 267"/>
              <a:gd name="T1" fmla="*/ 16 h 271"/>
              <a:gd name="T2" fmla="*/ 162 w 267"/>
              <a:gd name="T3" fmla="*/ 164 h 271"/>
              <a:gd name="T4" fmla="*/ 16 w 267"/>
              <a:gd name="T5" fmla="*/ 255 h 271"/>
              <a:gd name="T6" fmla="*/ 104 w 267"/>
              <a:gd name="T7" fmla="*/ 107 h 271"/>
              <a:gd name="T8" fmla="*/ 250 w 267"/>
              <a:gd name="T9" fmla="*/ 16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67" h="271">
                <a:moveTo>
                  <a:pt x="250" y="16"/>
                </a:moveTo>
                <a:cubicBezTo>
                  <a:pt x="267" y="32"/>
                  <a:pt x="227" y="99"/>
                  <a:pt x="162" y="164"/>
                </a:cubicBezTo>
                <a:cubicBezTo>
                  <a:pt x="98" y="230"/>
                  <a:pt x="32" y="271"/>
                  <a:pt x="16" y="255"/>
                </a:cubicBezTo>
                <a:cubicBezTo>
                  <a:pt x="0" y="239"/>
                  <a:pt x="39" y="173"/>
                  <a:pt x="104" y="107"/>
                </a:cubicBezTo>
                <a:cubicBezTo>
                  <a:pt x="169" y="41"/>
                  <a:pt x="234" y="0"/>
                  <a:pt x="250" y="16"/>
                </a:cubicBez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" name="Freeform 218">
            <a:extLst>
              <a:ext uri="{FF2B5EF4-FFF2-40B4-BE49-F238E27FC236}">
                <a16:creationId xmlns:a16="http://schemas.microsoft.com/office/drawing/2014/main" id="{135341A5-4595-4079-9385-91E7B70F8B77}"/>
              </a:ext>
            </a:extLst>
          </p:cNvPr>
          <p:cNvSpPr>
            <a:spLocks/>
          </p:cNvSpPr>
          <p:nvPr/>
        </p:nvSpPr>
        <p:spPr bwMode="auto">
          <a:xfrm>
            <a:off x="9128996" y="5053012"/>
            <a:ext cx="228600" cy="230188"/>
          </a:xfrm>
          <a:custGeom>
            <a:avLst/>
            <a:gdLst>
              <a:gd name="T0" fmla="*/ 8 w 248"/>
              <a:gd name="T1" fmla="*/ 243 h 250"/>
              <a:gd name="T2" fmla="*/ 149 w 248"/>
              <a:gd name="T3" fmla="*/ 150 h 250"/>
              <a:gd name="T4" fmla="*/ 240 w 248"/>
              <a:gd name="T5" fmla="*/ 6 h 250"/>
              <a:gd name="T6" fmla="*/ 98 w 248"/>
              <a:gd name="T7" fmla="*/ 99 h 250"/>
              <a:gd name="T8" fmla="*/ 8 w 248"/>
              <a:gd name="T9" fmla="*/ 243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48" h="250">
                <a:moveTo>
                  <a:pt x="8" y="243"/>
                </a:moveTo>
                <a:cubicBezTo>
                  <a:pt x="30" y="250"/>
                  <a:pt x="90" y="211"/>
                  <a:pt x="149" y="150"/>
                </a:cubicBezTo>
                <a:cubicBezTo>
                  <a:pt x="210" y="89"/>
                  <a:pt x="248" y="27"/>
                  <a:pt x="240" y="6"/>
                </a:cubicBezTo>
                <a:cubicBezTo>
                  <a:pt x="218" y="0"/>
                  <a:pt x="158" y="39"/>
                  <a:pt x="98" y="99"/>
                </a:cubicBezTo>
                <a:cubicBezTo>
                  <a:pt x="38" y="161"/>
                  <a:pt x="0" y="222"/>
                  <a:pt x="8" y="243"/>
                </a:cubicBezTo>
                <a:close/>
              </a:path>
            </a:pathLst>
          </a:custGeom>
          <a:solidFill>
            <a:srgbClr val="F79B4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" name="Freeform 219">
            <a:extLst>
              <a:ext uri="{FF2B5EF4-FFF2-40B4-BE49-F238E27FC236}">
                <a16:creationId xmlns:a16="http://schemas.microsoft.com/office/drawing/2014/main" id="{8AFF1C39-5E04-4EDF-B332-8CCBAE17013C}"/>
              </a:ext>
            </a:extLst>
          </p:cNvPr>
          <p:cNvSpPr>
            <a:spLocks/>
          </p:cNvSpPr>
          <p:nvPr/>
        </p:nvSpPr>
        <p:spPr bwMode="auto">
          <a:xfrm>
            <a:off x="9203609" y="5105400"/>
            <a:ext cx="77788" cy="120650"/>
          </a:xfrm>
          <a:custGeom>
            <a:avLst/>
            <a:gdLst>
              <a:gd name="T0" fmla="*/ 66 w 84"/>
              <a:gd name="T1" fmla="*/ 0 h 131"/>
              <a:gd name="T2" fmla="*/ 64 w 84"/>
              <a:gd name="T3" fmla="*/ 7 h 131"/>
              <a:gd name="T4" fmla="*/ 61 w 84"/>
              <a:gd name="T5" fmla="*/ 8 h 131"/>
              <a:gd name="T6" fmla="*/ 56 w 84"/>
              <a:gd name="T7" fmla="*/ 23 h 131"/>
              <a:gd name="T8" fmla="*/ 25 w 84"/>
              <a:gd name="T9" fmla="*/ 52 h 131"/>
              <a:gd name="T10" fmla="*/ 24 w 84"/>
              <a:gd name="T11" fmla="*/ 61 h 131"/>
              <a:gd name="T12" fmla="*/ 22 w 84"/>
              <a:gd name="T13" fmla="*/ 61 h 131"/>
              <a:gd name="T14" fmla="*/ 26 w 84"/>
              <a:gd name="T15" fmla="*/ 66 h 131"/>
              <a:gd name="T16" fmla="*/ 26 w 84"/>
              <a:gd name="T17" fmla="*/ 66 h 131"/>
              <a:gd name="T18" fmla="*/ 43 w 84"/>
              <a:gd name="T19" fmla="*/ 72 h 131"/>
              <a:gd name="T20" fmla="*/ 54 w 84"/>
              <a:gd name="T21" fmla="*/ 86 h 131"/>
              <a:gd name="T22" fmla="*/ 31 w 84"/>
              <a:gd name="T23" fmla="*/ 105 h 131"/>
              <a:gd name="T24" fmla="*/ 11 w 84"/>
              <a:gd name="T25" fmla="*/ 104 h 131"/>
              <a:gd name="T26" fmla="*/ 6 w 84"/>
              <a:gd name="T27" fmla="*/ 112 h 131"/>
              <a:gd name="T28" fmla="*/ 0 w 84"/>
              <a:gd name="T29" fmla="*/ 110 h 131"/>
              <a:gd name="T30" fmla="*/ 4 w 84"/>
              <a:gd name="T31" fmla="*/ 115 h 131"/>
              <a:gd name="T32" fmla="*/ 26 w 84"/>
              <a:gd name="T33" fmla="*/ 116 h 131"/>
              <a:gd name="T34" fmla="*/ 23 w 84"/>
              <a:gd name="T35" fmla="*/ 125 h 131"/>
              <a:gd name="T36" fmla="*/ 17 w 84"/>
              <a:gd name="T37" fmla="*/ 126 h 131"/>
              <a:gd name="T38" fmla="*/ 21 w 84"/>
              <a:gd name="T39" fmla="*/ 131 h 131"/>
              <a:gd name="T40" fmla="*/ 31 w 84"/>
              <a:gd name="T41" fmla="*/ 129 h 131"/>
              <a:gd name="T42" fmla="*/ 36 w 84"/>
              <a:gd name="T43" fmla="*/ 113 h 131"/>
              <a:gd name="T44" fmla="*/ 68 w 84"/>
              <a:gd name="T45" fmla="*/ 82 h 131"/>
              <a:gd name="T46" fmla="*/ 67 w 84"/>
              <a:gd name="T47" fmla="*/ 67 h 131"/>
              <a:gd name="T48" fmla="*/ 67 w 84"/>
              <a:gd name="T49" fmla="*/ 67 h 131"/>
              <a:gd name="T50" fmla="*/ 61 w 84"/>
              <a:gd name="T51" fmla="*/ 61 h 131"/>
              <a:gd name="T52" fmla="*/ 61 w 84"/>
              <a:gd name="T53" fmla="*/ 63 h 131"/>
              <a:gd name="T54" fmla="*/ 53 w 84"/>
              <a:gd name="T55" fmla="*/ 60 h 131"/>
              <a:gd name="T56" fmla="*/ 39 w 84"/>
              <a:gd name="T57" fmla="*/ 47 h 131"/>
              <a:gd name="T58" fmla="*/ 59 w 84"/>
              <a:gd name="T59" fmla="*/ 31 h 131"/>
              <a:gd name="T60" fmla="*/ 77 w 84"/>
              <a:gd name="T61" fmla="*/ 32 h 131"/>
              <a:gd name="T62" fmla="*/ 84 w 84"/>
              <a:gd name="T63" fmla="*/ 21 h 131"/>
              <a:gd name="T64" fmla="*/ 80 w 84"/>
              <a:gd name="T65" fmla="*/ 16 h 131"/>
              <a:gd name="T66" fmla="*/ 77 w 84"/>
              <a:gd name="T67" fmla="*/ 19 h 131"/>
              <a:gd name="T68" fmla="*/ 66 w 84"/>
              <a:gd name="T69" fmla="*/ 20 h 131"/>
              <a:gd name="T70" fmla="*/ 70 w 84"/>
              <a:gd name="T71" fmla="*/ 5 h 131"/>
              <a:gd name="T72" fmla="*/ 66 w 84"/>
              <a:gd name="T73" fmla="*/ 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84" h="131">
                <a:moveTo>
                  <a:pt x="66" y="0"/>
                </a:moveTo>
                <a:cubicBezTo>
                  <a:pt x="64" y="7"/>
                  <a:pt x="64" y="7"/>
                  <a:pt x="64" y="7"/>
                </a:cubicBezTo>
                <a:cubicBezTo>
                  <a:pt x="61" y="8"/>
                  <a:pt x="61" y="8"/>
                  <a:pt x="61" y="8"/>
                </a:cubicBezTo>
                <a:cubicBezTo>
                  <a:pt x="56" y="23"/>
                  <a:pt x="56" y="23"/>
                  <a:pt x="56" y="23"/>
                </a:cubicBezTo>
                <a:cubicBezTo>
                  <a:pt x="41" y="28"/>
                  <a:pt x="29" y="40"/>
                  <a:pt x="25" y="52"/>
                </a:cubicBezTo>
                <a:cubicBezTo>
                  <a:pt x="24" y="56"/>
                  <a:pt x="24" y="59"/>
                  <a:pt x="24" y="61"/>
                </a:cubicBezTo>
                <a:cubicBezTo>
                  <a:pt x="22" y="61"/>
                  <a:pt x="22" y="61"/>
                  <a:pt x="22" y="61"/>
                </a:cubicBezTo>
                <a:cubicBezTo>
                  <a:pt x="26" y="66"/>
                  <a:pt x="26" y="66"/>
                  <a:pt x="26" y="66"/>
                </a:cubicBezTo>
                <a:cubicBezTo>
                  <a:pt x="26" y="66"/>
                  <a:pt x="26" y="66"/>
                  <a:pt x="26" y="66"/>
                </a:cubicBezTo>
                <a:cubicBezTo>
                  <a:pt x="29" y="69"/>
                  <a:pt x="35" y="71"/>
                  <a:pt x="43" y="72"/>
                </a:cubicBezTo>
                <a:cubicBezTo>
                  <a:pt x="53" y="74"/>
                  <a:pt x="57" y="78"/>
                  <a:pt x="54" y="86"/>
                </a:cubicBezTo>
                <a:cubicBezTo>
                  <a:pt x="52" y="95"/>
                  <a:pt x="42" y="103"/>
                  <a:pt x="31" y="105"/>
                </a:cubicBezTo>
                <a:cubicBezTo>
                  <a:pt x="23" y="107"/>
                  <a:pt x="16" y="106"/>
                  <a:pt x="11" y="104"/>
                </a:cubicBezTo>
                <a:cubicBezTo>
                  <a:pt x="6" y="112"/>
                  <a:pt x="6" y="112"/>
                  <a:pt x="6" y="112"/>
                </a:cubicBezTo>
                <a:cubicBezTo>
                  <a:pt x="6" y="112"/>
                  <a:pt x="0" y="110"/>
                  <a:pt x="0" y="110"/>
                </a:cubicBezTo>
                <a:cubicBezTo>
                  <a:pt x="4" y="115"/>
                  <a:pt x="4" y="115"/>
                  <a:pt x="4" y="115"/>
                </a:cubicBezTo>
                <a:cubicBezTo>
                  <a:pt x="9" y="117"/>
                  <a:pt x="17" y="118"/>
                  <a:pt x="26" y="116"/>
                </a:cubicBezTo>
                <a:cubicBezTo>
                  <a:pt x="23" y="125"/>
                  <a:pt x="23" y="125"/>
                  <a:pt x="23" y="125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21" y="131"/>
                  <a:pt x="21" y="131"/>
                  <a:pt x="21" y="131"/>
                </a:cubicBezTo>
                <a:cubicBezTo>
                  <a:pt x="31" y="129"/>
                  <a:pt x="31" y="129"/>
                  <a:pt x="31" y="129"/>
                </a:cubicBezTo>
                <a:cubicBezTo>
                  <a:pt x="36" y="113"/>
                  <a:pt x="36" y="113"/>
                  <a:pt x="36" y="113"/>
                </a:cubicBezTo>
                <a:cubicBezTo>
                  <a:pt x="53" y="107"/>
                  <a:pt x="64" y="94"/>
                  <a:pt x="68" y="82"/>
                </a:cubicBezTo>
                <a:cubicBezTo>
                  <a:pt x="70" y="75"/>
                  <a:pt x="70" y="70"/>
                  <a:pt x="67" y="67"/>
                </a:cubicBezTo>
                <a:cubicBezTo>
                  <a:pt x="67" y="67"/>
                  <a:pt x="67" y="67"/>
                  <a:pt x="67" y="67"/>
                </a:cubicBezTo>
                <a:cubicBezTo>
                  <a:pt x="67" y="67"/>
                  <a:pt x="62" y="61"/>
                  <a:pt x="61" y="61"/>
                </a:cubicBezTo>
                <a:cubicBezTo>
                  <a:pt x="61" y="61"/>
                  <a:pt x="61" y="62"/>
                  <a:pt x="61" y="63"/>
                </a:cubicBezTo>
                <a:cubicBezTo>
                  <a:pt x="59" y="62"/>
                  <a:pt x="56" y="61"/>
                  <a:pt x="53" y="60"/>
                </a:cubicBezTo>
                <a:cubicBezTo>
                  <a:pt x="41" y="58"/>
                  <a:pt x="37" y="55"/>
                  <a:pt x="39" y="47"/>
                </a:cubicBezTo>
                <a:cubicBezTo>
                  <a:pt x="41" y="41"/>
                  <a:pt x="47" y="33"/>
                  <a:pt x="59" y="31"/>
                </a:cubicBezTo>
                <a:cubicBezTo>
                  <a:pt x="69" y="29"/>
                  <a:pt x="75" y="30"/>
                  <a:pt x="77" y="32"/>
                </a:cubicBezTo>
                <a:cubicBezTo>
                  <a:pt x="84" y="21"/>
                  <a:pt x="84" y="21"/>
                  <a:pt x="84" y="21"/>
                </a:cubicBezTo>
                <a:cubicBezTo>
                  <a:pt x="80" y="16"/>
                  <a:pt x="80" y="16"/>
                  <a:pt x="80" y="16"/>
                </a:cubicBezTo>
                <a:cubicBezTo>
                  <a:pt x="77" y="19"/>
                  <a:pt x="77" y="19"/>
                  <a:pt x="77" y="19"/>
                </a:cubicBezTo>
                <a:cubicBezTo>
                  <a:pt x="74" y="19"/>
                  <a:pt x="71" y="19"/>
                  <a:pt x="66" y="20"/>
                </a:cubicBezTo>
                <a:cubicBezTo>
                  <a:pt x="70" y="5"/>
                  <a:pt x="70" y="5"/>
                  <a:pt x="70" y="5"/>
                </a:cubicBezTo>
                <a:lnTo>
                  <a:pt x="66" y="0"/>
                </a:lnTo>
                <a:close/>
              </a:path>
            </a:pathLst>
          </a:custGeom>
          <a:solidFill>
            <a:srgbClr val="F88A1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7" name="Freeform 220">
            <a:extLst>
              <a:ext uri="{FF2B5EF4-FFF2-40B4-BE49-F238E27FC236}">
                <a16:creationId xmlns:a16="http://schemas.microsoft.com/office/drawing/2014/main" id="{7DF1BA5A-C753-4AED-9D0C-CA5CC0848133}"/>
              </a:ext>
            </a:extLst>
          </p:cNvPr>
          <p:cNvSpPr>
            <a:spLocks/>
          </p:cNvSpPr>
          <p:nvPr/>
        </p:nvSpPr>
        <p:spPr bwMode="auto">
          <a:xfrm>
            <a:off x="9203609" y="5105400"/>
            <a:ext cx="74613" cy="115888"/>
          </a:xfrm>
          <a:custGeom>
            <a:avLst/>
            <a:gdLst>
              <a:gd name="T0" fmla="*/ 66 w 80"/>
              <a:gd name="T1" fmla="*/ 0 h 126"/>
              <a:gd name="T2" fmla="*/ 56 w 80"/>
              <a:gd name="T3" fmla="*/ 3 h 126"/>
              <a:gd name="T4" fmla="*/ 51 w 80"/>
              <a:gd name="T5" fmla="*/ 18 h 126"/>
              <a:gd name="T6" fmla="*/ 21 w 80"/>
              <a:gd name="T7" fmla="*/ 47 h 126"/>
              <a:gd name="T8" fmla="*/ 38 w 80"/>
              <a:gd name="T9" fmla="*/ 68 h 126"/>
              <a:gd name="T10" fmla="*/ 50 w 80"/>
              <a:gd name="T11" fmla="*/ 82 h 126"/>
              <a:gd name="T12" fmla="*/ 27 w 80"/>
              <a:gd name="T13" fmla="*/ 100 h 126"/>
              <a:gd name="T14" fmla="*/ 7 w 80"/>
              <a:gd name="T15" fmla="*/ 99 h 126"/>
              <a:gd name="T16" fmla="*/ 0 w 80"/>
              <a:gd name="T17" fmla="*/ 110 h 126"/>
              <a:gd name="T18" fmla="*/ 21 w 80"/>
              <a:gd name="T19" fmla="*/ 111 h 126"/>
              <a:gd name="T20" fmla="*/ 17 w 80"/>
              <a:gd name="T21" fmla="*/ 126 h 126"/>
              <a:gd name="T22" fmla="*/ 26 w 80"/>
              <a:gd name="T23" fmla="*/ 124 h 126"/>
              <a:gd name="T24" fmla="*/ 31 w 80"/>
              <a:gd name="T25" fmla="*/ 108 h 126"/>
              <a:gd name="T26" fmla="*/ 64 w 80"/>
              <a:gd name="T27" fmla="*/ 77 h 126"/>
              <a:gd name="T28" fmla="*/ 48 w 80"/>
              <a:gd name="T29" fmla="*/ 55 h 126"/>
              <a:gd name="T30" fmla="*/ 34 w 80"/>
              <a:gd name="T31" fmla="*/ 42 h 126"/>
              <a:gd name="T32" fmla="*/ 55 w 80"/>
              <a:gd name="T33" fmla="*/ 26 h 126"/>
              <a:gd name="T34" fmla="*/ 73 w 80"/>
              <a:gd name="T35" fmla="*/ 27 h 126"/>
              <a:gd name="T36" fmla="*/ 80 w 80"/>
              <a:gd name="T37" fmla="*/ 16 h 126"/>
              <a:gd name="T38" fmla="*/ 61 w 80"/>
              <a:gd name="T39" fmla="*/ 15 h 126"/>
              <a:gd name="T40" fmla="*/ 66 w 80"/>
              <a:gd name="T41" fmla="*/ 0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80" h="126">
                <a:moveTo>
                  <a:pt x="66" y="0"/>
                </a:moveTo>
                <a:cubicBezTo>
                  <a:pt x="56" y="3"/>
                  <a:pt x="56" y="3"/>
                  <a:pt x="56" y="3"/>
                </a:cubicBezTo>
                <a:cubicBezTo>
                  <a:pt x="51" y="18"/>
                  <a:pt x="51" y="18"/>
                  <a:pt x="51" y="18"/>
                </a:cubicBezTo>
                <a:cubicBezTo>
                  <a:pt x="36" y="23"/>
                  <a:pt x="24" y="35"/>
                  <a:pt x="21" y="47"/>
                </a:cubicBezTo>
                <a:cubicBezTo>
                  <a:pt x="16" y="60"/>
                  <a:pt x="24" y="65"/>
                  <a:pt x="38" y="68"/>
                </a:cubicBezTo>
                <a:cubicBezTo>
                  <a:pt x="48" y="69"/>
                  <a:pt x="52" y="73"/>
                  <a:pt x="50" y="82"/>
                </a:cubicBezTo>
                <a:cubicBezTo>
                  <a:pt x="47" y="90"/>
                  <a:pt x="38" y="98"/>
                  <a:pt x="27" y="100"/>
                </a:cubicBezTo>
                <a:cubicBezTo>
                  <a:pt x="18" y="102"/>
                  <a:pt x="11" y="101"/>
                  <a:pt x="7" y="99"/>
                </a:cubicBezTo>
                <a:cubicBezTo>
                  <a:pt x="0" y="110"/>
                  <a:pt x="0" y="110"/>
                  <a:pt x="0" y="110"/>
                </a:cubicBezTo>
                <a:cubicBezTo>
                  <a:pt x="4" y="112"/>
                  <a:pt x="12" y="113"/>
                  <a:pt x="21" y="111"/>
                </a:cubicBezTo>
                <a:cubicBezTo>
                  <a:pt x="17" y="126"/>
                  <a:pt x="17" y="126"/>
                  <a:pt x="17" y="126"/>
                </a:cubicBezTo>
                <a:cubicBezTo>
                  <a:pt x="26" y="124"/>
                  <a:pt x="26" y="124"/>
                  <a:pt x="26" y="124"/>
                </a:cubicBezTo>
                <a:cubicBezTo>
                  <a:pt x="31" y="108"/>
                  <a:pt x="31" y="108"/>
                  <a:pt x="31" y="108"/>
                </a:cubicBezTo>
                <a:cubicBezTo>
                  <a:pt x="48" y="102"/>
                  <a:pt x="60" y="89"/>
                  <a:pt x="64" y="77"/>
                </a:cubicBezTo>
                <a:cubicBezTo>
                  <a:pt x="68" y="64"/>
                  <a:pt x="62" y="58"/>
                  <a:pt x="48" y="55"/>
                </a:cubicBezTo>
                <a:cubicBezTo>
                  <a:pt x="36" y="53"/>
                  <a:pt x="32" y="50"/>
                  <a:pt x="34" y="42"/>
                </a:cubicBezTo>
                <a:cubicBezTo>
                  <a:pt x="36" y="36"/>
                  <a:pt x="43" y="28"/>
                  <a:pt x="55" y="26"/>
                </a:cubicBezTo>
                <a:cubicBezTo>
                  <a:pt x="65" y="24"/>
                  <a:pt x="70" y="25"/>
                  <a:pt x="73" y="27"/>
                </a:cubicBezTo>
                <a:cubicBezTo>
                  <a:pt x="80" y="16"/>
                  <a:pt x="80" y="16"/>
                  <a:pt x="80" y="16"/>
                </a:cubicBezTo>
                <a:cubicBezTo>
                  <a:pt x="76" y="14"/>
                  <a:pt x="70" y="13"/>
                  <a:pt x="61" y="15"/>
                </a:cubicBezTo>
                <a:cubicBezTo>
                  <a:pt x="66" y="0"/>
                  <a:pt x="66" y="0"/>
                  <a:pt x="66" y="0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8" name="Freeform 221">
            <a:extLst>
              <a:ext uri="{FF2B5EF4-FFF2-40B4-BE49-F238E27FC236}">
                <a16:creationId xmlns:a16="http://schemas.microsoft.com/office/drawing/2014/main" id="{6AB727EA-FE79-468D-B5B5-66C80506F2EA}"/>
              </a:ext>
            </a:extLst>
          </p:cNvPr>
          <p:cNvSpPr>
            <a:spLocks noEditPoints="1"/>
          </p:cNvSpPr>
          <p:nvPr/>
        </p:nvSpPr>
        <p:spPr bwMode="auto">
          <a:xfrm>
            <a:off x="7647859" y="1163637"/>
            <a:ext cx="571500" cy="796925"/>
          </a:xfrm>
          <a:custGeom>
            <a:avLst/>
            <a:gdLst>
              <a:gd name="T0" fmla="*/ 621 w 621"/>
              <a:gd name="T1" fmla="*/ 837 h 867"/>
              <a:gd name="T2" fmla="*/ 579 w 621"/>
              <a:gd name="T3" fmla="*/ 550 h 867"/>
              <a:gd name="T4" fmla="*/ 588 w 621"/>
              <a:gd name="T5" fmla="*/ 506 h 867"/>
              <a:gd name="T6" fmla="*/ 316 w 621"/>
              <a:gd name="T7" fmla="*/ 85 h 867"/>
              <a:gd name="T8" fmla="*/ 284 w 621"/>
              <a:gd name="T9" fmla="*/ 66 h 867"/>
              <a:gd name="T10" fmla="*/ 49 w 621"/>
              <a:gd name="T11" fmla="*/ 38 h 867"/>
              <a:gd name="T12" fmla="*/ 49 w 621"/>
              <a:gd name="T13" fmla="*/ 38 h 867"/>
              <a:gd name="T14" fmla="*/ 48 w 621"/>
              <a:gd name="T15" fmla="*/ 38 h 867"/>
              <a:gd name="T16" fmla="*/ 46 w 621"/>
              <a:gd name="T17" fmla="*/ 40 h 867"/>
              <a:gd name="T18" fmla="*/ 9 w 621"/>
              <a:gd name="T19" fmla="*/ 71 h 867"/>
              <a:gd name="T20" fmla="*/ 23 w 621"/>
              <a:gd name="T21" fmla="*/ 69 h 867"/>
              <a:gd name="T22" fmla="*/ 10 w 621"/>
              <a:gd name="T23" fmla="*/ 121 h 867"/>
              <a:gd name="T24" fmla="*/ 282 w 621"/>
              <a:gd name="T25" fmla="*/ 542 h 867"/>
              <a:gd name="T26" fmla="*/ 314 w 621"/>
              <a:gd name="T27" fmla="*/ 561 h 867"/>
              <a:gd name="T28" fmla="*/ 340 w 621"/>
              <a:gd name="T29" fmla="*/ 576 h 867"/>
              <a:gd name="T30" fmla="*/ 411 w 621"/>
              <a:gd name="T31" fmla="*/ 603 h 867"/>
              <a:gd name="T32" fmla="*/ 513 w 621"/>
              <a:gd name="T33" fmla="*/ 643 h 867"/>
              <a:gd name="T34" fmla="*/ 567 w 621"/>
              <a:gd name="T35" fmla="*/ 740 h 867"/>
              <a:gd name="T36" fmla="*/ 586 w 621"/>
              <a:gd name="T37" fmla="*/ 867 h 867"/>
              <a:gd name="T38" fmla="*/ 621 w 621"/>
              <a:gd name="T39" fmla="*/ 837 h 867"/>
              <a:gd name="T40" fmla="*/ 145 w 621"/>
              <a:gd name="T41" fmla="*/ 286 h 867"/>
              <a:gd name="T42" fmla="*/ 97 w 621"/>
              <a:gd name="T43" fmla="*/ 203 h 867"/>
              <a:gd name="T44" fmla="*/ 145 w 621"/>
              <a:gd name="T45" fmla="*/ 176 h 867"/>
              <a:gd name="T46" fmla="*/ 193 w 621"/>
              <a:gd name="T47" fmla="*/ 259 h 867"/>
              <a:gd name="T48" fmla="*/ 145 w 621"/>
              <a:gd name="T49" fmla="*/ 286 h 867"/>
              <a:gd name="T50" fmla="*/ 288 w 621"/>
              <a:gd name="T51" fmla="*/ 369 h 867"/>
              <a:gd name="T52" fmla="*/ 240 w 621"/>
              <a:gd name="T53" fmla="*/ 286 h 867"/>
              <a:gd name="T54" fmla="*/ 288 w 621"/>
              <a:gd name="T55" fmla="*/ 258 h 867"/>
              <a:gd name="T56" fmla="*/ 336 w 621"/>
              <a:gd name="T57" fmla="*/ 341 h 867"/>
              <a:gd name="T58" fmla="*/ 288 w 621"/>
              <a:gd name="T59" fmla="*/ 369 h 867"/>
              <a:gd name="T60" fmla="*/ 431 w 621"/>
              <a:gd name="T61" fmla="*/ 451 h 867"/>
              <a:gd name="T62" fmla="*/ 383 w 621"/>
              <a:gd name="T63" fmla="*/ 368 h 867"/>
              <a:gd name="T64" fmla="*/ 431 w 621"/>
              <a:gd name="T65" fmla="*/ 341 h 867"/>
              <a:gd name="T66" fmla="*/ 479 w 621"/>
              <a:gd name="T67" fmla="*/ 424 h 867"/>
              <a:gd name="T68" fmla="*/ 431 w 621"/>
              <a:gd name="T69" fmla="*/ 451 h 8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21" h="867">
                <a:moveTo>
                  <a:pt x="621" y="837"/>
                </a:moveTo>
                <a:cubicBezTo>
                  <a:pt x="579" y="550"/>
                  <a:pt x="579" y="550"/>
                  <a:pt x="579" y="550"/>
                </a:cubicBezTo>
                <a:cubicBezTo>
                  <a:pt x="584" y="537"/>
                  <a:pt x="587" y="523"/>
                  <a:pt x="588" y="506"/>
                </a:cubicBezTo>
                <a:cubicBezTo>
                  <a:pt x="598" y="380"/>
                  <a:pt x="475" y="192"/>
                  <a:pt x="316" y="85"/>
                </a:cubicBezTo>
                <a:cubicBezTo>
                  <a:pt x="305" y="78"/>
                  <a:pt x="295" y="72"/>
                  <a:pt x="284" y="66"/>
                </a:cubicBezTo>
                <a:cubicBezTo>
                  <a:pt x="185" y="8"/>
                  <a:pt x="97" y="0"/>
                  <a:pt x="49" y="38"/>
                </a:cubicBezTo>
                <a:cubicBezTo>
                  <a:pt x="49" y="38"/>
                  <a:pt x="49" y="38"/>
                  <a:pt x="49" y="38"/>
                </a:cubicBezTo>
                <a:cubicBezTo>
                  <a:pt x="48" y="38"/>
                  <a:pt x="48" y="38"/>
                  <a:pt x="48" y="38"/>
                </a:cubicBezTo>
                <a:cubicBezTo>
                  <a:pt x="48" y="39"/>
                  <a:pt x="47" y="40"/>
                  <a:pt x="46" y="40"/>
                </a:cubicBezTo>
                <a:cubicBezTo>
                  <a:pt x="9" y="71"/>
                  <a:pt x="9" y="71"/>
                  <a:pt x="9" y="71"/>
                </a:cubicBezTo>
                <a:cubicBezTo>
                  <a:pt x="9" y="71"/>
                  <a:pt x="15" y="71"/>
                  <a:pt x="23" y="69"/>
                </a:cubicBezTo>
                <a:cubicBezTo>
                  <a:pt x="16" y="84"/>
                  <a:pt x="11" y="101"/>
                  <a:pt x="10" y="121"/>
                </a:cubicBezTo>
                <a:cubicBezTo>
                  <a:pt x="0" y="247"/>
                  <a:pt x="123" y="436"/>
                  <a:pt x="282" y="542"/>
                </a:cubicBezTo>
                <a:cubicBezTo>
                  <a:pt x="293" y="549"/>
                  <a:pt x="303" y="556"/>
                  <a:pt x="314" y="561"/>
                </a:cubicBezTo>
                <a:cubicBezTo>
                  <a:pt x="323" y="567"/>
                  <a:pt x="331" y="571"/>
                  <a:pt x="340" y="576"/>
                </a:cubicBezTo>
                <a:cubicBezTo>
                  <a:pt x="365" y="588"/>
                  <a:pt x="389" y="597"/>
                  <a:pt x="411" y="603"/>
                </a:cubicBezTo>
                <a:cubicBezTo>
                  <a:pt x="513" y="643"/>
                  <a:pt x="513" y="643"/>
                  <a:pt x="513" y="643"/>
                </a:cubicBezTo>
                <a:cubicBezTo>
                  <a:pt x="567" y="740"/>
                  <a:pt x="567" y="740"/>
                  <a:pt x="567" y="740"/>
                </a:cubicBezTo>
                <a:cubicBezTo>
                  <a:pt x="586" y="867"/>
                  <a:pt x="586" y="867"/>
                  <a:pt x="586" y="867"/>
                </a:cubicBezTo>
                <a:lnTo>
                  <a:pt x="621" y="837"/>
                </a:lnTo>
                <a:close/>
                <a:moveTo>
                  <a:pt x="145" y="286"/>
                </a:moveTo>
                <a:cubicBezTo>
                  <a:pt x="118" y="271"/>
                  <a:pt x="97" y="234"/>
                  <a:pt x="97" y="203"/>
                </a:cubicBezTo>
                <a:cubicBezTo>
                  <a:pt x="97" y="173"/>
                  <a:pt x="118" y="160"/>
                  <a:pt x="145" y="176"/>
                </a:cubicBezTo>
                <a:cubicBezTo>
                  <a:pt x="171" y="191"/>
                  <a:pt x="193" y="228"/>
                  <a:pt x="193" y="259"/>
                </a:cubicBezTo>
                <a:cubicBezTo>
                  <a:pt x="193" y="289"/>
                  <a:pt x="171" y="301"/>
                  <a:pt x="145" y="286"/>
                </a:cubicBezTo>
                <a:close/>
                <a:moveTo>
                  <a:pt x="288" y="369"/>
                </a:moveTo>
                <a:cubicBezTo>
                  <a:pt x="261" y="353"/>
                  <a:pt x="240" y="316"/>
                  <a:pt x="240" y="286"/>
                </a:cubicBezTo>
                <a:cubicBezTo>
                  <a:pt x="240" y="255"/>
                  <a:pt x="262" y="243"/>
                  <a:pt x="288" y="258"/>
                </a:cubicBezTo>
                <a:cubicBezTo>
                  <a:pt x="315" y="274"/>
                  <a:pt x="336" y="311"/>
                  <a:pt x="336" y="341"/>
                </a:cubicBezTo>
                <a:cubicBezTo>
                  <a:pt x="336" y="372"/>
                  <a:pt x="314" y="384"/>
                  <a:pt x="288" y="369"/>
                </a:cubicBezTo>
                <a:close/>
                <a:moveTo>
                  <a:pt x="431" y="451"/>
                </a:moveTo>
                <a:cubicBezTo>
                  <a:pt x="404" y="436"/>
                  <a:pt x="383" y="399"/>
                  <a:pt x="383" y="368"/>
                </a:cubicBezTo>
                <a:cubicBezTo>
                  <a:pt x="383" y="338"/>
                  <a:pt x="405" y="326"/>
                  <a:pt x="431" y="341"/>
                </a:cubicBezTo>
                <a:cubicBezTo>
                  <a:pt x="458" y="356"/>
                  <a:pt x="479" y="393"/>
                  <a:pt x="479" y="424"/>
                </a:cubicBezTo>
                <a:cubicBezTo>
                  <a:pt x="479" y="454"/>
                  <a:pt x="457" y="467"/>
                  <a:pt x="431" y="451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9" name="Freeform 222">
            <a:extLst>
              <a:ext uri="{FF2B5EF4-FFF2-40B4-BE49-F238E27FC236}">
                <a16:creationId xmlns:a16="http://schemas.microsoft.com/office/drawing/2014/main" id="{3B79445E-DAEE-4BD5-AC01-231159DDC3C6}"/>
              </a:ext>
            </a:extLst>
          </p:cNvPr>
          <p:cNvSpPr>
            <a:spLocks noEditPoints="1"/>
          </p:cNvSpPr>
          <p:nvPr/>
        </p:nvSpPr>
        <p:spPr bwMode="auto">
          <a:xfrm>
            <a:off x="7614521" y="1173162"/>
            <a:ext cx="573088" cy="787400"/>
          </a:xfrm>
          <a:custGeom>
            <a:avLst/>
            <a:gdLst>
              <a:gd name="T0" fmla="*/ 144 w 621"/>
              <a:gd name="T1" fmla="*/ 305 h 856"/>
              <a:gd name="T2" fmla="*/ 96 w 621"/>
              <a:gd name="T3" fmla="*/ 222 h 856"/>
              <a:gd name="T4" fmla="*/ 145 w 621"/>
              <a:gd name="T5" fmla="*/ 195 h 856"/>
              <a:gd name="T6" fmla="*/ 192 w 621"/>
              <a:gd name="T7" fmla="*/ 277 h 856"/>
              <a:gd name="T8" fmla="*/ 144 w 621"/>
              <a:gd name="T9" fmla="*/ 305 h 856"/>
              <a:gd name="T10" fmla="*/ 287 w 621"/>
              <a:gd name="T11" fmla="*/ 387 h 856"/>
              <a:gd name="T12" fmla="*/ 240 w 621"/>
              <a:gd name="T13" fmla="*/ 305 h 856"/>
              <a:gd name="T14" fmla="*/ 288 w 621"/>
              <a:gd name="T15" fmla="*/ 277 h 856"/>
              <a:gd name="T16" fmla="*/ 335 w 621"/>
              <a:gd name="T17" fmla="*/ 360 h 856"/>
              <a:gd name="T18" fmla="*/ 287 w 621"/>
              <a:gd name="T19" fmla="*/ 387 h 856"/>
              <a:gd name="T20" fmla="*/ 430 w 621"/>
              <a:gd name="T21" fmla="*/ 470 h 856"/>
              <a:gd name="T22" fmla="*/ 383 w 621"/>
              <a:gd name="T23" fmla="*/ 387 h 856"/>
              <a:gd name="T24" fmla="*/ 431 w 621"/>
              <a:gd name="T25" fmla="*/ 360 h 856"/>
              <a:gd name="T26" fmla="*/ 479 w 621"/>
              <a:gd name="T27" fmla="*/ 443 h 856"/>
              <a:gd name="T28" fmla="*/ 430 w 621"/>
              <a:gd name="T29" fmla="*/ 470 h 856"/>
              <a:gd name="T30" fmla="*/ 284 w 621"/>
              <a:gd name="T31" fmla="*/ 85 h 856"/>
              <a:gd name="T32" fmla="*/ 9 w 621"/>
              <a:gd name="T33" fmla="*/ 140 h 856"/>
              <a:gd name="T34" fmla="*/ 282 w 621"/>
              <a:gd name="T35" fmla="*/ 561 h 856"/>
              <a:gd name="T36" fmla="*/ 313 w 621"/>
              <a:gd name="T37" fmla="*/ 580 h 856"/>
              <a:gd name="T38" fmla="*/ 339 w 621"/>
              <a:gd name="T39" fmla="*/ 595 h 856"/>
              <a:gd name="T40" fmla="*/ 411 w 621"/>
              <a:gd name="T41" fmla="*/ 622 h 856"/>
              <a:gd name="T42" fmla="*/ 513 w 621"/>
              <a:gd name="T43" fmla="*/ 662 h 856"/>
              <a:gd name="T44" fmla="*/ 621 w 621"/>
              <a:gd name="T45" fmla="*/ 856 h 856"/>
              <a:gd name="T46" fmla="*/ 578 w 621"/>
              <a:gd name="T47" fmla="*/ 569 h 856"/>
              <a:gd name="T48" fmla="*/ 588 w 621"/>
              <a:gd name="T49" fmla="*/ 525 h 856"/>
              <a:gd name="T50" fmla="*/ 315 w 621"/>
              <a:gd name="T51" fmla="*/ 104 h 856"/>
              <a:gd name="T52" fmla="*/ 284 w 621"/>
              <a:gd name="T53" fmla="*/ 85 h 8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21" h="856">
                <a:moveTo>
                  <a:pt x="144" y="305"/>
                </a:moveTo>
                <a:cubicBezTo>
                  <a:pt x="118" y="290"/>
                  <a:pt x="96" y="252"/>
                  <a:pt x="96" y="222"/>
                </a:cubicBezTo>
                <a:cubicBezTo>
                  <a:pt x="97" y="192"/>
                  <a:pt x="118" y="179"/>
                  <a:pt x="145" y="195"/>
                </a:cubicBezTo>
                <a:cubicBezTo>
                  <a:pt x="171" y="210"/>
                  <a:pt x="192" y="247"/>
                  <a:pt x="192" y="277"/>
                </a:cubicBezTo>
                <a:cubicBezTo>
                  <a:pt x="192" y="308"/>
                  <a:pt x="171" y="320"/>
                  <a:pt x="144" y="305"/>
                </a:cubicBezTo>
                <a:close/>
                <a:moveTo>
                  <a:pt x="287" y="387"/>
                </a:moveTo>
                <a:cubicBezTo>
                  <a:pt x="261" y="372"/>
                  <a:pt x="239" y="335"/>
                  <a:pt x="240" y="305"/>
                </a:cubicBezTo>
                <a:cubicBezTo>
                  <a:pt x="240" y="274"/>
                  <a:pt x="261" y="262"/>
                  <a:pt x="288" y="277"/>
                </a:cubicBezTo>
                <a:cubicBezTo>
                  <a:pt x="314" y="293"/>
                  <a:pt x="336" y="330"/>
                  <a:pt x="335" y="360"/>
                </a:cubicBezTo>
                <a:cubicBezTo>
                  <a:pt x="335" y="390"/>
                  <a:pt x="314" y="403"/>
                  <a:pt x="287" y="387"/>
                </a:cubicBezTo>
                <a:close/>
                <a:moveTo>
                  <a:pt x="430" y="470"/>
                </a:moveTo>
                <a:cubicBezTo>
                  <a:pt x="404" y="455"/>
                  <a:pt x="383" y="418"/>
                  <a:pt x="383" y="387"/>
                </a:cubicBezTo>
                <a:cubicBezTo>
                  <a:pt x="383" y="357"/>
                  <a:pt x="404" y="345"/>
                  <a:pt x="431" y="360"/>
                </a:cubicBezTo>
                <a:cubicBezTo>
                  <a:pt x="457" y="375"/>
                  <a:pt x="479" y="412"/>
                  <a:pt x="479" y="443"/>
                </a:cubicBezTo>
                <a:cubicBezTo>
                  <a:pt x="479" y="473"/>
                  <a:pt x="457" y="485"/>
                  <a:pt x="430" y="470"/>
                </a:cubicBezTo>
                <a:close/>
                <a:moveTo>
                  <a:pt x="284" y="85"/>
                </a:moveTo>
                <a:cubicBezTo>
                  <a:pt x="138" y="0"/>
                  <a:pt x="18" y="22"/>
                  <a:pt x="9" y="140"/>
                </a:cubicBezTo>
                <a:cubicBezTo>
                  <a:pt x="0" y="266"/>
                  <a:pt x="122" y="455"/>
                  <a:pt x="282" y="561"/>
                </a:cubicBezTo>
                <a:cubicBezTo>
                  <a:pt x="293" y="568"/>
                  <a:pt x="303" y="574"/>
                  <a:pt x="313" y="580"/>
                </a:cubicBezTo>
                <a:cubicBezTo>
                  <a:pt x="322" y="585"/>
                  <a:pt x="331" y="590"/>
                  <a:pt x="339" y="595"/>
                </a:cubicBezTo>
                <a:cubicBezTo>
                  <a:pt x="364" y="607"/>
                  <a:pt x="388" y="616"/>
                  <a:pt x="411" y="622"/>
                </a:cubicBezTo>
                <a:cubicBezTo>
                  <a:pt x="513" y="662"/>
                  <a:pt x="513" y="662"/>
                  <a:pt x="513" y="662"/>
                </a:cubicBezTo>
                <a:cubicBezTo>
                  <a:pt x="621" y="856"/>
                  <a:pt x="621" y="856"/>
                  <a:pt x="621" y="856"/>
                </a:cubicBezTo>
                <a:cubicBezTo>
                  <a:pt x="578" y="569"/>
                  <a:pt x="578" y="569"/>
                  <a:pt x="578" y="569"/>
                </a:cubicBezTo>
                <a:cubicBezTo>
                  <a:pt x="583" y="556"/>
                  <a:pt x="587" y="542"/>
                  <a:pt x="588" y="525"/>
                </a:cubicBezTo>
                <a:cubicBezTo>
                  <a:pt x="597" y="399"/>
                  <a:pt x="475" y="211"/>
                  <a:pt x="315" y="104"/>
                </a:cubicBezTo>
                <a:cubicBezTo>
                  <a:pt x="305" y="97"/>
                  <a:pt x="294" y="91"/>
                  <a:pt x="284" y="85"/>
                </a:cubicBezTo>
                <a:close/>
              </a:path>
            </a:pathLst>
          </a:custGeom>
          <a:solidFill>
            <a:srgbClr val="FFBE83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0" name="Freeform 223">
            <a:extLst>
              <a:ext uri="{FF2B5EF4-FFF2-40B4-BE49-F238E27FC236}">
                <a16:creationId xmlns:a16="http://schemas.microsoft.com/office/drawing/2014/main" id="{AF9DE8CF-A01A-42BA-A456-3883B1B1C66F}"/>
              </a:ext>
            </a:extLst>
          </p:cNvPr>
          <p:cNvSpPr>
            <a:spLocks/>
          </p:cNvSpPr>
          <p:nvPr/>
        </p:nvSpPr>
        <p:spPr bwMode="auto">
          <a:xfrm>
            <a:off x="7703421" y="1338262"/>
            <a:ext cx="88900" cy="130175"/>
          </a:xfrm>
          <a:custGeom>
            <a:avLst/>
            <a:gdLst>
              <a:gd name="T0" fmla="*/ 49 w 96"/>
              <a:gd name="T1" fmla="*/ 16 h 141"/>
              <a:gd name="T2" fmla="*/ 0 w 96"/>
              <a:gd name="T3" fmla="*/ 43 h 141"/>
              <a:gd name="T4" fmla="*/ 48 w 96"/>
              <a:gd name="T5" fmla="*/ 126 h 141"/>
              <a:gd name="T6" fmla="*/ 96 w 96"/>
              <a:gd name="T7" fmla="*/ 98 h 141"/>
              <a:gd name="T8" fmla="*/ 49 w 96"/>
              <a:gd name="T9" fmla="*/ 16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141">
                <a:moveTo>
                  <a:pt x="49" y="16"/>
                </a:moveTo>
                <a:cubicBezTo>
                  <a:pt x="22" y="0"/>
                  <a:pt x="1" y="13"/>
                  <a:pt x="0" y="43"/>
                </a:cubicBezTo>
                <a:cubicBezTo>
                  <a:pt x="0" y="73"/>
                  <a:pt x="22" y="111"/>
                  <a:pt x="48" y="126"/>
                </a:cubicBezTo>
                <a:cubicBezTo>
                  <a:pt x="75" y="141"/>
                  <a:pt x="96" y="129"/>
                  <a:pt x="96" y="98"/>
                </a:cubicBezTo>
                <a:cubicBezTo>
                  <a:pt x="96" y="68"/>
                  <a:pt x="75" y="31"/>
                  <a:pt x="49" y="16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1" name="Freeform 224">
            <a:extLst>
              <a:ext uri="{FF2B5EF4-FFF2-40B4-BE49-F238E27FC236}">
                <a16:creationId xmlns:a16="http://schemas.microsoft.com/office/drawing/2014/main" id="{00CC81FB-4BF3-4317-9046-4C609E81AB0A}"/>
              </a:ext>
            </a:extLst>
          </p:cNvPr>
          <p:cNvSpPr>
            <a:spLocks/>
          </p:cNvSpPr>
          <p:nvPr/>
        </p:nvSpPr>
        <p:spPr bwMode="auto">
          <a:xfrm>
            <a:off x="7835184" y="1414462"/>
            <a:ext cx="88900" cy="130175"/>
          </a:xfrm>
          <a:custGeom>
            <a:avLst/>
            <a:gdLst>
              <a:gd name="T0" fmla="*/ 49 w 97"/>
              <a:gd name="T1" fmla="*/ 15 h 141"/>
              <a:gd name="T2" fmla="*/ 1 w 97"/>
              <a:gd name="T3" fmla="*/ 43 h 141"/>
              <a:gd name="T4" fmla="*/ 48 w 97"/>
              <a:gd name="T5" fmla="*/ 125 h 141"/>
              <a:gd name="T6" fmla="*/ 96 w 97"/>
              <a:gd name="T7" fmla="*/ 98 h 141"/>
              <a:gd name="T8" fmla="*/ 49 w 97"/>
              <a:gd name="T9" fmla="*/ 15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7" h="141">
                <a:moveTo>
                  <a:pt x="49" y="15"/>
                </a:moveTo>
                <a:cubicBezTo>
                  <a:pt x="22" y="0"/>
                  <a:pt x="1" y="12"/>
                  <a:pt x="1" y="43"/>
                </a:cubicBezTo>
                <a:cubicBezTo>
                  <a:pt x="0" y="73"/>
                  <a:pt x="22" y="110"/>
                  <a:pt x="48" y="125"/>
                </a:cubicBezTo>
                <a:cubicBezTo>
                  <a:pt x="75" y="141"/>
                  <a:pt x="96" y="128"/>
                  <a:pt x="96" y="98"/>
                </a:cubicBezTo>
                <a:cubicBezTo>
                  <a:pt x="97" y="68"/>
                  <a:pt x="75" y="31"/>
                  <a:pt x="49" y="15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2" name="Freeform 225">
            <a:extLst>
              <a:ext uri="{FF2B5EF4-FFF2-40B4-BE49-F238E27FC236}">
                <a16:creationId xmlns:a16="http://schemas.microsoft.com/office/drawing/2014/main" id="{27E7FC87-E6C0-4FBB-831D-63E75D8B9DE1}"/>
              </a:ext>
            </a:extLst>
          </p:cNvPr>
          <p:cNvSpPr>
            <a:spLocks/>
          </p:cNvSpPr>
          <p:nvPr/>
        </p:nvSpPr>
        <p:spPr bwMode="auto">
          <a:xfrm>
            <a:off x="7966946" y="1490662"/>
            <a:ext cx="88900" cy="128588"/>
          </a:xfrm>
          <a:custGeom>
            <a:avLst/>
            <a:gdLst>
              <a:gd name="T0" fmla="*/ 48 w 96"/>
              <a:gd name="T1" fmla="*/ 15 h 140"/>
              <a:gd name="T2" fmla="*/ 0 w 96"/>
              <a:gd name="T3" fmla="*/ 42 h 140"/>
              <a:gd name="T4" fmla="*/ 47 w 96"/>
              <a:gd name="T5" fmla="*/ 125 h 140"/>
              <a:gd name="T6" fmla="*/ 96 w 96"/>
              <a:gd name="T7" fmla="*/ 98 h 140"/>
              <a:gd name="T8" fmla="*/ 48 w 96"/>
              <a:gd name="T9" fmla="*/ 15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96" h="140">
                <a:moveTo>
                  <a:pt x="48" y="15"/>
                </a:moveTo>
                <a:cubicBezTo>
                  <a:pt x="21" y="0"/>
                  <a:pt x="0" y="12"/>
                  <a:pt x="0" y="42"/>
                </a:cubicBezTo>
                <a:cubicBezTo>
                  <a:pt x="0" y="73"/>
                  <a:pt x="21" y="110"/>
                  <a:pt x="47" y="125"/>
                </a:cubicBezTo>
                <a:cubicBezTo>
                  <a:pt x="74" y="140"/>
                  <a:pt x="96" y="128"/>
                  <a:pt x="96" y="98"/>
                </a:cubicBezTo>
                <a:cubicBezTo>
                  <a:pt x="96" y="67"/>
                  <a:pt x="74" y="30"/>
                  <a:pt x="48" y="15"/>
                </a:cubicBezTo>
                <a:close/>
              </a:path>
            </a:pathLst>
          </a:custGeom>
          <a:solidFill>
            <a:srgbClr val="FFAA4A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3" name="Freeform 226">
            <a:extLst>
              <a:ext uri="{FF2B5EF4-FFF2-40B4-BE49-F238E27FC236}">
                <a16:creationId xmlns:a16="http://schemas.microsoft.com/office/drawing/2014/main" id="{9E9E3814-2FF6-4671-A763-FBBD0B3DB5FD}"/>
              </a:ext>
            </a:extLst>
          </p:cNvPr>
          <p:cNvSpPr>
            <a:spLocks noEditPoints="1"/>
          </p:cNvSpPr>
          <p:nvPr/>
        </p:nvSpPr>
        <p:spPr bwMode="auto">
          <a:xfrm>
            <a:off x="9341721" y="1476375"/>
            <a:ext cx="377825" cy="352425"/>
          </a:xfrm>
          <a:custGeom>
            <a:avLst/>
            <a:gdLst>
              <a:gd name="T0" fmla="*/ 372 w 411"/>
              <a:gd name="T1" fmla="*/ 79 h 383"/>
              <a:gd name="T2" fmla="*/ 306 w 411"/>
              <a:gd name="T3" fmla="*/ 0 h 383"/>
              <a:gd name="T4" fmla="*/ 207 w 411"/>
              <a:gd name="T5" fmla="*/ 83 h 383"/>
              <a:gd name="T6" fmla="*/ 148 w 411"/>
              <a:gd name="T7" fmla="*/ 123 h 383"/>
              <a:gd name="T8" fmla="*/ 99 w 411"/>
              <a:gd name="T9" fmla="*/ 174 h 383"/>
              <a:gd name="T10" fmla="*/ 0 w 411"/>
              <a:gd name="T11" fmla="*/ 258 h 383"/>
              <a:gd name="T12" fmla="*/ 66 w 411"/>
              <a:gd name="T13" fmla="*/ 336 h 383"/>
              <a:gd name="T14" fmla="*/ 290 w 411"/>
              <a:gd name="T15" fmla="*/ 292 h 383"/>
              <a:gd name="T16" fmla="*/ 372 w 411"/>
              <a:gd name="T17" fmla="*/ 79 h 383"/>
              <a:gd name="T18" fmla="*/ 76 w 411"/>
              <a:gd name="T19" fmla="*/ 225 h 383"/>
              <a:gd name="T20" fmla="*/ 145 w 411"/>
              <a:gd name="T21" fmla="*/ 136 h 383"/>
              <a:gd name="T22" fmla="*/ 260 w 411"/>
              <a:gd name="T23" fmla="*/ 81 h 383"/>
              <a:gd name="T24" fmla="*/ 193 w 411"/>
              <a:gd name="T25" fmla="*/ 177 h 383"/>
              <a:gd name="T26" fmla="*/ 76 w 411"/>
              <a:gd name="T27" fmla="*/ 225 h 3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411" h="383">
                <a:moveTo>
                  <a:pt x="372" y="79"/>
                </a:moveTo>
                <a:cubicBezTo>
                  <a:pt x="306" y="0"/>
                  <a:pt x="306" y="0"/>
                  <a:pt x="306" y="0"/>
                </a:cubicBezTo>
                <a:cubicBezTo>
                  <a:pt x="207" y="83"/>
                  <a:pt x="207" y="83"/>
                  <a:pt x="207" y="83"/>
                </a:cubicBezTo>
                <a:cubicBezTo>
                  <a:pt x="187" y="94"/>
                  <a:pt x="167" y="107"/>
                  <a:pt x="148" y="123"/>
                </a:cubicBezTo>
                <a:cubicBezTo>
                  <a:pt x="129" y="139"/>
                  <a:pt x="113" y="157"/>
                  <a:pt x="99" y="174"/>
                </a:cubicBezTo>
                <a:cubicBezTo>
                  <a:pt x="0" y="258"/>
                  <a:pt x="0" y="258"/>
                  <a:pt x="0" y="258"/>
                </a:cubicBezTo>
                <a:cubicBezTo>
                  <a:pt x="66" y="336"/>
                  <a:pt x="66" y="336"/>
                  <a:pt x="66" y="336"/>
                </a:cubicBezTo>
                <a:cubicBezTo>
                  <a:pt x="106" y="383"/>
                  <a:pt x="206" y="363"/>
                  <a:pt x="290" y="292"/>
                </a:cubicBezTo>
                <a:cubicBezTo>
                  <a:pt x="375" y="221"/>
                  <a:pt x="411" y="125"/>
                  <a:pt x="372" y="79"/>
                </a:cubicBezTo>
                <a:close/>
                <a:moveTo>
                  <a:pt x="76" y="225"/>
                </a:moveTo>
                <a:cubicBezTo>
                  <a:pt x="88" y="196"/>
                  <a:pt x="111" y="164"/>
                  <a:pt x="145" y="136"/>
                </a:cubicBezTo>
                <a:cubicBezTo>
                  <a:pt x="183" y="103"/>
                  <a:pt x="226" y="84"/>
                  <a:pt x="260" y="81"/>
                </a:cubicBezTo>
                <a:cubicBezTo>
                  <a:pt x="253" y="110"/>
                  <a:pt x="229" y="146"/>
                  <a:pt x="193" y="177"/>
                </a:cubicBezTo>
                <a:cubicBezTo>
                  <a:pt x="152" y="211"/>
                  <a:pt x="107" y="229"/>
                  <a:pt x="76" y="225"/>
                </a:cubicBez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4" name="Freeform 227">
            <a:extLst>
              <a:ext uri="{FF2B5EF4-FFF2-40B4-BE49-F238E27FC236}">
                <a16:creationId xmlns:a16="http://schemas.microsoft.com/office/drawing/2014/main" id="{B42A1133-5ECE-4C23-9C8E-3026A63530F9}"/>
              </a:ext>
            </a:extLst>
          </p:cNvPr>
          <p:cNvSpPr>
            <a:spLocks/>
          </p:cNvSpPr>
          <p:nvPr/>
        </p:nvSpPr>
        <p:spPr bwMode="auto">
          <a:xfrm>
            <a:off x="9362359" y="1735137"/>
            <a:ext cx="82550" cy="92075"/>
          </a:xfrm>
          <a:custGeom>
            <a:avLst/>
            <a:gdLst>
              <a:gd name="T0" fmla="*/ 0 w 52"/>
              <a:gd name="T1" fmla="*/ 13 h 58"/>
              <a:gd name="T2" fmla="*/ 14 w 52"/>
              <a:gd name="T3" fmla="*/ 0 h 58"/>
              <a:gd name="T4" fmla="*/ 52 w 52"/>
              <a:gd name="T5" fmla="*/ 46 h 58"/>
              <a:gd name="T6" fmla="*/ 41 w 52"/>
              <a:gd name="T7" fmla="*/ 58 h 58"/>
              <a:gd name="T8" fmla="*/ 0 w 52"/>
              <a:gd name="T9" fmla="*/ 13 h 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58">
                <a:moveTo>
                  <a:pt x="0" y="13"/>
                </a:moveTo>
                <a:lnTo>
                  <a:pt x="14" y="0"/>
                </a:lnTo>
                <a:lnTo>
                  <a:pt x="52" y="46"/>
                </a:lnTo>
                <a:lnTo>
                  <a:pt x="41" y="58"/>
                </a:lnTo>
                <a:lnTo>
                  <a:pt x="0" y="13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5" name="Freeform 228">
            <a:extLst>
              <a:ext uri="{FF2B5EF4-FFF2-40B4-BE49-F238E27FC236}">
                <a16:creationId xmlns:a16="http://schemas.microsoft.com/office/drawing/2014/main" id="{B6F40BBC-A124-48E4-BA48-027FC116F1FA}"/>
              </a:ext>
            </a:extLst>
          </p:cNvPr>
          <p:cNvSpPr>
            <a:spLocks/>
          </p:cNvSpPr>
          <p:nvPr/>
        </p:nvSpPr>
        <p:spPr bwMode="auto">
          <a:xfrm>
            <a:off x="9471896" y="1719262"/>
            <a:ext cx="60325" cy="93663"/>
          </a:xfrm>
          <a:custGeom>
            <a:avLst/>
            <a:gdLst>
              <a:gd name="T0" fmla="*/ 0 w 38"/>
              <a:gd name="T1" fmla="*/ 15 h 59"/>
              <a:gd name="T2" fmla="*/ 1 w 38"/>
              <a:gd name="T3" fmla="*/ 0 h 59"/>
              <a:gd name="T4" fmla="*/ 38 w 38"/>
              <a:gd name="T5" fmla="*/ 46 h 59"/>
              <a:gd name="T6" fmla="*/ 36 w 38"/>
              <a:gd name="T7" fmla="*/ 59 h 59"/>
              <a:gd name="T8" fmla="*/ 0 w 38"/>
              <a:gd name="T9" fmla="*/ 15 h 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59">
                <a:moveTo>
                  <a:pt x="0" y="15"/>
                </a:moveTo>
                <a:lnTo>
                  <a:pt x="1" y="0"/>
                </a:lnTo>
                <a:lnTo>
                  <a:pt x="38" y="46"/>
                </a:lnTo>
                <a:lnTo>
                  <a:pt x="36" y="59"/>
                </a:lnTo>
                <a:lnTo>
                  <a:pt x="0" y="15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6" name="Freeform 229">
            <a:extLst>
              <a:ext uri="{FF2B5EF4-FFF2-40B4-BE49-F238E27FC236}">
                <a16:creationId xmlns:a16="http://schemas.microsoft.com/office/drawing/2014/main" id="{1A4CC261-6499-41B7-9A82-DCD2D646C060}"/>
              </a:ext>
            </a:extLst>
          </p:cNvPr>
          <p:cNvSpPr>
            <a:spLocks/>
          </p:cNvSpPr>
          <p:nvPr/>
        </p:nvSpPr>
        <p:spPr bwMode="auto">
          <a:xfrm>
            <a:off x="9610009" y="1601787"/>
            <a:ext cx="80963" cy="73025"/>
          </a:xfrm>
          <a:custGeom>
            <a:avLst/>
            <a:gdLst>
              <a:gd name="T0" fmla="*/ 0 w 51"/>
              <a:gd name="T1" fmla="*/ 0 h 46"/>
              <a:gd name="T2" fmla="*/ 11 w 51"/>
              <a:gd name="T3" fmla="*/ 0 h 46"/>
              <a:gd name="T4" fmla="*/ 51 w 51"/>
              <a:gd name="T5" fmla="*/ 46 h 46"/>
              <a:gd name="T6" fmla="*/ 39 w 51"/>
              <a:gd name="T7" fmla="*/ 44 h 46"/>
              <a:gd name="T8" fmla="*/ 0 w 51"/>
              <a:gd name="T9" fmla="*/ 0 h 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1" h="46">
                <a:moveTo>
                  <a:pt x="0" y="0"/>
                </a:moveTo>
                <a:lnTo>
                  <a:pt x="11" y="0"/>
                </a:lnTo>
                <a:lnTo>
                  <a:pt x="51" y="46"/>
                </a:lnTo>
                <a:lnTo>
                  <a:pt x="39" y="44"/>
                </a:lnTo>
                <a:lnTo>
                  <a:pt x="0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7" name="Freeform 230">
            <a:extLst>
              <a:ext uri="{FF2B5EF4-FFF2-40B4-BE49-F238E27FC236}">
                <a16:creationId xmlns:a16="http://schemas.microsoft.com/office/drawing/2014/main" id="{01E5C362-202E-4016-8267-A120FA2BCAF4}"/>
              </a:ext>
            </a:extLst>
          </p:cNvPr>
          <p:cNvSpPr>
            <a:spLocks/>
          </p:cNvSpPr>
          <p:nvPr/>
        </p:nvSpPr>
        <p:spPr bwMode="auto">
          <a:xfrm>
            <a:off x="9636996" y="1501775"/>
            <a:ext cx="82550" cy="82550"/>
          </a:xfrm>
          <a:custGeom>
            <a:avLst/>
            <a:gdLst>
              <a:gd name="T0" fmla="*/ 0 w 52"/>
              <a:gd name="T1" fmla="*/ 9 h 52"/>
              <a:gd name="T2" fmla="*/ 15 w 52"/>
              <a:gd name="T3" fmla="*/ 0 h 52"/>
              <a:gd name="T4" fmla="*/ 52 w 52"/>
              <a:gd name="T5" fmla="*/ 44 h 52"/>
              <a:gd name="T6" fmla="*/ 39 w 52"/>
              <a:gd name="T7" fmla="*/ 52 h 52"/>
              <a:gd name="T8" fmla="*/ 0 w 52"/>
              <a:gd name="T9" fmla="*/ 9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2" h="52">
                <a:moveTo>
                  <a:pt x="0" y="9"/>
                </a:moveTo>
                <a:lnTo>
                  <a:pt x="15" y="0"/>
                </a:lnTo>
                <a:lnTo>
                  <a:pt x="52" y="44"/>
                </a:lnTo>
                <a:lnTo>
                  <a:pt x="39" y="52"/>
                </a:lnTo>
                <a:lnTo>
                  <a:pt x="0" y="9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8" name="Freeform 231">
            <a:extLst>
              <a:ext uri="{FF2B5EF4-FFF2-40B4-BE49-F238E27FC236}">
                <a16:creationId xmlns:a16="http://schemas.microsoft.com/office/drawing/2014/main" id="{6E86D62D-A7C1-418F-9DC9-75CD1533D2C8}"/>
              </a:ext>
            </a:extLst>
          </p:cNvPr>
          <p:cNvSpPr>
            <a:spLocks/>
          </p:cNvSpPr>
          <p:nvPr/>
        </p:nvSpPr>
        <p:spPr bwMode="auto">
          <a:xfrm>
            <a:off x="9590959" y="1433512"/>
            <a:ext cx="42863" cy="52388"/>
          </a:xfrm>
          <a:custGeom>
            <a:avLst/>
            <a:gdLst>
              <a:gd name="T0" fmla="*/ 2 w 27"/>
              <a:gd name="T1" fmla="*/ 0 h 33"/>
              <a:gd name="T2" fmla="*/ 27 w 27"/>
              <a:gd name="T3" fmla="*/ 28 h 33"/>
              <a:gd name="T4" fmla="*/ 21 w 27"/>
              <a:gd name="T5" fmla="*/ 33 h 33"/>
              <a:gd name="T6" fmla="*/ 0 w 27"/>
              <a:gd name="T7" fmla="*/ 15 h 33"/>
              <a:gd name="T8" fmla="*/ 2 w 27"/>
              <a:gd name="T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7" h="33">
                <a:moveTo>
                  <a:pt x="2" y="0"/>
                </a:moveTo>
                <a:lnTo>
                  <a:pt x="27" y="28"/>
                </a:lnTo>
                <a:lnTo>
                  <a:pt x="21" y="33"/>
                </a:lnTo>
                <a:lnTo>
                  <a:pt x="0" y="15"/>
                </a:lnTo>
                <a:lnTo>
                  <a:pt x="2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9" name="Freeform 232">
            <a:extLst>
              <a:ext uri="{FF2B5EF4-FFF2-40B4-BE49-F238E27FC236}">
                <a16:creationId xmlns:a16="http://schemas.microsoft.com/office/drawing/2014/main" id="{6A602EB6-7E82-41AB-ADE7-A07A70113CFD}"/>
              </a:ext>
            </a:extLst>
          </p:cNvPr>
          <p:cNvSpPr>
            <a:spLocks/>
          </p:cNvSpPr>
          <p:nvPr/>
        </p:nvSpPr>
        <p:spPr bwMode="auto">
          <a:xfrm>
            <a:off x="9517934" y="1441450"/>
            <a:ext cx="15875" cy="23813"/>
          </a:xfrm>
          <a:custGeom>
            <a:avLst/>
            <a:gdLst>
              <a:gd name="T0" fmla="*/ 0 w 10"/>
              <a:gd name="T1" fmla="*/ 0 h 15"/>
              <a:gd name="T2" fmla="*/ 10 w 10"/>
              <a:gd name="T3" fmla="*/ 13 h 15"/>
              <a:gd name="T4" fmla="*/ 3 w 10"/>
              <a:gd name="T5" fmla="*/ 15 h 15"/>
              <a:gd name="T6" fmla="*/ 0 w 10"/>
              <a:gd name="T7" fmla="*/ 12 h 15"/>
              <a:gd name="T8" fmla="*/ 0 w 10"/>
              <a:gd name="T9" fmla="*/ 0 h 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15">
                <a:moveTo>
                  <a:pt x="0" y="0"/>
                </a:moveTo>
                <a:lnTo>
                  <a:pt x="10" y="13"/>
                </a:lnTo>
                <a:lnTo>
                  <a:pt x="3" y="15"/>
                </a:lnTo>
                <a:lnTo>
                  <a:pt x="0" y="12"/>
                </a:lnTo>
                <a:lnTo>
                  <a:pt x="0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0" name="Freeform 233">
            <a:extLst>
              <a:ext uri="{FF2B5EF4-FFF2-40B4-BE49-F238E27FC236}">
                <a16:creationId xmlns:a16="http://schemas.microsoft.com/office/drawing/2014/main" id="{B16C26C4-CE70-4E11-9B3B-274196305424}"/>
              </a:ext>
            </a:extLst>
          </p:cNvPr>
          <p:cNvSpPr>
            <a:spLocks/>
          </p:cNvSpPr>
          <p:nvPr/>
        </p:nvSpPr>
        <p:spPr bwMode="auto">
          <a:xfrm>
            <a:off x="9332196" y="1604962"/>
            <a:ext cx="12700" cy="6350"/>
          </a:xfrm>
          <a:custGeom>
            <a:avLst/>
            <a:gdLst>
              <a:gd name="T0" fmla="*/ 0 w 8"/>
              <a:gd name="T1" fmla="*/ 0 h 4"/>
              <a:gd name="T2" fmla="*/ 8 w 8"/>
              <a:gd name="T3" fmla="*/ 2 h 4"/>
              <a:gd name="T4" fmla="*/ 6 w 8"/>
              <a:gd name="T5" fmla="*/ 4 h 4"/>
              <a:gd name="T6" fmla="*/ 0 w 8"/>
              <a:gd name="T7" fmla="*/ 0 h 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8" h="4">
                <a:moveTo>
                  <a:pt x="0" y="0"/>
                </a:moveTo>
                <a:lnTo>
                  <a:pt x="8" y="2"/>
                </a:lnTo>
                <a:lnTo>
                  <a:pt x="6" y="4"/>
                </a:lnTo>
                <a:lnTo>
                  <a:pt x="0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1" name="Freeform 234">
            <a:extLst>
              <a:ext uri="{FF2B5EF4-FFF2-40B4-BE49-F238E27FC236}">
                <a16:creationId xmlns:a16="http://schemas.microsoft.com/office/drawing/2014/main" id="{05D98D9A-6812-4B5D-9777-4E5FFF4A0683}"/>
              </a:ext>
            </a:extLst>
          </p:cNvPr>
          <p:cNvSpPr>
            <a:spLocks/>
          </p:cNvSpPr>
          <p:nvPr/>
        </p:nvSpPr>
        <p:spPr bwMode="auto">
          <a:xfrm>
            <a:off x="9311559" y="1698625"/>
            <a:ext cx="34925" cy="30163"/>
          </a:xfrm>
          <a:custGeom>
            <a:avLst/>
            <a:gdLst>
              <a:gd name="T0" fmla="*/ 0 w 22"/>
              <a:gd name="T1" fmla="*/ 5 h 19"/>
              <a:gd name="T2" fmla="*/ 13 w 22"/>
              <a:gd name="T3" fmla="*/ 19 h 19"/>
              <a:gd name="T4" fmla="*/ 22 w 22"/>
              <a:gd name="T5" fmla="*/ 10 h 19"/>
              <a:gd name="T6" fmla="*/ 13 w 22"/>
              <a:gd name="T7" fmla="*/ 0 h 19"/>
              <a:gd name="T8" fmla="*/ 0 w 22"/>
              <a:gd name="T9" fmla="*/ 5 h 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" h="19">
                <a:moveTo>
                  <a:pt x="0" y="5"/>
                </a:moveTo>
                <a:lnTo>
                  <a:pt x="13" y="19"/>
                </a:lnTo>
                <a:lnTo>
                  <a:pt x="22" y="10"/>
                </a:lnTo>
                <a:lnTo>
                  <a:pt x="13" y="0"/>
                </a:lnTo>
                <a:lnTo>
                  <a:pt x="0" y="5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2" name="Freeform 235">
            <a:extLst>
              <a:ext uri="{FF2B5EF4-FFF2-40B4-BE49-F238E27FC236}">
                <a16:creationId xmlns:a16="http://schemas.microsoft.com/office/drawing/2014/main" id="{57CE6730-A93B-4383-8FAF-2C12052CFDCE}"/>
              </a:ext>
            </a:extLst>
          </p:cNvPr>
          <p:cNvSpPr>
            <a:spLocks noEditPoints="1"/>
          </p:cNvSpPr>
          <p:nvPr/>
        </p:nvSpPr>
        <p:spPr bwMode="auto">
          <a:xfrm>
            <a:off x="9311559" y="1433512"/>
            <a:ext cx="349250" cy="322263"/>
          </a:xfrm>
          <a:custGeom>
            <a:avLst/>
            <a:gdLst>
              <a:gd name="T0" fmla="*/ 361 w 380"/>
              <a:gd name="T1" fmla="*/ 27 h 350"/>
              <a:gd name="T2" fmla="*/ 336 w 380"/>
              <a:gd name="T3" fmla="*/ 43 h 350"/>
              <a:gd name="T4" fmla="*/ 304 w 380"/>
              <a:gd name="T5" fmla="*/ 25 h 350"/>
              <a:gd name="T6" fmla="*/ 307 w 380"/>
              <a:gd name="T7" fmla="*/ 0 h 350"/>
              <a:gd name="T8" fmla="*/ 259 w 380"/>
              <a:gd name="T9" fmla="*/ 6 h 350"/>
              <a:gd name="T10" fmla="*/ 254 w 380"/>
              <a:gd name="T11" fmla="*/ 22 h 350"/>
              <a:gd name="T12" fmla="*/ 224 w 380"/>
              <a:gd name="T13" fmla="*/ 29 h 350"/>
              <a:gd name="T14" fmla="*/ 224 w 380"/>
              <a:gd name="T15" fmla="*/ 8 h 350"/>
              <a:gd name="T16" fmla="*/ 170 w 380"/>
              <a:gd name="T17" fmla="*/ 35 h 350"/>
              <a:gd name="T18" fmla="*/ 175 w 380"/>
              <a:gd name="T19" fmla="*/ 50 h 350"/>
              <a:gd name="T20" fmla="*/ 130 w 380"/>
              <a:gd name="T21" fmla="*/ 79 h 350"/>
              <a:gd name="T22" fmla="*/ 122 w 380"/>
              <a:gd name="T23" fmla="*/ 69 h 350"/>
              <a:gd name="T24" fmla="*/ 81 w 380"/>
              <a:gd name="T25" fmla="*/ 106 h 350"/>
              <a:gd name="T26" fmla="*/ 90 w 380"/>
              <a:gd name="T27" fmla="*/ 114 h 350"/>
              <a:gd name="T28" fmla="*/ 63 w 380"/>
              <a:gd name="T29" fmla="*/ 145 h 350"/>
              <a:gd name="T30" fmla="*/ 52 w 380"/>
              <a:gd name="T31" fmla="*/ 140 h 350"/>
              <a:gd name="T32" fmla="*/ 23 w 380"/>
              <a:gd name="T33" fmla="*/ 185 h 350"/>
              <a:gd name="T34" fmla="*/ 35 w 380"/>
              <a:gd name="T35" fmla="*/ 189 h 350"/>
              <a:gd name="T36" fmla="*/ 19 w 380"/>
              <a:gd name="T37" fmla="*/ 236 h 350"/>
              <a:gd name="T38" fmla="*/ 5 w 380"/>
              <a:gd name="T39" fmla="*/ 241 h 350"/>
              <a:gd name="T40" fmla="*/ 0 w 380"/>
              <a:gd name="T41" fmla="*/ 296 h 350"/>
              <a:gd name="T42" fmla="*/ 23 w 380"/>
              <a:gd name="T43" fmla="*/ 287 h 350"/>
              <a:gd name="T44" fmla="*/ 33 w 380"/>
              <a:gd name="T45" fmla="*/ 304 h 350"/>
              <a:gd name="T46" fmla="*/ 34 w 380"/>
              <a:gd name="T47" fmla="*/ 304 h 350"/>
              <a:gd name="T48" fmla="*/ 20 w 380"/>
              <a:gd name="T49" fmla="*/ 322 h 350"/>
              <a:gd name="T50" fmla="*/ 55 w 380"/>
              <a:gd name="T51" fmla="*/ 350 h 350"/>
              <a:gd name="T52" fmla="*/ 79 w 380"/>
              <a:gd name="T53" fmla="*/ 327 h 350"/>
              <a:gd name="T54" fmla="*/ 124 w 380"/>
              <a:gd name="T55" fmla="*/ 326 h 350"/>
              <a:gd name="T56" fmla="*/ 122 w 380"/>
              <a:gd name="T57" fmla="*/ 348 h 350"/>
              <a:gd name="T58" fmla="*/ 175 w 380"/>
              <a:gd name="T59" fmla="*/ 336 h 350"/>
              <a:gd name="T60" fmla="*/ 176 w 380"/>
              <a:gd name="T61" fmla="*/ 310 h 350"/>
              <a:gd name="T62" fmla="*/ 232 w 380"/>
              <a:gd name="T63" fmla="*/ 278 h 350"/>
              <a:gd name="T64" fmla="*/ 238 w 380"/>
              <a:gd name="T65" fmla="*/ 295 h 350"/>
              <a:gd name="T66" fmla="*/ 291 w 380"/>
              <a:gd name="T67" fmla="*/ 249 h 350"/>
              <a:gd name="T68" fmla="*/ 278 w 380"/>
              <a:gd name="T69" fmla="*/ 240 h 350"/>
              <a:gd name="T70" fmla="*/ 324 w 380"/>
              <a:gd name="T71" fmla="*/ 183 h 350"/>
              <a:gd name="T72" fmla="*/ 344 w 380"/>
              <a:gd name="T73" fmla="*/ 183 h 350"/>
              <a:gd name="T74" fmla="*/ 370 w 380"/>
              <a:gd name="T75" fmla="*/ 134 h 350"/>
              <a:gd name="T76" fmla="*/ 347 w 380"/>
              <a:gd name="T77" fmla="*/ 135 h 350"/>
              <a:gd name="T78" fmla="*/ 354 w 380"/>
              <a:gd name="T79" fmla="*/ 90 h 350"/>
              <a:gd name="T80" fmla="*/ 380 w 380"/>
              <a:gd name="T81" fmla="*/ 73 h 350"/>
              <a:gd name="T82" fmla="*/ 361 w 380"/>
              <a:gd name="T83" fmla="*/ 27 h 350"/>
              <a:gd name="T84" fmla="*/ 293 w 380"/>
              <a:gd name="T85" fmla="*/ 127 h 350"/>
              <a:gd name="T86" fmla="*/ 226 w 380"/>
              <a:gd name="T87" fmla="*/ 223 h 350"/>
              <a:gd name="T88" fmla="*/ 109 w 380"/>
              <a:gd name="T89" fmla="*/ 271 h 350"/>
              <a:gd name="T90" fmla="*/ 178 w 380"/>
              <a:gd name="T91" fmla="*/ 182 h 350"/>
              <a:gd name="T92" fmla="*/ 293 w 380"/>
              <a:gd name="T93" fmla="*/ 127 h 3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80" h="350">
                <a:moveTo>
                  <a:pt x="361" y="27"/>
                </a:moveTo>
                <a:cubicBezTo>
                  <a:pt x="336" y="43"/>
                  <a:pt x="336" y="43"/>
                  <a:pt x="336" y="43"/>
                </a:cubicBezTo>
                <a:cubicBezTo>
                  <a:pt x="328" y="34"/>
                  <a:pt x="317" y="28"/>
                  <a:pt x="304" y="25"/>
                </a:cubicBezTo>
                <a:cubicBezTo>
                  <a:pt x="307" y="0"/>
                  <a:pt x="307" y="0"/>
                  <a:pt x="307" y="0"/>
                </a:cubicBezTo>
                <a:cubicBezTo>
                  <a:pt x="259" y="6"/>
                  <a:pt x="259" y="6"/>
                  <a:pt x="259" y="6"/>
                </a:cubicBezTo>
                <a:cubicBezTo>
                  <a:pt x="254" y="22"/>
                  <a:pt x="254" y="22"/>
                  <a:pt x="254" y="22"/>
                </a:cubicBezTo>
                <a:cubicBezTo>
                  <a:pt x="244" y="24"/>
                  <a:pt x="234" y="26"/>
                  <a:pt x="224" y="29"/>
                </a:cubicBezTo>
                <a:cubicBezTo>
                  <a:pt x="224" y="8"/>
                  <a:pt x="224" y="8"/>
                  <a:pt x="224" y="8"/>
                </a:cubicBezTo>
                <a:cubicBezTo>
                  <a:pt x="170" y="35"/>
                  <a:pt x="170" y="35"/>
                  <a:pt x="170" y="35"/>
                </a:cubicBezTo>
                <a:cubicBezTo>
                  <a:pt x="175" y="50"/>
                  <a:pt x="175" y="50"/>
                  <a:pt x="175" y="50"/>
                </a:cubicBezTo>
                <a:cubicBezTo>
                  <a:pt x="159" y="58"/>
                  <a:pt x="144" y="68"/>
                  <a:pt x="130" y="79"/>
                </a:cubicBezTo>
                <a:cubicBezTo>
                  <a:pt x="122" y="69"/>
                  <a:pt x="122" y="69"/>
                  <a:pt x="122" y="69"/>
                </a:cubicBezTo>
                <a:cubicBezTo>
                  <a:pt x="81" y="106"/>
                  <a:pt x="81" y="106"/>
                  <a:pt x="81" y="106"/>
                </a:cubicBezTo>
                <a:cubicBezTo>
                  <a:pt x="90" y="114"/>
                  <a:pt x="90" y="114"/>
                  <a:pt x="90" y="114"/>
                </a:cubicBezTo>
                <a:cubicBezTo>
                  <a:pt x="80" y="124"/>
                  <a:pt x="71" y="134"/>
                  <a:pt x="63" y="145"/>
                </a:cubicBezTo>
                <a:cubicBezTo>
                  <a:pt x="52" y="140"/>
                  <a:pt x="52" y="140"/>
                  <a:pt x="52" y="140"/>
                </a:cubicBezTo>
                <a:cubicBezTo>
                  <a:pt x="23" y="185"/>
                  <a:pt x="23" y="185"/>
                  <a:pt x="23" y="185"/>
                </a:cubicBezTo>
                <a:cubicBezTo>
                  <a:pt x="35" y="189"/>
                  <a:pt x="35" y="189"/>
                  <a:pt x="35" y="189"/>
                </a:cubicBezTo>
                <a:cubicBezTo>
                  <a:pt x="27" y="206"/>
                  <a:pt x="22" y="221"/>
                  <a:pt x="19" y="236"/>
                </a:cubicBezTo>
                <a:cubicBezTo>
                  <a:pt x="5" y="241"/>
                  <a:pt x="5" y="241"/>
                  <a:pt x="5" y="241"/>
                </a:cubicBezTo>
                <a:cubicBezTo>
                  <a:pt x="0" y="296"/>
                  <a:pt x="0" y="296"/>
                  <a:pt x="0" y="296"/>
                </a:cubicBezTo>
                <a:cubicBezTo>
                  <a:pt x="23" y="287"/>
                  <a:pt x="23" y="287"/>
                  <a:pt x="23" y="287"/>
                </a:cubicBezTo>
                <a:cubicBezTo>
                  <a:pt x="26" y="293"/>
                  <a:pt x="29" y="298"/>
                  <a:pt x="33" y="304"/>
                </a:cubicBezTo>
                <a:cubicBezTo>
                  <a:pt x="33" y="304"/>
                  <a:pt x="33" y="304"/>
                  <a:pt x="34" y="304"/>
                </a:cubicBezTo>
                <a:cubicBezTo>
                  <a:pt x="20" y="322"/>
                  <a:pt x="20" y="322"/>
                  <a:pt x="20" y="322"/>
                </a:cubicBezTo>
                <a:cubicBezTo>
                  <a:pt x="55" y="350"/>
                  <a:pt x="55" y="350"/>
                  <a:pt x="55" y="350"/>
                </a:cubicBezTo>
                <a:cubicBezTo>
                  <a:pt x="79" y="327"/>
                  <a:pt x="79" y="327"/>
                  <a:pt x="79" y="327"/>
                </a:cubicBezTo>
                <a:cubicBezTo>
                  <a:pt x="93" y="329"/>
                  <a:pt x="108" y="329"/>
                  <a:pt x="124" y="326"/>
                </a:cubicBezTo>
                <a:cubicBezTo>
                  <a:pt x="122" y="348"/>
                  <a:pt x="122" y="348"/>
                  <a:pt x="122" y="348"/>
                </a:cubicBezTo>
                <a:cubicBezTo>
                  <a:pt x="175" y="336"/>
                  <a:pt x="175" y="336"/>
                  <a:pt x="175" y="336"/>
                </a:cubicBezTo>
                <a:cubicBezTo>
                  <a:pt x="176" y="310"/>
                  <a:pt x="176" y="310"/>
                  <a:pt x="176" y="310"/>
                </a:cubicBezTo>
                <a:cubicBezTo>
                  <a:pt x="195" y="302"/>
                  <a:pt x="213" y="291"/>
                  <a:pt x="232" y="278"/>
                </a:cubicBezTo>
                <a:cubicBezTo>
                  <a:pt x="238" y="295"/>
                  <a:pt x="238" y="295"/>
                  <a:pt x="238" y="295"/>
                </a:cubicBezTo>
                <a:cubicBezTo>
                  <a:pt x="291" y="249"/>
                  <a:pt x="291" y="249"/>
                  <a:pt x="291" y="249"/>
                </a:cubicBezTo>
                <a:cubicBezTo>
                  <a:pt x="278" y="240"/>
                  <a:pt x="278" y="240"/>
                  <a:pt x="278" y="240"/>
                </a:cubicBezTo>
                <a:cubicBezTo>
                  <a:pt x="296" y="222"/>
                  <a:pt x="312" y="202"/>
                  <a:pt x="324" y="183"/>
                </a:cubicBezTo>
                <a:cubicBezTo>
                  <a:pt x="344" y="183"/>
                  <a:pt x="344" y="183"/>
                  <a:pt x="344" y="183"/>
                </a:cubicBezTo>
                <a:cubicBezTo>
                  <a:pt x="370" y="134"/>
                  <a:pt x="370" y="134"/>
                  <a:pt x="370" y="134"/>
                </a:cubicBezTo>
                <a:cubicBezTo>
                  <a:pt x="347" y="135"/>
                  <a:pt x="347" y="135"/>
                  <a:pt x="347" y="135"/>
                </a:cubicBezTo>
                <a:cubicBezTo>
                  <a:pt x="352" y="119"/>
                  <a:pt x="355" y="104"/>
                  <a:pt x="354" y="90"/>
                </a:cubicBezTo>
                <a:cubicBezTo>
                  <a:pt x="380" y="73"/>
                  <a:pt x="380" y="73"/>
                  <a:pt x="380" y="73"/>
                </a:cubicBezTo>
                <a:lnTo>
                  <a:pt x="361" y="27"/>
                </a:lnTo>
                <a:close/>
                <a:moveTo>
                  <a:pt x="293" y="127"/>
                </a:moveTo>
                <a:cubicBezTo>
                  <a:pt x="286" y="156"/>
                  <a:pt x="262" y="192"/>
                  <a:pt x="226" y="223"/>
                </a:cubicBezTo>
                <a:cubicBezTo>
                  <a:pt x="185" y="257"/>
                  <a:pt x="140" y="275"/>
                  <a:pt x="109" y="271"/>
                </a:cubicBezTo>
                <a:cubicBezTo>
                  <a:pt x="121" y="242"/>
                  <a:pt x="144" y="210"/>
                  <a:pt x="178" y="182"/>
                </a:cubicBezTo>
                <a:cubicBezTo>
                  <a:pt x="216" y="149"/>
                  <a:pt x="259" y="130"/>
                  <a:pt x="293" y="127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3" name="Freeform 236">
            <a:extLst>
              <a:ext uri="{FF2B5EF4-FFF2-40B4-BE49-F238E27FC236}">
                <a16:creationId xmlns:a16="http://schemas.microsoft.com/office/drawing/2014/main" id="{ACEAFD13-07D2-4277-963F-3F09C4F2F7F1}"/>
              </a:ext>
            </a:extLst>
          </p:cNvPr>
          <p:cNvSpPr>
            <a:spLocks/>
          </p:cNvSpPr>
          <p:nvPr/>
        </p:nvSpPr>
        <p:spPr bwMode="auto">
          <a:xfrm>
            <a:off x="9362359" y="1485900"/>
            <a:ext cx="222250" cy="198438"/>
          </a:xfrm>
          <a:custGeom>
            <a:avLst/>
            <a:gdLst>
              <a:gd name="T0" fmla="*/ 53 w 241"/>
              <a:gd name="T1" fmla="*/ 215 h 216"/>
              <a:gd name="T2" fmla="*/ 122 w 241"/>
              <a:gd name="T3" fmla="*/ 126 h 216"/>
              <a:gd name="T4" fmla="*/ 237 w 241"/>
              <a:gd name="T5" fmla="*/ 71 h 216"/>
              <a:gd name="T6" fmla="*/ 231 w 241"/>
              <a:gd name="T7" fmla="*/ 88 h 216"/>
              <a:gd name="T8" fmla="*/ 230 w 241"/>
              <a:gd name="T9" fmla="*/ 29 h 216"/>
              <a:gd name="T10" fmla="*/ 83 w 241"/>
              <a:gd name="T11" fmla="*/ 64 h 216"/>
              <a:gd name="T12" fmla="*/ 24 w 241"/>
              <a:gd name="T13" fmla="*/ 202 h 216"/>
              <a:gd name="T14" fmla="*/ 58 w 241"/>
              <a:gd name="T15" fmla="*/ 216 h 216"/>
              <a:gd name="T16" fmla="*/ 53 w 241"/>
              <a:gd name="T17" fmla="*/ 215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41" h="216">
                <a:moveTo>
                  <a:pt x="53" y="215"/>
                </a:moveTo>
                <a:cubicBezTo>
                  <a:pt x="65" y="186"/>
                  <a:pt x="88" y="154"/>
                  <a:pt x="122" y="126"/>
                </a:cubicBezTo>
                <a:cubicBezTo>
                  <a:pt x="160" y="93"/>
                  <a:pt x="203" y="74"/>
                  <a:pt x="237" y="71"/>
                </a:cubicBezTo>
                <a:cubicBezTo>
                  <a:pt x="235" y="76"/>
                  <a:pt x="234" y="82"/>
                  <a:pt x="231" y="88"/>
                </a:cubicBezTo>
                <a:cubicBezTo>
                  <a:pt x="241" y="64"/>
                  <a:pt x="241" y="42"/>
                  <a:pt x="230" y="29"/>
                </a:cubicBezTo>
                <a:cubicBezTo>
                  <a:pt x="206" y="0"/>
                  <a:pt x="140" y="16"/>
                  <a:pt x="83" y="64"/>
                </a:cubicBezTo>
                <a:cubicBezTo>
                  <a:pt x="27" y="111"/>
                  <a:pt x="0" y="173"/>
                  <a:pt x="24" y="202"/>
                </a:cubicBezTo>
                <a:cubicBezTo>
                  <a:pt x="32" y="211"/>
                  <a:pt x="44" y="215"/>
                  <a:pt x="58" y="216"/>
                </a:cubicBezTo>
                <a:cubicBezTo>
                  <a:pt x="56" y="216"/>
                  <a:pt x="55" y="216"/>
                  <a:pt x="53" y="215"/>
                </a:cubicBezTo>
                <a:close/>
              </a:path>
            </a:pathLst>
          </a:custGeom>
          <a:solidFill>
            <a:srgbClr val="9898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" name="Freeform 237">
            <a:extLst>
              <a:ext uri="{FF2B5EF4-FFF2-40B4-BE49-F238E27FC236}">
                <a16:creationId xmlns:a16="http://schemas.microsoft.com/office/drawing/2014/main" id="{2CA6462B-7D08-4C83-9D4F-2ABE00D14902}"/>
              </a:ext>
            </a:extLst>
          </p:cNvPr>
          <p:cNvSpPr>
            <a:spLocks/>
          </p:cNvSpPr>
          <p:nvPr/>
        </p:nvSpPr>
        <p:spPr bwMode="auto">
          <a:xfrm>
            <a:off x="9530634" y="1663700"/>
            <a:ext cx="112713" cy="114300"/>
          </a:xfrm>
          <a:custGeom>
            <a:avLst/>
            <a:gdLst>
              <a:gd name="T0" fmla="*/ 0 w 71"/>
              <a:gd name="T1" fmla="*/ 26 h 72"/>
              <a:gd name="T2" fmla="*/ 31 w 71"/>
              <a:gd name="T3" fmla="*/ 0 h 72"/>
              <a:gd name="T4" fmla="*/ 71 w 71"/>
              <a:gd name="T5" fmla="*/ 46 h 72"/>
              <a:gd name="T6" fmla="*/ 40 w 71"/>
              <a:gd name="T7" fmla="*/ 72 h 72"/>
              <a:gd name="T8" fmla="*/ 0 w 71"/>
              <a:gd name="T9" fmla="*/ 2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71" h="72">
                <a:moveTo>
                  <a:pt x="0" y="26"/>
                </a:moveTo>
                <a:lnTo>
                  <a:pt x="31" y="0"/>
                </a:lnTo>
                <a:lnTo>
                  <a:pt x="71" y="46"/>
                </a:lnTo>
                <a:lnTo>
                  <a:pt x="40" y="72"/>
                </a:lnTo>
                <a:lnTo>
                  <a:pt x="0" y="26"/>
                </a:lnTo>
                <a:close/>
              </a:path>
            </a:pathLst>
          </a:custGeom>
          <a:solidFill>
            <a:srgbClr val="EA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Freeform 238">
            <a:extLst>
              <a:ext uri="{FF2B5EF4-FFF2-40B4-BE49-F238E27FC236}">
                <a16:creationId xmlns:a16="http://schemas.microsoft.com/office/drawing/2014/main" id="{8978E98D-138C-40BB-8ABA-B9914C07DE7F}"/>
              </a:ext>
            </a:extLst>
          </p:cNvPr>
          <p:cNvSpPr>
            <a:spLocks/>
          </p:cNvSpPr>
          <p:nvPr/>
        </p:nvSpPr>
        <p:spPr bwMode="auto">
          <a:xfrm>
            <a:off x="9627471" y="1557337"/>
            <a:ext cx="85725" cy="117475"/>
          </a:xfrm>
          <a:custGeom>
            <a:avLst/>
            <a:gdLst>
              <a:gd name="T0" fmla="*/ 0 w 54"/>
              <a:gd name="T1" fmla="*/ 28 h 74"/>
              <a:gd name="T2" fmla="*/ 40 w 54"/>
              <a:gd name="T3" fmla="*/ 74 h 74"/>
              <a:gd name="T4" fmla="*/ 54 w 54"/>
              <a:gd name="T5" fmla="*/ 46 h 74"/>
              <a:gd name="T6" fmla="*/ 15 w 54"/>
              <a:gd name="T7" fmla="*/ 0 h 74"/>
              <a:gd name="T8" fmla="*/ 0 w 54"/>
              <a:gd name="T9" fmla="*/ 28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54" h="74">
                <a:moveTo>
                  <a:pt x="0" y="28"/>
                </a:moveTo>
                <a:lnTo>
                  <a:pt x="40" y="74"/>
                </a:lnTo>
                <a:lnTo>
                  <a:pt x="54" y="46"/>
                </a:lnTo>
                <a:lnTo>
                  <a:pt x="15" y="0"/>
                </a:lnTo>
                <a:lnTo>
                  <a:pt x="0" y="28"/>
                </a:lnTo>
                <a:close/>
              </a:path>
            </a:pathLst>
          </a:custGeom>
          <a:solidFill>
            <a:srgbClr val="EA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6" name="Freeform 239">
            <a:extLst>
              <a:ext uri="{FF2B5EF4-FFF2-40B4-BE49-F238E27FC236}">
                <a16:creationId xmlns:a16="http://schemas.microsoft.com/office/drawing/2014/main" id="{30416B7B-58F8-4744-8003-39246D168007}"/>
              </a:ext>
            </a:extLst>
          </p:cNvPr>
          <p:cNvSpPr>
            <a:spLocks/>
          </p:cNvSpPr>
          <p:nvPr/>
        </p:nvSpPr>
        <p:spPr bwMode="auto">
          <a:xfrm>
            <a:off x="9643346" y="1458912"/>
            <a:ext cx="76200" cy="112713"/>
          </a:xfrm>
          <a:custGeom>
            <a:avLst/>
            <a:gdLst>
              <a:gd name="T0" fmla="*/ 11 w 48"/>
              <a:gd name="T1" fmla="*/ 27 h 71"/>
              <a:gd name="T2" fmla="*/ 0 w 48"/>
              <a:gd name="T3" fmla="*/ 0 h 71"/>
              <a:gd name="T4" fmla="*/ 37 w 48"/>
              <a:gd name="T5" fmla="*/ 44 h 71"/>
              <a:gd name="T6" fmla="*/ 48 w 48"/>
              <a:gd name="T7" fmla="*/ 71 h 71"/>
              <a:gd name="T8" fmla="*/ 11 w 48"/>
              <a:gd name="T9" fmla="*/ 27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8" h="71">
                <a:moveTo>
                  <a:pt x="11" y="27"/>
                </a:moveTo>
                <a:lnTo>
                  <a:pt x="0" y="0"/>
                </a:lnTo>
                <a:lnTo>
                  <a:pt x="37" y="44"/>
                </a:lnTo>
                <a:lnTo>
                  <a:pt x="48" y="71"/>
                </a:lnTo>
                <a:lnTo>
                  <a:pt x="11" y="27"/>
                </a:lnTo>
                <a:close/>
              </a:path>
            </a:pathLst>
          </a:custGeom>
          <a:solidFill>
            <a:srgbClr val="EA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7" name="Freeform 240">
            <a:extLst>
              <a:ext uri="{FF2B5EF4-FFF2-40B4-BE49-F238E27FC236}">
                <a16:creationId xmlns:a16="http://schemas.microsoft.com/office/drawing/2014/main" id="{F0A9F8D5-2911-4E80-806C-4B23775EF4B1}"/>
              </a:ext>
            </a:extLst>
          </p:cNvPr>
          <p:cNvSpPr>
            <a:spLocks/>
          </p:cNvSpPr>
          <p:nvPr/>
        </p:nvSpPr>
        <p:spPr bwMode="auto">
          <a:xfrm>
            <a:off x="9424271" y="1743075"/>
            <a:ext cx="104775" cy="79375"/>
          </a:xfrm>
          <a:custGeom>
            <a:avLst/>
            <a:gdLst>
              <a:gd name="T0" fmla="*/ 0 w 66"/>
              <a:gd name="T1" fmla="*/ 7 h 50"/>
              <a:gd name="T2" fmla="*/ 30 w 66"/>
              <a:gd name="T3" fmla="*/ 0 h 50"/>
              <a:gd name="T4" fmla="*/ 66 w 66"/>
              <a:gd name="T5" fmla="*/ 44 h 50"/>
              <a:gd name="T6" fmla="*/ 35 w 66"/>
              <a:gd name="T7" fmla="*/ 50 h 50"/>
              <a:gd name="T8" fmla="*/ 0 w 66"/>
              <a:gd name="T9" fmla="*/ 7 h 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6" h="50">
                <a:moveTo>
                  <a:pt x="0" y="7"/>
                </a:moveTo>
                <a:lnTo>
                  <a:pt x="30" y="0"/>
                </a:lnTo>
                <a:lnTo>
                  <a:pt x="66" y="44"/>
                </a:lnTo>
                <a:lnTo>
                  <a:pt x="35" y="50"/>
                </a:lnTo>
                <a:lnTo>
                  <a:pt x="0" y="7"/>
                </a:lnTo>
                <a:close/>
              </a:path>
            </a:pathLst>
          </a:custGeom>
          <a:solidFill>
            <a:srgbClr val="EA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8" name="Freeform 241">
            <a:extLst>
              <a:ext uri="{FF2B5EF4-FFF2-40B4-BE49-F238E27FC236}">
                <a16:creationId xmlns:a16="http://schemas.microsoft.com/office/drawing/2014/main" id="{121C77F4-5D7D-44A7-93B1-9F409E6F15A6}"/>
              </a:ext>
            </a:extLst>
          </p:cNvPr>
          <p:cNvSpPr>
            <a:spLocks/>
          </p:cNvSpPr>
          <p:nvPr/>
        </p:nvSpPr>
        <p:spPr bwMode="auto">
          <a:xfrm>
            <a:off x="9329021" y="1730375"/>
            <a:ext cx="98425" cy="96838"/>
          </a:xfrm>
          <a:custGeom>
            <a:avLst/>
            <a:gdLst>
              <a:gd name="T0" fmla="*/ 0 w 62"/>
              <a:gd name="T1" fmla="*/ 0 h 61"/>
              <a:gd name="T2" fmla="*/ 21 w 62"/>
              <a:gd name="T3" fmla="*/ 16 h 61"/>
              <a:gd name="T4" fmla="*/ 62 w 62"/>
              <a:gd name="T5" fmla="*/ 61 h 61"/>
              <a:gd name="T6" fmla="*/ 40 w 62"/>
              <a:gd name="T7" fmla="*/ 42 h 61"/>
              <a:gd name="T8" fmla="*/ 0 w 62"/>
              <a:gd name="T9" fmla="*/ 0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62" h="61">
                <a:moveTo>
                  <a:pt x="0" y="0"/>
                </a:moveTo>
                <a:lnTo>
                  <a:pt x="21" y="16"/>
                </a:lnTo>
                <a:lnTo>
                  <a:pt x="62" y="61"/>
                </a:lnTo>
                <a:lnTo>
                  <a:pt x="40" y="42"/>
                </a:lnTo>
                <a:lnTo>
                  <a:pt x="0" y="0"/>
                </a:lnTo>
                <a:close/>
              </a:path>
            </a:pathLst>
          </a:custGeom>
          <a:solidFill>
            <a:srgbClr val="EA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9" name="Freeform 242">
            <a:extLst>
              <a:ext uri="{FF2B5EF4-FFF2-40B4-BE49-F238E27FC236}">
                <a16:creationId xmlns:a16="http://schemas.microsoft.com/office/drawing/2014/main" id="{A4B4F4C4-A5C3-4595-8008-54E204A3DB7B}"/>
              </a:ext>
            </a:extLst>
          </p:cNvPr>
          <p:cNvSpPr>
            <a:spLocks noEditPoints="1"/>
          </p:cNvSpPr>
          <p:nvPr/>
        </p:nvSpPr>
        <p:spPr bwMode="auto">
          <a:xfrm>
            <a:off x="9044859" y="903287"/>
            <a:ext cx="222250" cy="241300"/>
          </a:xfrm>
          <a:custGeom>
            <a:avLst/>
            <a:gdLst>
              <a:gd name="T0" fmla="*/ 192 w 243"/>
              <a:gd name="T1" fmla="*/ 238 h 263"/>
              <a:gd name="T2" fmla="*/ 243 w 243"/>
              <a:gd name="T3" fmla="*/ 197 h 263"/>
              <a:gd name="T4" fmla="*/ 191 w 243"/>
              <a:gd name="T5" fmla="*/ 133 h 263"/>
              <a:gd name="T6" fmla="*/ 166 w 243"/>
              <a:gd name="T7" fmla="*/ 95 h 263"/>
              <a:gd name="T8" fmla="*/ 133 w 243"/>
              <a:gd name="T9" fmla="*/ 63 h 263"/>
              <a:gd name="T10" fmla="*/ 81 w 243"/>
              <a:gd name="T11" fmla="*/ 0 h 263"/>
              <a:gd name="T12" fmla="*/ 30 w 243"/>
              <a:gd name="T13" fmla="*/ 41 h 263"/>
              <a:gd name="T14" fmla="*/ 57 w 243"/>
              <a:gd name="T15" fmla="*/ 184 h 263"/>
              <a:gd name="T16" fmla="*/ 192 w 243"/>
              <a:gd name="T17" fmla="*/ 238 h 263"/>
              <a:gd name="T18" fmla="*/ 101 w 243"/>
              <a:gd name="T19" fmla="*/ 48 h 263"/>
              <a:gd name="T20" fmla="*/ 158 w 243"/>
              <a:gd name="T21" fmla="*/ 93 h 263"/>
              <a:gd name="T22" fmla="*/ 192 w 243"/>
              <a:gd name="T23" fmla="*/ 167 h 263"/>
              <a:gd name="T24" fmla="*/ 131 w 243"/>
              <a:gd name="T25" fmla="*/ 124 h 263"/>
              <a:gd name="T26" fmla="*/ 101 w 243"/>
              <a:gd name="T27" fmla="*/ 48 h 2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43" h="263">
                <a:moveTo>
                  <a:pt x="192" y="238"/>
                </a:moveTo>
                <a:cubicBezTo>
                  <a:pt x="243" y="197"/>
                  <a:pt x="243" y="197"/>
                  <a:pt x="243" y="197"/>
                </a:cubicBezTo>
                <a:cubicBezTo>
                  <a:pt x="191" y="133"/>
                  <a:pt x="191" y="133"/>
                  <a:pt x="191" y="133"/>
                </a:cubicBezTo>
                <a:cubicBezTo>
                  <a:pt x="184" y="120"/>
                  <a:pt x="176" y="108"/>
                  <a:pt x="166" y="95"/>
                </a:cubicBezTo>
                <a:cubicBezTo>
                  <a:pt x="155" y="83"/>
                  <a:pt x="145" y="72"/>
                  <a:pt x="133" y="63"/>
                </a:cubicBezTo>
                <a:cubicBezTo>
                  <a:pt x="81" y="0"/>
                  <a:pt x="81" y="0"/>
                  <a:pt x="81" y="0"/>
                </a:cubicBezTo>
                <a:cubicBezTo>
                  <a:pt x="30" y="41"/>
                  <a:pt x="30" y="41"/>
                  <a:pt x="30" y="41"/>
                </a:cubicBezTo>
                <a:cubicBezTo>
                  <a:pt x="0" y="66"/>
                  <a:pt x="12" y="130"/>
                  <a:pt x="57" y="184"/>
                </a:cubicBezTo>
                <a:cubicBezTo>
                  <a:pt x="101" y="239"/>
                  <a:pt x="162" y="263"/>
                  <a:pt x="192" y="238"/>
                </a:cubicBezTo>
                <a:close/>
                <a:moveTo>
                  <a:pt x="101" y="48"/>
                </a:moveTo>
                <a:cubicBezTo>
                  <a:pt x="120" y="56"/>
                  <a:pt x="140" y="71"/>
                  <a:pt x="158" y="93"/>
                </a:cubicBezTo>
                <a:cubicBezTo>
                  <a:pt x="178" y="118"/>
                  <a:pt x="190" y="145"/>
                  <a:pt x="192" y="167"/>
                </a:cubicBezTo>
                <a:cubicBezTo>
                  <a:pt x="173" y="162"/>
                  <a:pt x="150" y="147"/>
                  <a:pt x="131" y="124"/>
                </a:cubicBezTo>
                <a:cubicBezTo>
                  <a:pt x="109" y="97"/>
                  <a:pt x="99" y="68"/>
                  <a:pt x="101" y="48"/>
                </a:cubicBezTo>
                <a:close/>
              </a:path>
            </a:pathLst>
          </a:custGeom>
          <a:solidFill>
            <a:srgbClr val="D9DADB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0" name="Freeform 243">
            <a:extLst>
              <a:ext uri="{FF2B5EF4-FFF2-40B4-BE49-F238E27FC236}">
                <a16:creationId xmlns:a16="http://schemas.microsoft.com/office/drawing/2014/main" id="{D889A638-0B25-4663-A483-95572A2BF319}"/>
              </a:ext>
            </a:extLst>
          </p:cNvPr>
          <p:cNvSpPr>
            <a:spLocks/>
          </p:cNvSpPr>
          <p:nvPr/>
        </p:nvSpPr>
        <p:spPr bwMode="auto">
          <a:xfrm>
            <a:off x="9046446" y="914400"/>
            <a:ext cx="58738" cy="52388"/>
          </a:xfrm>
          <a:custGeom>
            <a:avLst/>
            <a:gdLst>
              <a:gd name="T0" fmla="*/ 29 w 37"/>
              <a:gd name="T1" fmla="*/ 0 h 33"/>
              <a:gd name="T2" fmla="*/ 37 w 37"/>
              <a:gd name="T3" fmla="*/ 10 h 33"/>
              <a:gd name="T4" fmla="*/ 7 w 37"/>
              <a:gd name="T5" fmla="*/ 33 h 33"/>
              <a:gd name="T6" fmla="*/ 0 w 37"/>
              <a:gd name="T7" fmla="*/ 26 h 33"/>
              <a:gd name="T8" fmla="*/ 29 w 37"/>
              <a:gd name="T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7" h="33">
                <a:moveTo>
                  <a:pt x="29" y="0"/>
                </a:moveTo>
                <a:lnTo>
                  <a:pt x="37" y="10"/>
                </a:lnTo>
                <a:lnTo>
                  <a:pt x="7" y="33"/>
                </a:lnTo>
                <a:lnTo>
                  <a:pt x="0" y="26"/>
                </a:lnTo>
                <a:lnTo>
                  <a:pt x="29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1" name="Freeform 244">
            <a:extLst>
              <a:ext uri="{FF2B5EF4-FFF2-40B4-BE49-F238E27FC236}">
                <a16:creationId xmlns:a16="http://schemas.microsoft.com/office/drawing/2014/main" id="{D2686D73-6946-422A-8E26-02FC0D6A81C5}"/>
              </a:ext>
            </a:extLst>
          </p:cNvPr>
          <p:cNvSpPr>
            <a:spLocks/>
          </p:cNvSpPr>
          <p:nvPr/>
        </p:nvSpPr>
        <p:spPr bwMode="auto">
          <a:xfrm>
            <a:off x="9054384" y="985837"/>
            <a:ext cx="60325" cy="38100"/>
          </a:xfrm>
          <a:custGeom>
            <a:avLst/>
            <a:gdLst>
              <a:gd name="T0" fmla="*/ 28 w 38"/>
              <a:gd name="T1" fmla="*/ 0 h 24"/>
              <a:gd name="T2" fmla="*/ 38 w 38"/>
              <a:gd name="T3" fmla="*/ 1 h 24"/>
              <a:gd name="T4" fmla="*/ 7 w 38"/>
              <a:gd name="T5" fmla="*/ 24 h 24"/>
              <a:gd name="T6" fmla="*/ 0 w 38"/>
              <a:gd name="T7" fmla="*/ 22 h 24"/>
              <a:gd name="T8" fmla="*/ 28 w 38"/>
              <a:gd name="T9" fmla="*/ 0 h 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8" h="24">
                <a:moveTo>
                  <a:pt x="28" y="0"/>
                </a:moveTo>
                <a:lnTo>
                  <a:pt x="38" y="1"/>
                </a:lnTo>
                <a:lnTo>
                  <a:pt x="7" y="24"/>
                </a:lnTo>
                <a:lnTo>
                  <a:pt x="0" y="22"/>
                </a:lnTo>
                <a:lnTo>
                  <a:pt x="28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2" name="Freeform 245">
            <a:extLst>
              <a:ext uri="{FF2B5EF4-FFF2-40B4-BE49-F238E27FC236}">
                <a16:creationId xmlns:a16="http://schemas.microsoft.com/office/drawing/2014/main" id="{5D927ECE-5FCC-4B72-8FE1-40E817D1E431}"/>
              </a:ext>
            </a:extLst>
          </p:cNvPr>
          <p:cNvSpPr>
            <a:spLocks/>
          </p:cNvSpPr>
          <p:nvPr/>
        </p:nvSpPr>
        <p:spPr bwMode="auto">
          <a:xfrm>
            <a:off x="9140109" y="1074737"/>
            <a:ext cx="46038" cy="50800"/>
          </a:xfrm>
          <a:custGeom>
            <a:avLst/>
            <a:gdLst>
              <a:gd name="T0" fmla="*/ 29 w 29"/>
              <a:gd name="T1" fmla="*/ 0 h 32"/>
              <a:gd name="T2" fmla="*/ 29 w 29"/>
              <a:gd name="T3" fmla="*/ 7 h 32"/>
              <a:gd name="T4" fmla="*/ 0 w 29"/>
              <a:gd name="T5" fmla="*/ 32 h 32"/>
              <a:gd name="T6" fmla="*/ 1 w 29"/>
              <a:gd name="T7" fmla="*/ 25 h 32"/>
              <a:gd name="T8" fmla="*/ 29 w 29"/>
              <a:gd name="T9" fmla="*/ 0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9" h="32">
                <a:moveTo>
                  <a:pt x="29" y="0"/>
                </a:moveTo>
                <a:lnTo>
                  <a:pt x="29" y="7"/>
                </a:lnTo>
                <a:lnTo>
                  <a:pt x="0" y="32"/>
                </a:lnTo>
                <a:lnTo>
                  <a:pt x="1" y="25"/>
                </a:lnTo>
                <a:lnTo>
                  <a:pt x="29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3" name="Freeform 246">
            <a:extLst>
              <a:ext uri="{FF2B5EF4-FFF2-40B4-BE49-F238E27FC236}">
                <a16:creationId xmlns:a16="http://schemas.microsoft.com/office/drawing/2014/main" id="{399C4255-1B9A-4215-8787-B4162421B646}"/>
              </a:ext>
            </a:extLst>
          </p:cNvPr>
          <p:cNvSpPr>
            <a:spLocks/>
          </p:cNvSpPr>
          <p:nvPr/>
        </p:nvSpPr>
        <p:spPr bwMode="auto">
          <a:xfrm>
            <a:off x="9197259" y="1092200"/>
            <a:ext cx="53975" cy="52388"/>
          </a:xfrm>
          <a:custGeom>
            <a:avLst/>
            <a:gdLst>
              <a:gd name="T0" fmla="*/ 28 w 34"/>
              <a:gd name="T1" fmla="*/ 0 h 33"/>
              <a:gd name="T2" fmla="*/ 34 w 34"/>
              <a:gd name="T3" fmla="*/ 10 h 33"/>
              <a:gd name="T4" fmla="*/ 6 w 34"/>
              <a:gd name="T5" fmla="*/ 33 h 33"/>
              <a:gd name="T6" fmla="*/ 0 w 34"/>
              <a:gd name="T7" fmla="*/ 25 h 33"/>
              <a:gd name="T8" fmla="*/ 28 w 34"/>
              <a:gd name="T9" fmla="*/ 0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4" h="33">
                <a:moveTo>
                  <a:pt x="28" y="0"/>
                </a:moveTo>
                <a:lnTo>
                  <a:pt x="34" y="10"/>
                </a:lnTo>
                <a:lnTo>
                  <a:pt x="6" y="33"/>
                </a:lnTo>
                <a:lnTo>
                  <a:pt x="0" y="25"/>
                </a:lnTo>
                <a:lnTo>
                  <a:pt x="28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4" name="Freeform 247">
            <a:extLst>
              <a:ext uri="{FF2B5EF4-FFF2-40B4-BE49-F238E27FC236}">
                <a16:creationId xmlns:a16="http://schemas.microsoft.com/office/drawing/2014/main" id="{2BB8565B-9970-490D-AD79-B3149AB0879E}"/>
              </a:ext>
            </a:extLst>
          </p:cNvPr>
          <p:cNvSpPr>
            <a:spLocks/>
          </p:cNvSpPr>
          <p:nvPr/>
        </p:nvSpPr>
        <p:spPr bwMode="auto">
          <a:xfrm>
            <a:off x="9260759" y="1063625"/>
            <a:ext cx="33338" cy="26988"/>
          </a:xfrm>
          <a:custGeom>
            <a:avLst/>
            <a:gdLst>
              <a:gd name="T0" fmla="*/ 21 w 21"/>
              <a:gd name="T1" fmla="*/ 1 h 17"/>
              <a:gd name="T2" fmla="*/ 4 w 21"/>
              <a:gd name="T3" fmla="*/ 17 h 17"/>
              <a:gd name="T4" fmla="*/ 0 w 21"/>
              <a:gd name="T5" fmla="*/ 13 h 17"/>
              <a:gd name="T6" fmla="*/ 13 w 21"/>
              <a:gd name="T7" fmla="*/ 0 h 17"/>
              <a:gd name="T8" fmla="*/ 21 w 21"/>
              <a:gd name="T9" fmla="*/ 1 h 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1" h="17">
                <a:moveTo>
                  <a:pt x="21" y="1"/>
                </a:moveTo>
                <a:lnTo>
                  <a:pt x="4" y="17"/>
                </a:lnTo>
                <a:lnTo>
                  <a:pt x="0" y="13"/>
                </a:lnTo>
                <a:lnTo>
                  <a:pt x="13" y="0"/>
                </a:lnTo>
                <a:lnTo>
                  <a:pt x="21" y="1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5" name="Freeform 248">
            <a:extLst>
              <a:ext uri="{FF2B5EF4-FFF2-40B4-BE49-F238E27FC236}">
                <a16:creationId xmlns:a16="http://schemas.microsoft.com/office/drawing/2014/main" id="{D2CB2C90-0CA7-40B5-B9D7-D8A9AA4ED6CA}"/>
              </a:ext>
            </a:extLst>
          </p:cNvPr>
          <p:cNvSpPr>
            <a:spLocks/>
          </p:cNvSpPr>
          <p:nvPr/>
        </p:nvSpPr>
        <p:spPr bwMode="auto">
          <a:xfrm>
            <a:off x="9275046" y="1017587"/>
            <a:ext cx="15875" cy="9525"/>
          </a:xfrm>
          <a:custGeom>
            <a:avLst/>
            <a:gdLst>
              <a:gd name="T0" fmla="*/ 10 w 10"/>
              <a:gd name="T1" fmla="*/ 0 h 6"/>
              <a:gd name="T2" fmla="*/ 2 w 10"/>
              <a:gd name="T3" fmla="*/ 6 h 6"/>
              <a:gd name="T4" fmla="*/ 0 w 10"/>
              <a:gd name="T5" fmla="*/ 1 h 6"/>
              <a:gd name="T6" fmla="*/ 2 w 10"/>
              <a:gd name="T7" fmla="*/ 0 h 6"/>
              <a:gd name="T8" fmla="*/ 10 w 10"/>
              <a:gd name="T9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0" h="6">
                <a:moveTo>
                  <a:pt x="10" y="0"/>
                </a:moveTo>
                <a:lnTo>
                  <a:pt x="2" y="6"/>
                </a:lnTo>
                <a:lnTo>
                  <a:pt x="0" y="1"/>
                </a:lnTo>
                <a:lnTo>
                  <a:pt x="2" y="0"/>
                </a:lnTo>
                <a:lnTo>
                  <a:pt x="10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6" name="Freeform 249">
            <a:extLst>
              <a:ext uri="{FF2B5EF4-FFF2-40B4-BE49-F238E27FC236}">
                <a16:creationId xmlns:a16="http://schemas.microsoft.com/office/drawing/2014/main" id="{1372F739-FB14-42CB-B352-5F4BE1A11FD9}"/>
              </a:ext>
            </a:extLst>
          </p:cNvPr>
          <p:cNvSpPr>
            <a:spLocks/>
          </p:cNvSpPr>
          <p:nvPr/>
        </p:nvSpPr>
        <p:spPr bwMode="auto">
          <a:xfrm>
            <a:off x="9184559" y="896937"/>
            <a:ext cx="4763" cy="9525"/>
          </a:xfrm>
          <a:custGeom>
            <a:avLst/>
            <a:gdLst>
              <a:gd name="T0" fmla="*/ 3 w 3"/>
              <a:gd name="T1" fmla="*/ 0 h 6"/>
              <a:gd name="T2" fmla="*/ 1 w 3"/>
              <a:gd name="T3" fmla="*/ 6 h 6"/>
              <a:gd name="T4" fmla="*/ 0 w 3"/>
              <a:gd name="T5" fmla="*/ 4 h 6"/>
              <a:gd name="T6" fmla="*/ 3 w 3"/>
              <a:gd name="T7" fmla="*/ 0 h 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3" h="6">
                <a:moveTo>
                  <a:pt x="3" y="0"/>
                </a:moveTo>
                <a:lnTo>
                  <a:pt x="1" y="6"/>
                </a:lnTo>
                <a:lnTo>
                  <a:pt x="0" y="4"/>
                </a:lnTo>
                <a:lnTo>
                  <a:pt x="3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7" name="Freeform 250">
            <a:extLst>
              <a:ext uri="{FF2B5EF4-FFF2-40B4-BE49-F238E27FC236}">
                <a16:creationId xmlns:a16="http://schemas.microsoft.com/office/drawing/2014/main" id="{96A1B0A8-1D87-4562-84EE-22D16B6FCAD6}"/>
              </a:ext>
            </a:extLst>
          </p:cNvPr>
          <p:cNvSpPr>
            <a:spLocks/>
          </p:cNvSpPr>
          <p:nvPr/>
        </p:nvSpPr>
        <p:spPr bwMode="auto">
          <a:xfrm>
            <a:off x="9109946" y="884237"/>
            <a:ext cx="19050" cy="22225"/>
          </a:xfrm>
          <a:custGeom>
            <a:avLst/>
            <a:gdLst>
              <a:gd name="T0" fmla="*/ 9 w 12"/>
              <a:gd name="T1" fmla="*/ 0 h 14"/>
              <a:gd name="T2" fmla="*/ 0 w 12"/>
              <a:gd name="T3" fmla="*/ 8 h 14"/>
              <a:gd name="T4" fmla="*/ 5 w 12"/>
              <a:gd name="T5" fmla="*/ 14 h 14"/>
              <a:gd name="T6" fmla="*/ 12 w 12"/>
              <a:gd name="T7" fmla="*/ 8 h 14"/>
              <a:gd name="T8" fmla="*/ 9 w 12"/>
              <a:gd name="T9" fmla="*/ 0 h 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" h="14">
                <a:moveTo>
                  <a:pt x="9" y="0"/>
                </a:moveTo>
                <a:lnTo>
                  <a:pt x="0" y="8"/>
                </a:lnTo>
                <a:lnTo>
                  <a:pt x="5" y="14"/>
                </a:lnTo>
                <a:lnTo>
                  <a:pt x="12" y="8"/>
                </a:lnTo>
                <a:lnTo>
                  <a:pt x="9" y="0"/>
                </a:lnTo>
                <a:close/>
              </a:path>
            </a:pathLst>
          </a:custGeom>
          <a:solidFill>
            <a:srgbClr val="ACACAD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8" name="Freeform 251">
            <a:extLst>
              <a:ext uri="{FF2B5EF4-FFF2-40B4-BE49-F238E27FC236}">
                <a16:creationId xmlns:a16="http://schemas.microsoft.com/office/drawing/2014/main" id="{40027028-82A5-41D8-8002-DF2110005E91}"/>
              </a:ext>
            </a:extLst>
          </p:cNvPr>
          <p:cNvSpPr>
            <a:spLocks noEditPoints="1"/>
          </p:cNvSpPr>
          <p:nvPr/>
        </p:nvSpPr>
        <p:spPr bwMode="auto">
          <a:xfrm>
            <a:off x="9092484" y="884237"/>
            <a:ext cx="201613" cy="223838"/>
          </a:xfrm>
          <a:custGeom>
            <a:avLst/>
            <a:gdLst>
              <a:gd name="T0" fmla="*/ 202 w 220"/>
              <a:gd name="T1" fmla="*/ 232 h 244"/>
              <a:gd name="T2" fmla="*/ 192 w 220"/>
              <a:gd name="T3" fmla="*/ 216 h 244"/>
              <a:gd name="T4" fmla="*/ 205 w 220"/>
              <a:gd name="T5" fmla="*/ 196 h 244"/>
              <a:gd name="T6" fmla="*/ 220 w 220"/>
              <a:gd name="T7" fmla="*/ 198 h 244"/>
              <a:gd name="T8" fmla="*/ 217 w 220"/>
              <a:gd name="T9" fmla="*/ 168 h 244"/>
              <a:gd name="T10" fmla="*/ 206 w 220"/>
              <a:gd name="T11" fmla="*/ 164 h 244"/>
              <a:gd name="T12" fmla="*/ 203 w 220"/>
              <a:gd name="T13" fmla="*/ 145 h 244"/>
              <a:gd name="T14" fmla="*/ 216 w 220"/>
              <a:gd name="T15" fmla="*/ 145 h 244"/>
              <a:gd name="T16" fmla="*/ 199 w 220"/>
              <a:gd name="T17" fmla="*/ 111 h 244"/>
              <a:gd name="T18" fmla="*/ 190 w 220"/>
              <a:gd name="T19" fmla="*/ 113 h 244"/>
              <a:gd name="T20" fmla="*/ 172 w 220"/>
              <a:gd name="T21" fmla="*/ 84 h 244"/>
              <a:gd name="T22" fmla="*/ 178 w 220"/>
              <a:gd name="T23" fmla="*/ 80 h 244"/>
              <a:gd name="T24" fmla="*/ 155 w 220"/>
              <a:gd name="T25" fmla="*/ 53 h 244"/>
              <a:gd name="T26" fmla="*/ 150 w 220"/>
              <a:gd name="T27" fmla="*/ 58 h 244"/>
              <a:gd name="T28" fmla="*/ 130 w 220"/>
              <a:gd name="T29" fmla="*/ 41 h 244"/>
              <a:gd name="T30" fmla="*/ 133 w 220"/>
              <a:gd name="T31" fmla="*/ 34 h 244"/>
              <a:gd name="T32" fmla="*/ 105 w 220"/>
              <a:gd name="T33" fmla="*/ 15 h 244"/>
              <a:gd name="T34" fmla="*/ 102 w 220"/>
              <a:gd name="T35" fmla="*/ 23 h 244"/>
              <a:gd name="T36" fmla="*/ 72 w 220"/>
              <a:gd name="T37" fmla="*/ 12 h 244"/>
              <a:gd name="T38" fmla="*/ 69 w 220"/>
              <a:gd name="T39" fmla="*/ 4 h 244"/>
              <a:gd name="T40" fmla="*/ 35 w 220"/>
              <a:gd name="T41" fmla="*/ 0 h 244"/>
              <a:gd name="T42" fmla="*/ 40 w 220"/>
              <a:gd name="T43" fmla="*/ 14 h 244"/>
              <a:gd name="T44" fmla="*/ 29 w 220"/>
              <a:gd name="T45" fmla="*/ 21 h 244"/>
              <a:gd name="T46" fmla="*/ 29 w 220"/>
              <a:gd name="T47" fmla="*/ 21 h 244"/>
              <a:gd name="T48" fmla="*/ 18 w 220"/>
              <a:gd name="T49" fmla="*/ 12 h 244"/>
              <a:gd name="T50" fmla="*/ 0 w 220"/>
              <a:gd name="T51" fmla="*/ 34 h 244"/>
              <a:gd name="T52" fmla="*/ 14 w 220"/>
              <a:gd name="T53" fmla="*/ 50 h 244"/>
              <a:gd name="T54" fmla="*/ 14 w 220"/>
              <a:gd name="T55" fmla="*/ 78 h 244"/>
              <a:gd name="T56" fmla="*/ 0 w 220"/>
              <a:gd name="T57" fmla="*/ 77 h 244"/>
              <a:gd name="T58" fmla="*/ 7 w 220"/>
              <a:gd name="T59" fmla="*/ 111 h 244"/>
              <a:gd name="T60" fmla="*/ 24 w 220"/>
              <a:gd name="T61" fmla="*/ 112 h 244"/>
              <a:gd name="T62" fmla="*/ 44 w 220"/>
              <a:gd name="T63" fmla="*/ 148 h 244"/>
              <a:gd name="T64" fmla="*/ 33 w 220"/>
              <a:gd name="T65" fmla="*/ 151 h 244"/>
              <a:gd name="T66" fmla="*/ 62 w 220"/>
              <a:gd name="T67" fmla="*/ 185 h 244"/>
              <a:gd name="T68" fmla="*/ 68 w 220"/>
              <a:gd name="T69" fmla="*/ 177 h 244"/>
              <a:gd name="T70" fmla="*/ 103 w 220"/>
              <a:gd name="T71" fmla="*/ 207 h 244"/>
              <a:gd name="T72" fmla="*/ 103 w 220"/>
              <a:gd name="T73" fmla="*/ 220 h 244"/>
              <a:gd name="T74" fmla="*/ 134 w 220"/>
              <a:gd name="T75" fmla="*/ 237 h 244"/>
              <a:gd name="T76" fmla="*/ 134 w 220"/>
              <a:gd name="T77" fmla="*/ 222 h 244"/>
              <a:gd name="T78" fmla="*/ 162 w 220"/>
              <a:gd name="T79" fmla="*/ 227 h 244"/>
              <a:gd name="T80" fmla="*/ 173 w 220"/>
              <a:gd name="T81" fmla="*/ 244 h 244"/>
              <a:gd name="T82" fmla="*/ 202 w 220"/>
              <a:gd name="T83" fmla="*/ 232 h 244"/>
              <a:gd name="T84" fmla="*/ 140 w 220"/>
              <a:gd name="T85" fmla="*/ 188 h 244"/>
              <a:gd name="T86" fmla="*/ 79 w 220"/>
              <a:gd name="T87" fmla="*/ 145 h 244"/>
              <a:gd name="T88" fmla="*/ 49 w 220"/>
              <a:gd name="T89" fmla="*/ 69 h 244"/>
              <a:gd name="T90" fmla="*/ 106 w 220"/>
              <a:gd name="T91" fmla="*/ 114 h 244"/>
              <a:gd name="T92" fmla="*/ 140 w 220"/>
              <a:gd name="T93" fmla="*/ 188 h 2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0" h="244">
                <a:moveTo>
                  <a:pt x="202" y="232"/>
                </a:moveTo>
                <a:cubicBezTo>
                  <a:pt x="192" y="216"/>
                  <a:pt x="192" y="216"/>
                  <a:pt x="192" y="216"/>
                </a:cubicBezTo>
                <a:cubicBezTo>
                  <a:pt x="198" y="211"/>
                  <a:pt x="202" y="204"/>
                  <a:pt x="205" y="196"/>
                </a:cubicBezTo>
                <a:cubicBezTo>
                  <a:pt x="220" y="198"/>
                  <a:pt x="220" y="198"/>
                  <a:pt x="220" y="198"/>
                </a:cubicBezTo>
                <a:cubicBezTo>
                  <a:pt x="217" y="168"/>
                  <a:pt x="217" y="168"/>
                  <a:pt x="217" y="168"/>
                </a:cubicBezTo>
                <a:cubicBezTo>
                  <a:pt x="206" y="164"/>
                  <a:pt x="206" y="164"/>
                  <a:pt x="206" y="164"/>
                </a:cubicBezTo>
                <a:cubicBezTo>
                  <a:pt x="206" y="158"/>
                  <a:pt x="204" y="151"/>
                  <a:pt x="203" y="145"/>
                </a:cubicBezTo>
                <a:cubicBezTo>
                  <a:pt x="216" y="145"/>
                  <a:pt x="216" y="145"/>
                  <a:pt x="216" y="145"/>
                </a:cubicBezTo>
                <a:cubicBezTo>
                  <a:pt x="199" y="111"/>
                  <a:pt x="199" y="111"/>
                  <a:pt x="199" y="111"/>
                </a:cubicBezTo>
                <a:cubicBezTo>
                  <a:pt x="190" y="113"/>
                  <a:pt x="190" y="113"/>
                  <a:pt x="190" y="113"/>
                </a:cubicBezTo>
                <a:cubicBezTo>
                  <a:pt x="185" y="103"/>
                  <a:pt x="179" y="94"/>
                  <a:pt x="172" y="84"/>
                </a:cubicBezTo>
                <a:cubicBezTo>
                  <a:pt x="178" y="80"/>
                  <a:pt x="178" y="80"/>
                  <a:pt x="178" y="80"/>
                </a:cubicBezTo>
                <a:cubicBezTo>
                  <a:pt x="155" y="53"/>
                  <a:pt x="155" y="53"/>
                  <a:pt x="155" y="53"/>
                </a:cubicBezTo>
                <a:cubicBezTo>
                  <a:pt x="150" y="58"/>
                  <a:pt x="150" y="58"/>
                  <a:pt x="150" y="58"/>
                </a:cubicBezTo>
                <a:cubicBezTo>
                  <a:pt x="143" y="52"/>
                  <a:pt x="137" y="46"/>
                  <a:pt x="130" y="41"/>
                </a:cubicBezTo>
                <a:cubicBezTo>
                  <a:pt x="133" y="34"/>
                  <a:pt x="133" y="34"/>
                  <a:pt x="133" y="34"/>
                </a:cubicBezTo>
                <a:cubicBezTo>
                  <a:pt x="105" y="15"/>
                  <a:pt x="105" y="15"/>
                  <a:pt x="105" y="15"/>
                </a:cubicBezTo>
                <a:cubicBezTo>
                  <a:pt x="102" y="23"/>
                  <a:pt x="102" y="23"/>
                  <a:pt x="102" y="23"/>
                </a:cubicBezTo>
                <a:cubicBezTo>
                  <a:pt x="92" y="18"/>
                  <a:pt x="82" y="14"/>
                  <a:pt x="72" y="12"/>
                </a:cubicBezTo>
                <a:cubicBezTo>
                  <a:pt x="69" y="4"/>
                  <a:pt x="69" y="4"/>
                  <a:pt x="69" y="4"/>
                </a:cubicBezTo>
                <a:cubicBezTo>
                  <a:pt x="35" y="0"/>
                  <a:pt x="35" y="0"/>
                  <a:pt x="35" y="0"/>
                </a:cubicBezTo>
                <a:cubicBezTo>
                  <a:pt x="40" y="14"/>
                  <a:pt x="40" y="14"/>
                  <a:pt x="40" y="14"/>
                </a:cubicBezTo>
                <a:cubicBezTo>
                  <a:pt x="36" y="16"/>
                  <a:pt x="33" y="18"/>
                  <a:pt x="29" y="21"/>
                </a:cubicBezTo>
                <a:cubicBezTo>
                  <a:pt x="29" y="21"/>
                  <a:pt x="29" y="21"/>
                  <a:pt x="29" y="21"/>
                </a:cubicBezTo>
                <a:cubicBezTo>
                  <a:pt x="18" y="12"/>
                  <a:pt x="18" y="12"/>
                  <a:pt x="18" y="12"/>
                </a:cubicBezTo>
                <a:cubicBezTo>
                  <a:pt x="0" y="34"/>
                  <a:pt x="0" y="34"/>
                  <a:pt x="0" y="34"/>
                </a:cubicBezTo>
                <a:cubicBezTo>
                  <a:pt x="14" y="50"/>
                  <a:pt x="14" y="50"/>
                  <a:pt x="14" y="50"/>
                </a:cubicBezTo>
                <a:cubicBezTo>
                  <a:pt x="12" y="58"/>
                  <a:pt x="12" y="68"/>
                  <a:pt x="14" y="78"/>
                </a:cubicBezTo>
                <a:cubicBezTo>
                  <a:pt x="0" y="77"/>
                  <a:pt x="0" y="77"/>
                  <a:pt x="0" y="77"/>
                </a:cubicBezTo>
                <a:cubicBezTo>
                  <a:pt x="7" y="111"/>
                  <a:pt x="7" y="111"/>
                  <a:pt x="7" y="111"/>
                </a:cubicBezTo>
                <a:cubicBezTo>
                  <a:pt x="24" y="112"/>
                  <a:pt x="24" y="112"/>
                  <a:pt x="24" y="112"/>
                </a:cubicBezTo>
                <a:cubicBezTo>
                  <a:pt x="29" y="124"/>
                  <a:pt x="35" y="136"/>
                  <a:pt x="44" y="148"/>
                </a:cubicBezTo>
                <a:cubicBezTo>
                  <a:pt x="33" y="151"/>
                  <a:pt x="33" y="151"/>
                  <a:pt x="33" y="151"/>
                </a:cubicBezTo>
                <a:cubicBezTo>
                  <a:pt x="62" y="185"/>
                  <a:pt x="62" y="185"/>
                  <a:pt x="62" y="185"/>
                </a:cubicBezTo>
                <a:cubicBezTo>
                  <a:pt x="68" y="177"/>
                  <a:pt x="68" y="177"/>
                  <a:pt x="68" y="177"/>
                </a:cubicBezTo>
                <a:cubicBezTo>
                  <a:pt x="79" y="189"/>
                  <a:pt x="91" y="199"/>
                  <a:pt x="103" y="207"/>
                </a:cubicBezTo>
                <a:cubicBezTo>
                  <a:pt x="103" y="220"/>
                  <a:pt x="103" y="220"/>
                  <a:pt x="103" y="220"/>
                </a:cubicBezTo>
                <a:cubicBezTo>
                  <a:pt x="134" y="237"/>
                  <a:pt x="134" y="237"/>
                  <a:pt x="134" y="237"/>
                </a:cubicBezTo>
                <a:cubicBezTo>
                  <a:pt x="134" y="222"/>
                  <a:pt x="134" y="222"/>
                  <a:pt x="134" y="222"/>
                </a:cubicBezTo>
                <a:cubicBezTo>
                  <a:pt x="144" y="226"/>
                  <a:pt x="153" y="227"/>
                  <a:pt x="162" y="227"/>
                </a:cubicBezTo>
                <a:cubicBezTo>
                  <a:pt x="173" y="244"/>
                  <a:pt x="173" y="244"/>
                  <a:pt x="173" y="244"/>
                </a:cubicBezTo>
                <a:lnTo>
                  <a:pt x="202" y="232"/>
                </a:lnTo>
                <a:close/>
                <a:moveTo>
                  <a:pt x="140" y="188"/>
                </a:moveTo>
                <a:cubicBezTo>
                  <a:pt x="121" y="183"/>
                  <a:pt x="98" y="168"/>
                  <a:pt x="79" y="145"/>
                </a:cubicBezTo>
                <a:cubicBezTo>
                  <a:pt x="57" y="118"/>
                  <a:pt x="47" y="89"/>
                  <a:pt x="49" y="69"/>
                </a:cubicBezTo>
                <a:cubicBezTo>
                  <a:pt x="68" y="77"/>
                  <a:pt x="88" y="92"/>
                  <a:pt x="106" y="114"/>
                </a:cubicBezTo>
                <a:cubicBezTo>
                  <a:pt x="126" y="139"/>
                  <a:pt x="138" y="166"/>
                  <a:pt x="140" y="188"/>
                </a:cubicBezTo>
                <a:close/>
              </a:path>
            </a:pathLst>
          </a:custGeom>
          <a:solidFill>
            <a:schemeClr val="tx2">
              <a:lumMod val="10000"/>
              <a:lumOff val="9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9" name="Freeform 252">
            <a:extLst>
              <a:ext uri="{FF2B5EF4-FFF2-40B4-BE49-F238E27FC236}">
                <a16:creationId xmlns:a16="http://schemas.microsoft.com/office/drawing/2014/main" id="{F137357C-5409-4CD0-A7B8-326581366EDB}"/>
              </a:ext>
            </a:extLst>
          </p:cNvPr>
          <p:cNvSpPr>
            <a:spLocks/>
          </p:cNvSpPr>
          <p:nvPr/>
        </p:nvSpPr>
        <p:spPr bwMode="auto">
          <a:xfrm>
            <a:off x="9136934" y="915987"/>
            <a:ext cx="125413" cy="142875"/>
          </a:xfrm>
          <a:custGeom>
            <a:avLst/>
            <a:gdLst>
              <a:gd name="T0" fmla="*/ 0 w 136"/>
              <a:gd name="T1" fmla="*/ 33 h 155"/>
              <a:gd name="T2" fmla="*/ 57 w 136"/>
              <a:gd name="T3" fmla="*/ 78 h 155"/>
              <a:gd name="T4" fmla="*/ 91 w 136"/>
              <a:gd name="T5" fmla="*/ 152 h 155"/>
              <a:gd name="T6" fmla="*/ 80 w 136"/>
              <a:gd name="T7" fmla="*/ 148 h 155"/>
              <a:gd name="T8" fmla="*/ 118 w 136"/>
              <a:gd name="T9" fmla="*/ 148 h 155"/>
              <a:gd name="T10" fmla="*/ 97 w 136"/>
              <a:gd name="T11" fmla="*/ 54 h 155"/>
              <a:gd name="T12" fmla="*/ 9 w 136"/>
              <a:gd name="T13" fmla="*/ 15 h 155"/>
              <a:gd name="T14" fmla="*/ 0 w 136"/>
              <a:gd name="T15" fmla="*/ 37 h 155"/>
              <a:gd name="T16" fmla="*/ 0 w 136"/>
              <a:gd name="T17" fmla="*/ 33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6" h="155">
                <a:moveTo>
                  <a:pt x="0" y="33"/>
                </a:moveTo>
                <a:cubicBezTo>
                  <a:pt x="19" y="41"/>
                  <a:pt x="39" y="56"/>
                  <a:pt x="57" y="78"/>
                </a:cubicBezTo>
                <a:cubicBezTo>
                  <a:pt x="77" y="103"/>
                  <a:pt x="89" y="130"/>
                  <a:pt x="91" y="152"/>
                </a:cubicBezTo>
                <a:cubicBezTo>
                  <a:pt x="87" y="151"/>
                  <a:pt x="84" y="150"/>
                  <a:pt x="80" y="148"/>
                </a:cubicBezTo>
                <a:cubicBezTo>
                  <a:pt x="95" y="154"/>
                  <a:pt x="109" y="155"/>
                  <a:pt x="118" y="148"/>
                </a:cubicBezTo>
                <a:cubicBezTo>
                  <a:pt x="136" y="133"/>
                  <a:pt x="127" y="91"/>
                  <a:pt x="97" y="54"/>
                </a:cubicBezTo>
                <a:cubicBezTo>
                  <a:pt x="67" y="17"/>
                  <a:pt x="27" y="0"/>
                  <a:pt x="9" y="15"/>
                </a:cubicBezTo>
                <a:cubicBezTo>
                  <a:pt x="3" y="20"/>
                  <a:pt x="0" y="27"/>
                  <a:pt x="0" y="37"/>
                </a:cubicBezTo>
                <a:cubicBezTo>
                  <a:pt x="0" y="35"/>
                  <a:pt x="0" y="34"/>
                  <a:pt x="0" y="33"/>
                </a:cubicBezTo>
                <a:close/>
              </a:path>
            </a:pathLst>
          </a:custGeom>
          <a:solidFill>
            <a:srgbClr val="98989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0" name="Freeform 253">
            <a:extLst>
              <a:ext uri="{FF2B5EF4-FFF2-40B4-BE49-F238E27FC236}">
                <a16:creationId xmlns:a16="http://schemas.microsoft.com/office/drawing/2014/main" id="{B5B8FCAA-28A3-483D-8EFE-82F87D0162C3}"/>
              </a:ext>
            </a:extLst>
          </p:cNvPr>
          <p:cNvSpPr>
            <a:spLocks/>
          </p:cNvSpPr>
          <p:nvPr/>
        </p:nvSpPr>
        <p:spPr bwMode="auto">
          <a:xfrm>
            <a:off x="9075021" y="1022350"/>
            <a:ext cx="74613" cy="71438"/>
          </a:xfrm>
          <a:custGeom>
            <a:avLst/>
            <a:gdLst>
              <a:gd name="T0" fmla="*/ 30 w 47"/>
              <a:gd name="T1" fmla="*/ 0 h 45"/>
              <a:gd name="T2" fmla="*/ 47 w 47"/>
              <a:gd name="T3" fmla="*/ 20 h 45"/>
              <a:gd name="T4" fmla="*/ 16 w 47"/>
              <a:gd name="T5" fmla="*/ 45 h 45"/>
              <a:gd name="T6" fmla="*/ 0 w 47"/>
              <a:gd name="T7" fmla="*/ 26 h 45"/>
              <a:gd name="T8" fmla="*/ 30 w 47"/>
              <a:gd name="T9" fmla="*/ 0 h 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45">
                <a:moveTo>
                  <a:pt x="30" y="0"/>
                </a:moveTo>
                <a:lnTo>
                  <a:pt x="47" y="20"/>
                </a:lnTo>
                <a:lnTo>
                  <a:pt x="16" y="45"/>
                </a:lnTo>
                <a:lnTo>
                  <a:pt x="0" y="26"/>
                </a:lnTo>
                <a:lnTo>
                  <a:pt x="30" y="0"/>
                </a:lnTo>
                <a:close/>
              </a:path>
            </a:pathLst>
          </a:custGeom>
          <a:solidFill>
            <a:srgbClr val="EA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1" name="Freeform 254">
            <a:extLst>
              <a:ext uri="{FF2B5EF4-FFF2-40B4-BE49-F238E27FC236}">
                <a16:creationId xmlns:a16="http://schemas.microsoft.com/office/drawing/2014/main" id="{9970E79D-2AE8-46B2-B1E2-31B64B49ACB4}"/>
              </a:ext>
            </a:extLst>
          </p:cNvPr>
          <p:cNvSpPr>
            <a:spLocks/>
          </p:cNvSpPr>
          <p:nvPr/>
        </p:nvSpPr>
        <p:spPr bwMode="auto">
          <a:xfrm>
            <a:off x="9140109" y="1085850"/>
            <a:ext cx="74613" cy="53975"/>
          </a:xfrm>
          <a:custGeom>
            <a:avLst/>
            <a:gdLst>
              <a:gd name="T0" fmla="*/ 29 w 47"/>
              <a:gd name="T1" fmla="*/ 0 h 34"/>
              <a:gd name="T2" fmla="*/ 0 w 47"/>
              <a:gd name="T3" fmla="*/ 25 h 34"/>
              <a:gd name="T4" fmla="*/ 18 w 47"/>
              <a:gd name="T5" fmla="*/ 34 h 34"/>
              <a:gd name="T6" fmla="*/ 47 w 47"/>
              <a:gd name="T7" fmla="*/ 10 h 34"/>
              <a:gd name="T8" fmla="*/ 29 w 47"/>
              <a:gd name="T9" fmla="*/ 0 h 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7" h="34">
                <a:moveTo>
                  <a:pt x="29" y="0"/>
                </a:moveTo>
                <a:lnTo>
                  <a:pt x="0" y="25"/>
                </a:lnTo>
                <a:lnTo>
                  <a:pt x="18" y="34"/>
                </a:lnTo>
                <a:lnTo>
                  <a:pt x="47" y="10"/>
                </a:lnTo>
                <a:lnTo>
                  <a:pt x="29" y="0"/>
                </a:lnTo>
                <a:close/>
              </a:path>
            </a:pathLst>
          </a:custGeom>
          <a:solidFill>
            <a:srgbClr val="EA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2" name="Freeform 255">
            <a:extLst>
              <a:ext uri="{FF2B5EF4-FFF2-40B4-BE49-F238E27FC236}">
                <a16:creationId xmlns:a16="http://schemas.microsoft.com/office/drawing/2014/main" id="{314B1E12-3B0C-460F-80B5-51EA2589B5ED}"/>
              </a:ext>
            </a:extLst>
          </p:cNvPr>
          <p:cNvSpPr>
            <a:spLocks/>
          </p:cNvSpPr>
          <p:nvPr/>
        </p:nvSpPr>
        <p:spPr bwMode="auto">
          <a:xfrm>
            <a:off x="9206784" y="1096962"/>
            <a:ext cx="71438" cy="47625"/>
          </a:xfrm>
          <a:custGeom>
            <a:avLst/>
            <a:gdLst>
              <a:gd name="T0" fmla="*/ 28 w 45"/>
              <a:gd name="T1" fmla="*/ 7 h 30"/>
              <a:gd name="T2" fmla="*/ 45 w 45"/>
              <a:gd name="T3" fmla="*/ 0 h 30"/>
              <a:gd name="T4" fmla="*/ 17 w 45"/>
              <a:gd name="T5" fmla="*/ 23 h 30"/>
              <a:gd name="T6" fmla="*/ 0 w 45"/>
              <a:gd name="T7" fmla="*/ 30 h 30"/>
              <a:gd name="T8" fmla="*/ 28 w 45"/>
              <a:gd name="T9" fmla="*/ 7 h 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5" h="30">
                <a:moveTo>
                  <a:pt x="28" y="7"/>
                </a:moveTo>
                <a:lnTo>
                  <a:pt x="45" y="0"/>
                </a:lnTo>
                <a:lnTo>
                  <a:pt x="17" y="23"/>
                </a:lnTo>
                <a:lnTo>
                  <a:pt x="0" y="30"/>
                </a:lnTo>
                <a:lnTo>
                  <a:pt x="28" y="7"/>
                </a:lnTo>
                <a:close/>
              </a:path>
            </a:pathLst>
          </a:custGeom>
          <a:solidFill>
            <a:srgbClr val="EA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3" name="Freeform 256">
            <a:extLst>
              <a:ext uri="{FF2B5EF4-FFF2-40B4-BE49-F238E27FC236}">
                <a16:creationId xmlns:a16="http://schemas.microsoft.com/office/drawing/2014/main" id="{02763359-104D-46D0-B38C-55A05E8E0D9F}"/>
              </a:ext>
            </a:extLst>
          </p:cNvPr>
          <p:cNvSpPr>
            <a:spLocks/>
          </p:cNvSpPr>
          <p:nvPr/>
        </p:nvSpPr>
        <p:spPr bwMode="auto">
          <a:xfrm>
            <a:off x="9048034" y="954087"/>
            <a:ext cx="50800" cy="66675"/>
          </a:xfrm>
          <a:custGeom>
            <a:avLst/>
            <a:gdLst>
              <a:gd name="T0" fmla="*/ 28 w 32"/>
              <a:gd name="T1" fmla="*/ 0 h 42"/>
              <a:gd name="T2" fmla="*/ 32 w 32"/>
              <a:gd name="T3" fmla="*/ 20 h 42"/>
              <a:gd name="T4" fmla="*/ 4 w 32"/>
              <a:gd name="T5" fmla="*/ 42 h 42"/>
              <a:gd name="T6" fmla="*/ 0 w 32"/>
              <a:gd name="T7" fmla="*/ 23 h 42"/>
              <a:gd name="T8" fmla="*/ 28 w 32"/>
              <a:gd name="T9" fmla="*/ 0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2" h="42">
                <a:moveTo>
                  <a:pt x="28" y="0"/>
                </a:moveTo>
                <a:lnTo>
                  <a:pt x="32" y="20"/>
                </a:lnTo>
                <a:lnTo>
                  <a:pt x="4" y="42"/>
                </a:lnTo>
                <a:lnTo>
                  <a:pt x="0" y="23"/>
                </a:lnTo>
                <a:lnTo>
                  <a:pt x="28" y="0"/>
                </a:lnTo>
                <a:close/>
              </a:path>
            </a:pathLst>
          </a:custGeom>
          <a:solidFill>
            <a:srgbClr val="EA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64" name="Freeform 257">
            <a:extLst>
              <a:ext uri="{FF2B5EF4-FFF2-40B4-BE49-F238E27FC236}">
                <a16:creationId xmlns:a16="http://schemas.microsoft.com/office/drawing/2014/main" id="{F160F1EB-D56F-4042-84A7-8DF520B4AAF2}"/>
              </a:ext>
            </a:extLst>
          </p:cNvPr>
          <p:cNvSpPr>
            <a:spLocks/>
          </p:cNvSpPr>
          <p:nvPr/>
        </p:nvSpPr>
        <p:spPr bwMode="auto">
          <a:xfrm>
            <a:off x="9046446" y="895350"/>
            <a:ext cx="61913" cy="60325"/>
          </a:xfrm>
          <a:custGeom>
            <a:avLst/>
            <a:gdLst>
              <a:gd name="T0" fmla="*/ 39 w 39"/>
              <a:gd name="T1" fmla="*/ 0 h 38"/>
              <a:gd name="T2" fmla="*/ 29 w 39"/>
              <a:gd name="T3" fmla="*/ 12 h 38"/>
              <a:gd name="T4" fmla="*/ 0 w 39"/>
              <a:gd name="T5" fmla="*/ 38 h 38"/>
              <a:gd name="T6" fmla="*/ 12 w 39"/>
              <a:gd name="T7" fmla="*/ 25 h 38"/>
              <a:gd name="T8" fmla="*/ 39 w 39"/>
              <a:gd name="T9" fmla="*/ 0 h 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9" h="38">
                <a:moveTo>
                  <a:pt x="39" y="0"/>
                </a:moveTo>
                <a:lnTo>
                  <a:pt x="29" y="12"/>
                </a:lnTo>
                <a:lnTo>
                  <a:pt x="0" y="38"/>
                </a:lnTo>
                <a:lnTo>
                  <a:pt x="12" y="25"/>
                </a:lnTo>
                <a:lnTo>
                  <a:pt x="39" y="0"/>
                </a:lnTo>
                <a:close/>
              </a:path>
            </a:pathLst>
          </a:custGeom>
          <a:solidFill>
            <a:srgbClr val="EAE8E9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3C836DCC-CE05-4FEE-8DD2-0975BCBEACF6}"/>
              </a:ext>
            </a:extLst>
          </p:cNvPr>
          <p:cNvSpPr txBox="1"/>
          <p:nvPr/>
        </p:nvSpPr>
        <p:spPr>
          <a:xfrm>
            <a:off x="3131990" y="2535638"/>
            <a:ext cx="2734435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Combined with a handful of model sentence structures</a:t>
            </a:r>
            <a:endParaRPr lang="en-ID" sz="1200" dirty="0"/>
          </a:p>
        </p:txBody>
      </p:sp>
      <p:sp>
        <p:nvSpPr>
          <p:cNvPr id="266" name="TextBox 265">
            <a:extLst>
              <a:ext uri="{FF2B5EF4-FFF2-40B4-BE49-F238E27FC236}">
                <a16:creationId xmlns:a16="http://schemas.microsoft.com/office/drawing/2014/main" id="{3153558A-E0AA-4FB8-841D-B79D9DA8C444}"/>
              </a:ext>
            </a:extLst>
          </p:cNvPr>
          <p:cNvSpPr txBox="1"/>
          <p:nvPr/>
        </p:nvSpPr>
        <p:spPr>
          <a:xfrm>
            <a:off x="1882649" y="2659390"/>
            <a:ext cx="1673713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US" b="1" i="0" dirty="0">
                <a:solidFill>
                  <a:schemeClr val="accent5"/>
                </a:solidFill>
                <a:effectLst/>
                <a:latin typeface="+mj-lt"/>
              </a:rPr>
              <a:t>Plan 1</a:t>
            </a:r>
            <a:endParaRPr lang="en-ID" b="1" dirty="0">
              <a:solidFill>
                <a:schemeClr val="accent5"/>
              </a:solidFill>
              <a:latin typeface="+mj-lt"/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9BAC66B2-6A9A-BC49-921F-A8063BBF3B96}"/>
              </a:ext>
            </a:extLst>
          </p:cNvPr>
          <p:cNvSpPr/>
          <p:nvPr/>
        </p:nvSpPr>
        <p:spPr>
          <a:xfrm>
            <a:off x="1162234" y="2546697"/>
            <a:ext cx="594720" cy="59471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0CC36B6-6D7F-1022-62C1-8EB26822CAFE}"/>
              </a:ext>
            </a:extLst>
          </p:cNvPr>
          <p:cNvSpPr/>
          <p:nvPr/>
        </p:nvSpPr>
        <p:spPr>
          <a:xfrm>
            <a:off x="1277602" y="2662066"/>
            <a:ext cx="363984" cy="363980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5" name="TextBox 274">
            <a:extLst>
              <a:ext uri="{FF2B5EF4-FFF2-40B4-BE49-F238E27FC236}">
                <a16:creationId xmlns:a16="http://schemas.microsoft.com/office/drawing/2014/main" id="{268AD3DD-A9FC-4AED-BDF1-B23FD972A83F}"/>
              </a:ext>
            </a:extLst>
          </p:cNvPr>
          <p:cNvSpPr txBox="1"/>
          <p:nvPr/>
        </p:nvSpPr>
        <p:spPr>
          <a:xfrm>
            <a:off x="3131990" y="3228062"/>
            <a:ext cx="2734435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Combined with a handful of model sentence structures</a:t>
            </a:r>
            <a:endParaRPr lang="en-ID" sz="1200" dirty="0"/>
          </a:p>
        </p:txBody>
      </p:sp>
      <p:sp>
        <p:nvSpPr>
          <p:cNvPr id="276" name="TextBox 275">
            <a:extLst>
              <a:ext uri="{FF2B5EF4-FFF2-40B4-BE49-F238E27FC236}">
                <a16:creationId xmlns:a16="http://schemas.microsoft.com/office/drawing/2014/main" id="{D2253F28-4B3B-43E4-9A03-097B0C0A0B39}"/>
              </a:ext>
            </a:extLst>
          </p:cNvPr>
          <p:cNvSpPr txBox="1"/>
          <p:nvPr/>
        </p:nvSpPr>
        <p:spPr>
          <a:xfrm>
            <a:off x="1882649" y="3351814"/>
            <a:ext cx="1673713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US" b="1" i="0" dirty="0">
                <a:solidFill>
                  <a:schemeClr val="accent4"/>
                </a:solidFill>
                <a:effectLst/>
                <a:latin typeface="+mj-lt"/>
              </a:rPr>
              <a:t>Plan 2</a:t>
            </a:r>
            <a:endParaRPr lang="en-ID" b="1" dirty="0">
              <a:solidFill>
                <a:schemeClr val="accent4"/>
              </a:solidFill>
              <a:latin typeface="+mj-lt"/>
            </a:endParaRPr>
          </a:p>
        </p:txBody>
      </p:sp>
      <p:sp>
        <p:nvSpPr>
          <p:cNvPr id="268" name="Oval 267">
            <a:extLst>
              <a:ext uri="{FF2B5EF4-FFF2-40B4-BE49-F238E27FC236}">
                <a16:creationId xmlns:a16="http://schemas.microsoft.com/office/drawing/2014/main" id="{FE98DCBD-231C-80E8-8035-3C2E3CA7EEB2}"/>
              </a:ext>
            </a:extLst>
          </p:cNvPr>
          <p:cNvSpPr/>
          <p:nvPr/>
        </p:nvSpPr>
        <p:spPr>
          <a:xfrm>
            <a:off x="1162234" y="3239121"/>
            <a:ext cx="594720" cy="59471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269" name="Oval 268">
            <a:extLst>
              <a:ext uri="{FF2B5EF4-FFF2-40B4-BE49-F238E27FC236}">
                <a16:creationId xmlns:a16="http://schemas.microsoft.com/office/drawing/2014/main" id="{CFB9E78C-43FD-5E00-6D7A-1DB2984FB8A6}"/>
              </a:ext>
            </a:extLst>
          </p:cNvPr>
          <p:cNvSpPr/>
          <p:nvPr/>
        </p:nvSpPr>
        <p:spPr>
          <a:xfrm>
            <a:off x="1278836" y="3354490"/>
            <a:ext cx="363984" cy="36398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8" name="TextBox 277">
            <a:extLst>
              <a:ext uri="{FF2B5EF4-FFF2-40B4-BE49-F238E27FC236}">
                <a16:creationId xmlns:a16="http://schemas.microsoft.com/office/drawing/2014/main" id="{8D76F1CB-5776-4DDC-B3DC-9CFD318A4BEF}"/>
              </a:ext>
            </a:extLst>
          </p:cNvPr>
          <p:cNvSpPr txBox="1"/>
          <p:nvPr/>
        </p:nvSpPr>
        <p:spPr>
          <a:xfrm>
            <a:off x="3131990" y="3920486"/>
            <a:ext cx="2734435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Combined with a handful of model sentence structures</a:t>
            </a:r>
            <a:endParaRPr lang="en-ID" sz="1200" dirty="0"/>
          </a:p>
        </p:txBody>
      </p:sp>
      <p:sp>
        <p:nvSpPr>
          <p:cNvPr id="279" name="TextBox 278">
            <a:extLst>
              <a:ext uri="{FF2B5EF4-FFF2-40B4-BE49-F238E27FC236}">
                <a16:creationId xmlns:a16="http://schemas.microsoft.com/office/drawing/2014/main" id="{31DFB861-98C3-484B-8F2C-DCC93066351A}"/>
              </a:ext>
            </a:extLst>
          </p:cNvPr>
          <p:cNvSpPr txBox="1"/>
          <p:nvPr/>
        </p:nvSpPr>
        <p:spPr>
          <a:xfrm>
            <a:off x="1882649" y="4044238"/>
            <a:ext cx="1673713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US" b="1" i="0" dirty="0">
                <a:solidFill>
                  <a:schemeClr val="accent2"/>
                </a:solidFill>
                <a:effectLst/>
                <a:latin typeface="+mj-lt"/>
              </a:rPr>
              <a:t>Plan 3</a:t>
            </a:r>
            <a:endParaRPr lang="en-ID" b="1" dirty="0">
              <a:solidFill>
                <a:schemeClr val="accent2"/>
              </a:solidFill>
              <a:latin typeface="+mj-lt"/>
            </a:endParaRPr>
          </a:p>
        </p:txBody>
      </p:sp>
      <p:sp>
        <p:nvSpPr>
          <p:cNvPr id="271" name="Oval 270">
            <a:extLst>
              <a:ext uri="{FF2B5EF4-FFF2-40B4-BE49-F238E27FC236}">
                <a16:creationId xmlns:a16="http://schemas.microsoft.com/office/drawing/2014/main" id="{D28B91CE-3307-1ADE-111F-A4E8995300F4}"/>
              </a:ext>
            </a:extLst>
          </p:cNvPr>
          <p:cNvSpPr/>
          <p:nvPr/>
        </p:nvSpPr>
        <p:spPr>
          <a:xfrm>
            <a:off x="1162234" y="3931545"/>
            <a:ext cx="594720" cy="59471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272" name="Oval 271">
            <a:extLst>
              <a:ext uri="{FF2B5EF4-FFF2-40B4-BE49-F238E27FC236}">
                <a16:creationId xmlns:a16="http://schemas.microsoft.com/office/drawing/2014/main" id="{F1367A57-59A2-5BB1-ACD0-314844E012C7}"/>
              </a:ext>
            </a:extLst>
          </p:cNvPr>
          <p:cNvSpPr/>
          <p:nvPr/>
        </p:nvSpPr>
        <p:spPr>
          <a:xfrm>
            <a:off x="1278836" y="4046914"/>
            <a:ext cx="363984" cy="36398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4" name="TextBox 283">
            <a:extLst>
              <a:ext uri="{FF2B5EF4-FFF2-40B4-BE49-F238E27FC236}">
                <a16:creationId xmlns:a16="http://schemas.microsoft.com/office/drawing/2014/main" id="{F3F95C69-5970-4403-A39E-DD4997BEB1C4}"/>
              </a:ext>
            </a:extLst>
          </p:cNvPr>
          <p:cNvSpPr txBox="1"/>
          <p:nvPr/>
        </p:nvSpPr>
        <p:spPr>
          <a:xfrm>
            <a:off x="3131990" y="4612910"/>
            <a:ext cx="2734435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Combined with a handful of model sentence structures</a:t>
            </a:r>
            <a:endParaRPr lang="en-ID" sz="1200" dirty="0"/>
          </a:p>
        </p:txBody>
      </p:sp>
      <p:sp>
        <p:nvSpPr>
          <p:cNvPr id="285" name="TextBox 284">
            <a:extLst>
              <a:ext uri="{FF2B5EF4-FFF2-40B4-BE49-F238E27FC236}">
                <a16:creationId xmlns:a16="http://schemas.microsoft.com/office/drawing/2014/main" id="{3D6DF528-4092-4722-82CF-63168EA2A95A}"/>
              </a:ext>
            </a:extLst>
          </p:cNvPr>
          <p:cNvSpPr txBox="1"/>
          <p:nvPr/>
        </p:nvSpPr>
        <p:spPr>
          <a:xfrm>
            <a:off x="1882649" y="4736662"/>
            <a:ext cx="1673713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US" b="1" i="0" dirty="0">
                <a:solidFill>
                  <a:schemeClr val="accent3"/>
                </a:solidFill>
                <a:effectLst/>
                <a:latin typeface="+mj-lt"/>
              </a:rPr>
              <a:t>Plan 4</a:t>
            </a:r>
            <a:endParaRPr lang="en-ID" b="1" dirty="0">
              <a:solidFill>
                <a:schemeClr val="accent3"/>
              </a:solidFill>
              <a:latin typeface="+mj-lt"/>
            </a:endParaRPr>
          </a:p>
        </p:txBody>
      </p:sp>
      <p:sp>
        <p:nvSpPr>
          <p:cNvPr id="274" name="Oval 273">
            <a:extLst>
              <a:ext uri="{FF2B5EF4-FFF2-40B4-BE49-F238E27FC236}">
                <a16:creationId xmlns:a16="http://schemas.microsoft.com/office/drawing/2014/main" id="{73794F54-4817-CD52-B839-189C3DD4C711}"/>
              </a:ext>
            </a:extLst>
          </p:cNvPr>
          <p:cNvSpPr/>
          <p:nvPr/>
        </p:nvSpPr>
        <p:spPr>
          <a:xfrm>
            <a:off x="1162234" y="4623969"/>
            <a:ext cx="594720" cy="59471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277" name="Oval 276">
            <a:extLst>
              <a:ext uri="{FF2B5EF4-FFF2-40B4-BE49-F238E27FC236}">
                <a16:creationId xmlns:a16="http://schemas.microsoft.com/office/drawing/2014/main" id="{E91FC44B-9177-0C08-51BC-911E32C5C145}"/>
              </a:ext>
            </a:extLst>
          </p:cNvPr>
          <p:cNvSpPr/>
          <p:nvPr/>
        </p:nvSpPr>
        <p:spPr>
          <a:xfrm>
            <a:off x="1278836" y="4739338"/>
            <a:ext cx="363984" cy="363980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7" name="TextBox 286">
            <a:extLst>
              <a:ext uri="{FF2B5EF4-FFF2-40B4-BE49-F238E27FC236}">
                <a16:creationId xmlns:a16="http://schemas.microsoft.com/office/drawing/2014/main" id="{BA88CA48-73ED-4802-9CCF-485B2BF1A839}"/>
              </a:ext>
            </a:extLst>
          </p:cNvPr>
          <p:cNvSpPr txBox="1"/>
          <p:nvPr/>
        </p:nvSpPr>
        <p:spPr>
          <a:xfrm>
            <a:off x="3131990" y="5305333"/>
            <a:ext cx="2734435" cy="61683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b="0" i="0" dirty="0">
                <a:effectLst/>
              </a:rPr>
              <a:t>Combined with a handful of model sentence structures</a:t>
            </a:r>
            <a:endParaRPr lang="en-ID" sz="1200" dirty="0"/>
          </a:p>
        </p:txBody>
      </p:sp>
      <p:sp>
        <p:nvSpPr>
          <p:cNvPr id="288" name="TextBox 287">
            <a:extLst>
              <a:ext uri="{FF2B5EF4-FFF2-40B4-BE49-F238E27FC236}">
                <a16:creationId xmlns:a16="http://schemas.microsoft.com/office/drawing/2014/main" id="{535121CC-F15F-467F-9D67-719F01660909}"/>
              </a:ext>
            </a:extLst>
          </p:cNvPr>
          <p:cNvSpPr txBox="1"/>
          <p:nvPr/>
        </p:nvSpPr>
        <p:spPr>
          <a:xfrm>
            <a:off x="1882649" y="5429085"/>
            <a:ext cx="1673713" cy="369332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r>
              <a:rPr lang="en-US" b="1" i="0" dirty="0">
                <a:solidFill>
                  <a:schemeClr val="accent1"/>
                </a:solidFill>
                <a:effectLst/>
                <a:latin typeface="+mj-lt"/>
              </a:rPr>
              <a:t>Plan 5</a:t>
            </a:r>
            <a:endParaRPr lang="en-ID" b="1" dirty="0">
              <a:solidFill>
                <a:schemeClr val="accent1"/>
              </a:solidFill>
              <a:latin typeface="+mj-lt"/>
            </a:endParaRPr>
          </a:p>
        </p:txBody>
      </p:sp>
      <p:sp>
        <p:nvSpPr>
          <p:cNvPr id="281" name="Oval 280">
            <a:extLst>
              <a:ext uri="{FF2B5EF4-FFF2-40B4-BE49-F238E27FC236}">
                <a16:creationId xmlns:a16="http://schemas.microsoft.com/office/drawing/2014/main" id="{4BC66FCA-3511-9B59-29EF-4206507A0FD4}"/>
              </a:ext>
            </a:extLst>
          </p:cNvPr>
          <p:cNvSpPr/>
          <p:nvPr/>
        </p:nvSpPr>
        <p:spPr>
          <a:xfrm>
            <a:off x="1162234" y="5316392"/>
            <a:ext cx="594720" cy="594718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647700" dist="190500" dir="2400000" sx="79000" sy="79000" algn="ctr" rotWithShape="0">
              <a:srgbClr val="000000">
                <a:alpha val="1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>
              <a:solidFill>
                <a:schemeClr val="tx1"/>
              </a:solidFill>
            </a:endParaRPr>
          </a:p>
        </p:txBody>
      </p:sp>
      <p:sp>
        <p:nvSpPr>
          <p:cNvPr id="282" name="Oval 281">
            <a:extLst>
              <a:ext uri="{FF2B5EF4-FFF2-40B4-BE49-F238E27FC236}">
                <a16:creationId xmlns:a16="http://schemas.microsoft.com/office/drawing/2014/main" id="{AD10F168-D6A3-32BC-B4AB-74AB252F4024}"/>
              </a:ext>
            </a:extLst>
          </p:cNvPr>
          <p:cNvSpPr/>
          <p:nvPr/>
        </p:nvSpPr>
        <p:spPr>
          <a:xfrm>
            <a:off x="1278836" y="5431761"/>
            <a:ext cx="363984" cy="36398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E3335F2E-2D0C-2A43-A29D-78A429793C77}"/>
              </a:ext>
            </a:extLst>
          </p:cNvPr>
          <p:cNvSpPr/>
          <p:nvPr/>
        </p:nvSpPr>
        <p:spPr>
          <a:xfrm>
            <a:off x="1459594" y="7160002"/>
            <a:ext cx="812074" cy="81207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0F12B746-1E11-BE8B-A44C-5285A5F5C586}"/>
              </a:ext>
            </a:extLst>
          </p:cNvPr>
          <p:cNvSpPr/>
          <p:nvPr/>
        </p:nvSpPr>
        <p:spPr>
          <a:xfrm flipH="1">
            <a:off x="11165810" y="413949"/>
            <a:ext cx="219464" cy="219464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27664A56-97EF-7284-DCCB-395EC304D0D7}"/>
              </a:ext>
            </a:extLst>
          </p:cNvPr>
          <p:cNvSpPr/>
          <p:nvPr/>
        </p:nvSpPr>
        <p:spPr>
          <a:xfrm flipH="1">
            <a:off x="242879" y="1627693"/>
            <a:ext cx="183530" cy="183530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58554E1-DABC-C30B-2B94-0C317CA05AEF}"/>
              </a:ext>
            </a:extLst>
          </p:cNvPr>
          <p:cNvSpPr/>
          <p:nvPr/>
        </p:nvSpPr>
        <p:spPr>
          <a:xfrm flipH="1">
            <a:off x="6797190" y="5453271"/>
            <a:ext cx="185530" cy="185530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Oval 9">
            <a:extLst>
              <a:ext uri="{FF2B5EF4-FFF2-40B4-BE49-F238E27FC236}">
                <a16:creationId xmlns:a16="http://schemas.microsoft.com/office/drawing/2014/main" id="{E4188F60-EEBC-E683-5D75-22E545F870CE}"/>
              </a:ext>
            </a:extLst>
          </p:cNvPr>
          <p:cNvSpPr/>
          <p:nvPr/>
        </p:nvSpPr>
        <p:spPr>
          <a:xfrm flipH="1">
            <a:off x="11391749" y="5357123"/>
            <a:ext cx="185530" cy="185530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67" name="Graphic 266" descr="Boardroom with solid fill">
            <a:extLst>
              <a:ext uri="{FF2B5EF4-FFF2-40B4-BE49-F238E27FC236}">
                <a16:creationId xmlns:a16="http://schemas.microsoft.com/office/drawing/2014/main" id="{46A4A6AB-52FD-720D-E474-51F11951BED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57040" y="2741502"/>
            <a:ext cx="205108" cy="205108"/>
          </a:xfrm>
          <a:prstGeom prst="rect">
            <a:avLst/>
          </a:prstGeom>
        </p:spPr>
      </p:pic>
      <p:pic>
        <p:nvPicPr>
          <p:cNvPr id="273" name="Graphic 272" descr="Postit Notes with solid fill">
            <a:extLst>
              <a:ext uri="{FF2B5EF4-FFF2-40B4-BE49-F238E27FC236}">
                <a16:creationId xmlns:a16="http://schemas.microsoft.com/office/drawing/2014/main" id="{A5FD6E3A-3C6B-491F-5A6D-D63399820FC5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357040" y="5511197"/>
            <a:ext cx="205108" cy="205108"/>
          </a:xfrm>
          <a:prstGeom prst="rect">
            <a:avLst/>
          </a:prstGeom>
        </p:spPr>
      </p:pic>
      <p:pic>
        <p:nvPicPr>
          <p:cNvPr id="283" name="Graphic 282" descr="User network with solid fill">
            <a:extLst>
              <a:ext uri="{FF2B5EF4-FFF2-40B4-BE49-F238E27FC236}">
                <a16:creationId xmlns:a16="http://schemas.microsoft.com/office/drawing/2014/main" id="{B1F8325A-755B-EAE8-BD71-B97B9C76263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357040" y="4818774"/>
            <a:ext cx="205108" cy="205108"/>
          </a:xfrm>
          <a:prstGeom prst="rect">
            <a:avLst/>
          </a:prstGeom>
        </p:spPr>
      </p:pic>
      <p:pic>
        <p:nvPicPr>
          <p:cNvPr id="295" name="Graphic 294" descr="Clipboard with solid fill">
            <a:extLst>
              <a:ext uri="{FF2B5EF4-FFF2-40B4-BE49-F238E27FC236}">
                <a16:creationId xmlns:a16="http://schemas.microsoft.com/office/drawing/2014/main" id="{2E3A6FA1-1F44-82E4-AE41-C6754F98B6B9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357040" y="4126350"/>
            <a:ext cx="205108" cy="205108"/>
          </a:xfrm>
          <a:prstGeom prst="rect">
            <a:avLst/>
          </a:prstGeom>
        </p:spPr>
      </p:pic>
      <p:pic>
        <p:nvPicPr>
          <p:cNvPr id="297" name="Graphic 296" descr="Clipboard Badge with solid fill">
            <a:extLst>
              <a:ext uri="{FF2B5EF4-FFF2-40B4-BE49-F238E27FC236}">
                <a16:creationId xmlns:a16="http://schemas.microsoft.com/office/drawing/2014/main" id="{DC7850B4-496F-DA24-73A2-B5C1ED051F54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357040" y="3433926"/>
            <a:ext cx="205108" cy="2051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840002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Oval 101">
            <a:extLst>
              <a:ext uri="{FF2B5EF4-FFF2-40B4-BE49-F238E27FC236}">
                <a16:creationId xmlns:a16="http://schemas.microsoft.com/office/drawing/2014/main" id="{358D04EE-945D-42DB-9902-1ECF44965AF6}"/>
              </a:ext>
            </a:extLst>
          </p:cNvPr>
          <p:cNvSpPr/>
          <p:nvPr/>
        </p:nvSpPr>
        <p:spPr>
          <a:xfrm flipH="1">
            <a:off x="11332609" y="694771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7" name="Freeform: Shape 46">
            <a:extLst>
              <a:ext uri="{FF2B5EF4-FFF2-40B4-BE49-F238E27FC236}">
                <a16:creationId xmlns:a16="http://schemas.microsoft.com/office/drawing/2014/main" id="{85904A9E-AAF5-4A84-9095-7A7A8B627226}"/>
              </a:ext>
            </a:extLst>
          </p:cNvPr>
          <p:cNvSpPr/>
          <p:nvPr/>
        </p:nvSpPr>
        <p:spPr>
          <a:xfrm flipH="1">
            <a:off x="6910877" y="838667"/>
            <a:ext cx="4668475" cy="1017035"/>
          </a:xfrm>
          <a:custGeom>
            <a:avLst/>
            <a:gdLst>
              <a:gd name="connsiteX0" fmla="*/ 3250692 w 3693699"/>
              <a:gd name="connsiteY0" fmla="*/ 885825 h 885825"/>
              <a:gd name="connsiteX1" fmla="*/ 0 w 3693699"/>
              <a:gd name="connsiteY1" fmla="*/ 885825 h 885825"/>
              <a:gd name="connsiteX2" fmla="*/ 0 w 3693699"/>
              <a:gd name="connsiteY2" fmla="*/ 0 h 885825"/>
              <a:gd name="connsiteX3" fmla="*/ 3250787 w 3693699"/>
              <a:gd name="connsiteY3" fmla="*/ 0 h 885825"/>
              <a:gd name="connsiteX4" fmla="*/ 3693700 w 3693699"/>
              <a:gd name="connsiteY4" fmla="*/ 442913 h 885825"/>
              <a:gd name="connsiteX5" fmla="*/ 3693700 w 3693699"/>
              <a:gd name="connsiteY5" fmla="*/ 442913 h 885825"/>
              <a:gd name="connsiteX6" fmla="*/ 3250692 w 3693699"/>
              <a:gd name="connsiteY6" fmla="*/ 885825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93699" h="885825">
                <a:moveTo>
                  <a:pt x="3250692" y="885825"/>
                </a:moveTo>
                <a:lnTo>
                  <a:pt x="0" y="885825"/>
                </a:lnTo>
                <a:lnTo>
                  <a:pt x="0" y="0"/>
                </a:lnTo>
                <a:lnTo>
                  <a:pt x="3250787" y="0"/>
                </a:lnTo>
                <a:cubicBezTo>
                  <a:pt x="3495389" y="0"/>
                  <a:pt x="3693700" y="198311"/>
                  <a:pt x="3693700" y="442913"/>
                </a:cubicBezTo>
                <a:lnTo>
                  <a:pt x="3693700" y="442913"/>
                </a:lnTo>
                <a:cubicBezTo>
                  <a:pt x="3693605" y="687515"/>
                  <a:pt x="3495294" y="885825"/>
                  <a:pt x="3250692" y="885825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/>
            <a:endParaRPr lang="en-ID"/>
          </a:p>
        </p:txBody>
      </p:sp>
      <p:sp>
        <p:nvSpPr>
          <p:cNvPr id="48" name="Freeform: Shape 47">
            <a:extLst>
              <a:ext uri="{FF2B5EF4-FFF2-40B4-BE49-F238E27FC236}">
                <a16:creationId xmlns:a16="http://schemas.microsoft.com/office/drawing/2014/main" id="{0E65D5C9-0583-4B18-9108-61B70F672E40}"/>
              </a:ext>
            </a:extLst>
          </p:cNvPr>
          <p:cNvSpPr/>
          <p:nvPr/>
        </p:nvSpPr>
        <p:spPr>
          <a:xfrm flipH="1">
            <a:off x="5770214" y="1855702"/>
            <a:ext cx="5809138" cy="1017035"/>
          </a:xfrm>
          <a:custGeom>
            <a:avLst/>
            <a:gdLst>
              <a:gd name="connsiteX0" fmla="*/ 4153186 w 4596193"/>
              <a:gd name="connsiteY0" fmla="*/ 885825 h 885825"/>
              <a:gd name="connsiteX1" fmla="*/ 0 w 4596193"/>
              <a:gd name="connsiteY1" fmla="*/ 885825 h 885825"/>
              <a:gd name="connsiteX2" fmla="*/ 0 w 4596193"/>
              <a:gd name="connsiteY2" fmla="*/ 0 h 885825"/>
              <a:gd name="connsiteX3" fmla="*/ 4153281 w 4596193"/>
              <a:gd name="connsiteY3" fmla="*/ 0 h 885825"/>
              <a:gd name="connsiteX4" fmla="*/ 4596194 w 4596193"/>
              <a:gd name="connsiteY4" fmla="*/ 442913 h 885825"/>
              <a:gd name="connsiteX5" fmla="*/ 4596194 w 4596193"/>
              <a:gd name="connsiteY5" fmla="*/ 442913 h 885825"/>
              <a:gd name="connsiteX6" fmla="*/ 4153186 w 4596193"/>
              <a:gd name="connsiteY6" fmla="*/ 885825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96193" h="885825">
                <a:moveTo>
                  <a:pt x="4153186" y="885825"/>
                </a:moveTo>
                <a:lnTo>
                  <a:pt x="0" y="885825"/>
                </a:lnTo>
                <a:lnTo>
                  <a:pt x="0" y="0"/>
                </a:lnTo>
                <a:lnTo>
                  <a:pt x="4153281" y="0"/>
                </a:lnTo>
                <a:cubicBezTo>
                  <a:pt x="4397883" y="0"/>
                  <a:pt x="4596194" y="198311"/>
                  <a:pt x="4596194" y="442913"/>
                </a:cubicBezTo>
                <a:lnTo>
                  <a:pt x="4596194" y="442913"/>
                </a:lnTo>
                <a:cubicBezTo>
                  <a:pt x="4596098" y="687514"/>
                  <a:pt x="4397883" y="885825"/>
                  <a:pt x="4153186" y="885825"/>
                </a:cubicBezTo>
                <a:close/>
              </a:path>
            </a:pathLst>
          </a:custGeom>
          <a:solidFill>
            <a:schemeClr val="accent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/>
            <a:endParaRPr lang="en-ID"/>
          </a:p>
        </p:txBody>
      </p:sp>
      <p:sp>
        <p:nvSpPr>
          <p:cNvPr id="65" name="Freeform: Shape 64">
            <a:extLst>
              <a:ext uri="{FF2B5EF4-FFF2-40B4-BE49-F238E27FC236}">
                <a16:creationId xmlns:a16="http://schemas.microsoft.com/office/drawing/2014/main" id="{BA175BAB-7A52-4CEF-BF12-D6C288E905D3}"/>
              </a:ext>
            </a:extLst>
          </p:cNvPr>
          <p:cNvSpPr/>
          <p:nvPr/>
        </p:nvSpPr>
        <p:spPr>
          <a:xfrm flipH="1">
            <a:off x="6910877" y="2853489"/>
            <a:ext cx="4668475" cy="1017034"/>
          </a:xfrm>
          <a:custGeom>
            <a:avLst/>
            <a:gdLst>
              <a:gd name="connsiteX0" fmla="*/ 3250692 w 3693699"/>
              <a:gd name="connsiteY0" fmla="*/ 885825 h 885824"/>
              <a:gd name="connsiteX1" fmla="*/ 0 w 3693699"/>
              <a:gd name="connsiteY1" fmla="*/ 885825 h 885824"/>
              <a:gd name="connsiteX2" fmla="*/ 0 w 3693699"/>
              <a:gd name="connsiteY2" fmla="*/ 0 h 885824"/>
              <a:gd name="connsiteX3" fmla="*/ 3250787 w 3693699"/>
              <a:gd name="connsiteY3" fmla="*/ 0 h 885824"/>
              <a:gd name="connsiteX4" fmla="*/ 3693700 w 3693699"/>
              <a:gd name="connsiteY4" fmla="*/ 442913 h 885824"/>
              <a:gd name="connsiteX5" fmla="*/ 3693700 w 3693699"/>
              <a:gd name="connsiteY5" fmla="*/ 442913 h 885824"/>
              <a:gd name="connsiteX6" fmla="*/ 3250692 w 3693699"/>
              <a:gd name="connsiteY6" fmla="*/ 885825 h 885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93699" h="885824">
                <a:moveTo>
                  <a:pt x="3250692" y="885825"/>
                </a:moveTo>
                <a:lnTo>
                  <a:pt x="0" y="885825"/>
                </a:lnTo>
                <a:lnTo>
                  <a:pt x="0" y="0"/>
                </a:lnTo>
                <a:lnTo>
                  <a:pt x="3250787" y="0"/>
                </a:lnTo>
                <a:cubicBezTo>
                  <a:pt x="3495389" y="0"/>
                  <a:pt x="3693700" y="198310"/>
                  <a:pt x="3693700" y="442913"/>
                </a:cubicBezTo>
                <a:lnTo>
                  <a:pt x="3693700" y="442913"/>
                </a:lnTo>
                <a:cubicBezTo>
                  <a:pt x="3693605" y="687515"/>
                  <a:pt x="3495294" y="885825"/>
                  <a:pt x="3250692" y="885825"/>
                </a:cubicBezTo>
                <a:close/>
              </a:path>
            </a:pathLst>
          </a:custGeom>
          <a:solidFill>
            <a:schemeClr val="accent3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/>
            <a:endParaRPr lang="en-ID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F532BAC9-7175-4375-96F1-4C885C22816B}"/>
              </a:ext>
            </a:extLst>
          </p:cNvPr>
          <p:cNvSpPr/>
          <p:nvPr/>
        </p:nvSpPr>
        <p:spPr>
          <a:xfrm flipH="1">
            <a:off x="5770214" y="3851277"/>
            <a:ext cx="5809138" cy="1017035"/>
          </a:xfrm>
          <a:custGeom>
            <a:avLst/>
            <a:gdLst>
              <a:gd name="connsiteX0" fmla="*/ 4153186 w 4596193"/>
              <a:gd name="connsiteY0" fmla="*/ 885825 h 885825"/>
              <a:gd name="connsiteX1" fmla="*/ 0 w 4596193"/>
              <a:gd name="connsiteY1" fmla="*/ 885825 h 885825"/>
              <a:gd name="connsiteX2" fmla="*/ 0 w 4596193"/>
              <a:gd name="connsiteY2" fmla="*/ 0 h 885825"/>
              <a:gd name="connsiteX3" fmla="*/ 4153281 w 4596193"/>
              <a:gd name="connsiteY3" fmla="*/ 0 h 885825"/>
              <a:gd name="connsiteX4" fmla="*/ 4596194 w 4596193"/>
              <a:gd name="connsiteY4" fmla="*/ 442913 h 885825"/>
              <a:gd name="connsiteX5" fmla="*/ 4596194 w 4596193"/>
              <a:gd name="connsiteY5" fmla="*/ 442913 h 885825"/>
              <a:gd name="connsiteX6" fmla="*/ 4153186 w 4596193"/>
              <a:gd name="connsiteY6" fmla="*/ 885825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596193" h="885825">
                <a:moveTo>
                  <a:pt x="4153186" y="885825"/>
                </a:moveTo>
                <a:lnTo>
                  <a:pt x="0" y="885825"/>
                </a:lnTo>
                <a:lnTo>
                  <a:pt x="0" y="0"/>
                </a:lnTo>
                <a:lnTo>
                  <a:pt x="4153281" y="0"/>
                </a:lnTo>
                <a:cubicBezTo>
                  <a:pt x="4397883" y="0"/>
                  <a:pt x="4596194" y="198310"/>
                  <a:pt x="4596194" y="442913"/>
                </a:cubicBezTo>
                <a:lnTo>
                  <a:pt x="4596194" y="442913"/>
                </a:lnTo>
                <a:cubicBezTo>
                  <a:pt x="4596098" y="687514"/>
                  <a:pt x="4397883" y="885825"/>
                  <a:pt x="4153186" y="885825"/>
                </a:cubicBezTo>
                <a:close/>
              </a:path>
            </a:pathLst>
          </a:custGeom>
          <a:solidFill>
            <a:schemeClr val="accent4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/>
            <a:endParaRPr lang="en-ID"/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FB0DA540-E866-45C0-BA25-FF32D66890F6}"/>
              </a:ext>
            </a:extLst>
          </p:cNvPr>
          <p:cNvSpPr/>
          <p:nvPr/>
        </p:nvSpPr>
        <p:spPr>
          <a:xfrm flipH="1">
            <a:off x="11579352" y="1855702"/>
            <a:ext cx="612648" cy="1017035"/>
          </a:xfrm>
          <a:custGeom>
            <a:avLst/>
            <a:gdLst>
              <a:gd name="connsiteX0" fmla="*/ 0 w 484727"/>
              <a:gd name="connsiteY0" fmla="*/ 885825 h 885825"/>
              <a:gd name="connsiteX1" fmla="*/ 484727 w 484727"/>
              <a:gd name="connsiteY1" fmla="*/ 885825 h 885825"/>
              <a:gd name="connsiteX2" fmla="*/ 484727 w 484727"/>
              <a:gd name="connsiteY2" fmla="*/ 0 h 885825"/>
              <a:gd name="connsiteX3" fmla="*/ 0 w 484727"/>
              <a:gd name="connsiteY3" fmla="*/ 167069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727" h="885825">
                <a:moveTo>
                  <a:pt x="0" y="885825"/>
                </a:moveTo>
                <a:lnTo>
                  <a:pt x="484727" y="885825"/>
                </a:lnTo>
                <a:lnTo>
                  <a:pt x="484727" y="0"/>
                </a:lnTo>
                <a:lnTo>
                  <a:pt x="0" y="167069"/>
                </a:lnTo>
                <a:close/>
              </a:path>
            </a:pathLst>
          </a:custGeom>
          <a:solidFill>
            <a:schemeClr val="accent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/>
            <a:endParaRPr lang="en-ID"/>
          </a:p>
        </p:txBody>
      </p:sp>
      <p:sp>
        <p:nvSpPr>
          <p:cNvPr id="68" name="Freeform: Shape 67">
            <a:extLst>
              <a:ext uri="{FF2B5EF4-FFF2-40B4-BE49-F238E27FC236}">
                <a16:creationId xmlns:a16="http://schemas.microsoft.com/office/drawing/2014/main" id="{E1A9C01C-34AC-423D-BFEB-55E1A8565564}"/>
              </a:ext>
            </a:extLst>
          </p:cNvPr>
          <p:cNvSpPr/>
          <p:nvPr/>
        </p:nvSpPr>
        <p:spPr>
          <a:xfrm flipH="1">
            <a:off x="11579352" y="838667"/>
            <a:ext cx="612648" cy="1439159"/>
          </a:xfrm>
          <a:custGeom>
            <a:avLst/>
            <a:gdLst>
              <a:gd name="connsiteX0" fmla="*/ 0 w 484727"/>
              <a:gd name="connsiteY0" fmla="*/ 1253490 h 1253490"/>
              <a:gd name="connsiteX1" fmla="*/ 484727 w 484727"/>
              <a:gd name="connsiteY1" fmla="*/ 885825 h 1253490"/>
              <a:gd name="connsiteX2" fmla="*/ 484727 w 484727"/>
              <a:gd name="connsiteY2" fmla="*/ 0 h 1253490"/>
              <a:gd name="connsiteX3" fmla="*/ 0 w 484727"/>
              <a:gd name="connsiteY3" fmla="*/ 635127 h 1253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727" h="1253490">
                <a:moveTo>
                  <a:pt x="0" y="1253490"/>
                </a:moveTo>
                <a:lnTo>
                  <a:pt x="484727" y="885825"/>
                </a:lnTo>
                <a:lnTo>
                  <a:pt x="484727" y="0"/>
                </a:lnTo>
                <a:lnTo>
                  <a:pt x="0" y="635127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/>
            <a:endParaRPr lang="en-ID"/>
          </a:p>
        </p:txBody>
      </p:sp>
      <p:sp>
        <p:nvSpPr>
          <p:cNvPr id="69" name="Freeform: Shape 68">
            <a:extLst>
              <a:ext uri="{FF2B5EF4-FFF2-40B4-BE49-F238E27FC236}">
                <a16:creationId xmlns:a16="http://schemas.microsoft.com/office/drawing/2014/main" id="{DE6E0C1D-1AF1-4397-B62E-7DDC02A4341A}"/>
              </a:ext>
            </a:extLst>
          </p:cNvPr>
          <p:cNvSpPr/>
          <p:nvPr/>
        </p:nvSpPr>
        <p:spPr>
          <a:xfrm flipH="1">
            <a:off x="11579352" y="2853489"/>
            <a:ext cx="612648" cy="1017034"/>
          </a:xfrm>
          <a:custGeom>
            <a:avLst/>
            <a:gdLst>
              <a:gd name="connsiteX0" fmla="*/ 0 w 484727"/>
              <a:gd name="connsiteY0" fmla="*/ 718661 h 885824"/>
              <a:gd name="connsiteX1" fmla="*/ 484727 w 484727"/>
              <a:gd name="connsiteY1" fmla="*/ 885825 h 885824"/>
              <a:gd name="connsiteX2" fmla="*/ 484727 w 484727"/>
              <a:gd name="connsiteY2" fmla="*/ 0 h 885824"/>
              <a:gd name="connsiteX3" fmla="*/ 0 w 484727"/>
              <a:gd name="connsiteY3" fmla="*/ 0 h 8858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727" h="885824">
                <a:moveTo>
                  <a:pt x="0" y="718661"/>
                </a:moveTo>
                <a:lnTo>
                  <a:pt x="484727" y="885825"/>
                </a:lnTo>
                <a:lnTo>
                  <a:pt x="484727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/>
            <a:endParaRPr lang="en-ID"/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7933D198-70FF-430D-8C14-2ED382B6B978}"/>
              </a:ext>
            </a:extLst>
          </p:cNvPr>
          <p:cNvSpPr/>
          <p:nvPr/>
        </p:nvSpPr>
        <p:spPr>
          <a:xfrm flipH="1">
            <a:off x="6910877" y="4865686"/>
            <a:ext cx="4668475" cy="1017035"/>
          </a:xfrm>
          <a:custGeom>
            <a:avLst/>
            <a:gdLst>
              <a:gd name="connsiteX0" fmla="*/ 3250692 w 3693699"/>
              <a:gd name="connsiteY0" fmla="*/ 885825 h 885825"/>
              <a:gd name="connsiteX1" fmla="*/ 0 w 3693699"/>
              <a:gd name="connsiteY1" fmla="*/ 885825 h 885825"/>
              <a:gd name="connsiteX2" fmla="*/ 0 w 3693699"/>
              <a:gd name="connsiteY2" fmla="*/ 0 h 885825"/>
              <a:gd name="connsiteX3" fmla="*/ 3250787 w 3693699"/>
              <a:gd name="connsiteY3" fmla="*/ 0 h 885825"/>
              <a:gd name="connsiteX4" fmla="*/ 3693700 w 3693699"/>
              <a:gd name="connsiteY4" fmla="*/ 442913 h 885825"/>
              <a:gd name="connsiteX5" fmla="*/ 3693700 w 3693699"/>
              <a:gd name="connsiteY5" fmla="*/ 442913 h 885825"/>
              <a:gd name="connsiteX6" fmla="*/ 3250692 w 3693699"/>
              <a:gd name="connsiteY6" fmla="*/ 885825 h 88582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693699" h="885825">
                <a:moveTo>
                  <a:pt x="3250692" y="885825"/>
                </a:moveTo>
                <a:lnTo>
                  <a:pt x="0" y="885825"/>
                </a:lnTo>
                <a:lnTo>
                  <a:pt x="0" y="0"/>
                </a:lnTo>
                <a:lnTo>
                  <a:pt x="3250787" y="0"/>
                </a:lnTo>
                <a:cubicBezTo>
                  <a:pt x="3495389" y="0"/>
                  <a:pt x="3693700" y="198311"/>
                  <a:pt x="3693700" y="442913"/>
                </a:cubicBezTo>
                <a:lnTo>
                  <a:pt x="3693700" y="442913"/>
                </a:lnTo>
                <a:cubicBezTo>
                  <a:pt x="3693605" y="687515"/>
                  <a:pt x="3495294" y="885825"/>
                  <a:pt x="3250692" y="885825"/>
                </a:cubicBezTo>
                <a:close/>
              </a:path>
            </a:pathLst>
          </a:custGeom>
          <a:solidFill>
            <a:schemeClr val="accent5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/>
            <a:endParaRPr lang="en-ID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D9580487-98F7-40EA-8455-5F0AA119F1CE}"/>
              </a:ext>
            </a:extLst>
          </p:cNvPr>
          <p:cNvSpPr/>
          <p:nvPr/>
        </p:nvSpPr>
        <p:spPr>
          <a:xfrm flipH="1">
            <a:off x="11579352" y="4148731"/>
            <a:ext cx="612648" cy="1733988"/>
          </a:xfrm>
          <a:custGeom>
            <a:avLst/>
            <a:gdLst>
              <a:gd name="connsiteX0" fmla="*/ 0 w 484727"/>
              <a:gd name="connsiteY0" fmla="*/ 624459 h 1510283"/>
              <a:gd name="connsiteX1" fmla="*/ 484727 w 484727"/>
              <a:gd name="connsiteY1" fmla="*/ 1510284 h 1510283"/>
              <a:gd name="connsiteX2" fmla="*/ 484727 w 484727"/>
              <a:gd name="connsiteY2" fmla="*/ 624459 h 1510283"/>
              <a:gd name="connsiteX3" fmla="*/ 0 w 484727"/>
              <a:gd name="connsiteY3" fmla="*/ 0 h 151028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727" h="1510283">
                <a:moveTo>
                  <a:pt x="0" y="624459"/>
                </a:moveTo>
                <a:lnTo>
                  <a:pt x="484727" y="1510284"/>
                </a:lnTo>
                <a:lnTo>
                  <a:pt x="484727" y="624459"/>
                </a:lnTo>
                <a:lnTo>
                  <a:pt x="0" y="0"/>
                </a:lnTo>
                <a:close/>
              </a:path>
            </a:pathLst>
          </a:custGeom>
          <a:solidFill>
            <a:schemeClr val="accent5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/>
            <a:endParaRPr lang="en-ID"/>
          </a:p>
        </p:txBody>
      </p:sp>
      <p:sp>
        <p:nvSpPr>
          <p:cNvPr id="72" name="Freeform: Shape 71">
            <a:extLst>
              <a:ext uri="{FF2B5EF4-FFF2-40B4-BE49-F238E27FC236}">
                <a16:creationId xmlns:a16="http://schemas.microsoft.com/office/drawing/2014/main" id="{62322D68-20CF-4CA4-A679-467E92894A1F}"/>
              </a:ext>
            </a:extLst>
          </p:cNvPr>
          <p:cNvSpPr/>
          <p:nvPr/>
        </p:nvSpPr>
        <p:spPr>
          <a:xfrm flipH="1">
            <a:off x="11579352" y="3429153"/>
            <a:ext cx="612648" cy="1439159"/>
          </a:xfrm>
          <a:custGeom>
            <a:avLst/>
            <a:gdLst>
              <a:gd name="connsiteX0" fmla="*/ 0 w 484727"/>
              <a:gd name="connsiteY0" fmla="*/ 618458 h 1253490"/>
              <a:gd name="connsiteX1" fmla="*/ 484727 w 484727"/>
              <a:gd name="connsiteY1" fmla="*/ 1253490 h 1253490"/>
              <a:gd name="connsiteX2" fmla="*/ 484727 w 484727"/>
              <a:gd name="connsiteY2" fmla="*/ 367665 h 1253490"/>
              <a:gd name="connsiteX3" fmla="*/ 0 w 484727"/>
              <a:gd name="connsiteY3" fmla="*/ 0 h 12534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84727" h="1253490">
                <a:moveTo>
                  <a:pt x="0" y="618458"/>
                </a:moveTo>
                <a:lnTo>
                  <a:pt x="484727" y="1253490"/>
                </a:lnTo>
                <a:lnTo>
                  <a:pt x="484727" y="367665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>
              <a:lumMod val="50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pPr algn="r"/>
            <a:endParaRPr lang="en-ID"/>
          </a:p>
        </p:txBody>
      </p:sp>
      <p:grpSp>
        <p:nvGrpSpPr>
          <p:cNvPr id="28" name="Group 27">
            <a:extLst>
              <a:ext uri="{FF2B5EF4-FFF2-40B4-BE49-F238E27FC236}">
                <a16:creationId xmlns:a16="http://schemas.microsoft.com/office/drawing/2014/main" id="{D355C9BE-CB14-4663-906A-0B1FB4D9004C}"/>
              </a:ext>
            </a:extLst>
          </p:cNvPr>
          <p:cNvGrpSpPr/>
          <p:nvPr/>
        </p:nvGrpSpPr>
        <p:grpSpPr>
          <a:xfrm>
            <a:off x="725297" y="4023765"/>
            <a:ext cx="4662521" cy="687368"/>
            <a:chOff x="725297" y="4016110"/>
            <a:chExt cx="4662521" cy="687368"/>
          </a:xfrm>
        </p:grpSpPr>
        <p:cxnSp>
          <p:nvCxnSpPr>
            <p:cNvPr id="77" name="Straight Connector 76">
              <a:extLst>
                <a:ext uri="{FF2B5EF4-FFF2-40B4-BE49-F238E27FC236}">
                  <a16:creationId xmlns:a16="http://schemas.microsoft.com/office/drawing/2014/main" id="{1DA4C781-585F-4545-8D63-68F00ECD485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70400" y="4359794"/>
              <a:ext cx="917418" cy="0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3" name="TextBox 92">
              <a:extLst>
                <a:ext uri="{FF2B5EF4-FFF2-40B4-BE49-F238E27FC236}">
                  <a16:creationId xmlns:a16="http://schemas.microsoft.com/office/drawing/2014/main" id="{F28B3625-AF3D-4514-8A4D-AF0716213FE2}"/>
                </a:ext>
              </a:extLst>
            </p:cNvPr>
            <p:cNvSpPr txBox="1"/>
            <p:nvPr/>
          </p:nvSpPr>
          <p:spPr>
            <a:xfrm>
              <a:off x="725297" y="4016110"/>
              <a:ext cx="3446653" cy="68736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8849C106-B784-48FE-858D-485F08C789F6}"/>
              </a:ext>
            </a:extLst>
          </p:cNvPr>
          <p:cNvGrpSpPr/>
          <p:nvPr/>
        </p:nvGrpSpPr>
        <p:grpSpPr>
          <a:xfrm>
            <a:off x="725297" y="5030519"/>
            <a:ext cx="5923971" cy="687368"/>
            <a:chOff x="725297" y="5030519"/>
            <a:chExt cx="5923971" cy="687368"/>
          </a:xfrm>
        </p:grpSpPr>
        <p:cxnSp>
          <p:nvCxnSpPr>
            <p:cNvPr id="76" name="Straight Connector 75">
              <a:extLst>
                <a:ext uri="{FF2B5EF4-FFF2-40B4-BE49-F238E27FC236}">
                  <a16:creationId xmlns:a16="http://schemas.microsoft.com/office/drawing/2014/main" id="{26EA4769-EB57-4C4F-A601-1F5EEF624398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70400" y="5374203"/>
              <a:ext cx="2178868" cy="0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TextBox 93">
              <a:extLst>
                <a:ext uri="{FF2B5EF4-FFF2-40B4-BE49-F238E27FC236}">
                  <a16:creationId xmlns:a16="http://schemas.microsoft.com/office/drawing/2014/main" id="{D4CA2D98-D8EF-490D-AC2E-D7E44BF5942C}"/>
                </a:ext>
              </a:extLst>
            </p:cNvPr>
            <p:cNvSpPr txBox="1"/>
            <p:nvPr/>
          </p:nvSpPr>
          <p:spPr>
            <a:xfrm>
              <a:off x="725297" y="5030519"/>
              <a:ext cx="3446653" cy="68736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</p:grpSp>
      <p:grpSp>
        <p:nvGrpSpPr>
          <p:cNvPr id="27" name="Group 26">
            <a:extLst>
              <a:ext uri="{FF2B5EF4-FFF2-40B4-BE49-F238E27FC236}">
                <a16:creationId xmlns:a16="http://schemas.microsoft.com/office/drawing/2014/main" id="{5D381100-79D5-4FF7-A16A-481C8FD28AE9}"/>
              </a:ext>
            </a:extLst>
          </p:cNvPr>
          <p:cNvGrpSpPr/>
          <p:nvPr/>
        </p:nvGrpSpPr>
        <p:grpSpPr>
          <a:xfrm>
            <a:off x="725297" y="3017010"/>
            <a:ext cx="5923971" cy="687368"/>
            <a:chOff x="725297" y="3018322"/>
            <a:chExt cx="5923971" cy="687368"/>
          </a:xfrm>
        </p:grpSpPr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9EA8CFA9-065D-4877-886D-35D1C703D9E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70400" y="3362006"/>
              <a:ext cx="2178868" cy="0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5" name="TextBox 94">
              <a:extLst>
                <a:ext uri="{FF2B5EF4-FFF2-40B4-BE49-F238E27FC236}">
                  <a16:creationId xmlns:a16="http://schemas.microsoft.com/office/drawing/2014/main" id="{3F6FB15D-082E-4500-A9B4-79DEAC0B60E2}"/>
                </a:ext>
              </a:extLst>
            </p:cNvPr>
            <p:cNvSpPr txBox="1"/>
            <p:nvPr/>
          </p:nvSpPr>
          <p:spPr>
            <a:xfrm>
              <a:off x="725297" y="3018322"/>
              <a:ext cx="3446653" cy="68736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E90016E-BFCD-4C9D-9014-373ADD06C8C1}"/>
              </a:ext>
            </a:extLst>
          </p:cNvPr>
          <p:cNvGrpSpPr/>
          <p:nvPr/>
        </p:nvGrpSpPr>
        <p:grpSpPr>
          <a:xfrm>
            <a:off x="725297" y="2010255"/>
            <a:ext cx="4662521" cy="687368"/>
            <a:chOff x="725297" y="1945717"/>
            <a:chExt cx="4662521" cy="687368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3EB86DC4-4AAB-4F18-858C-4808F731627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70400" y="2289401"/>
              <a:ext cx="917418" cy="0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TextBox 95">
              <a:extLst>
                <a:ext uri="{FF2B5EF4-FFF2-40B4-BE49-F238E27FC236}">
                  <a16:creationId xmlns:a16="http://schemas.microsoft.com/office/drawing/2014/main" id="{01DD7392-C4BA-440B-A666-204CFA566C23}"/>
                </a:ext>
              </a:extLst>
            </p:cNvPr>
            <p:cNvSpPr txBox="1"/>
            <p:nvPr/>
          </p:nvSpPr>
          <p:spPr>
            <a:xfrm>
              <a:off x="725297" y="1945717"/>
              <a:ext cx="3446653" cy="68736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</p:grpSp>
      <p:grpSp>
        <p:nvGrpSpPr>
          <p:cNvPr id="26" name="Group 25">
            <a:extLst>
              <a:ext uri="{FF2B5EF4-FFF2-40B4-BE49-F238E27FC236}">
                <a16:creationId xmlns:a16="http://schemas.microsoft.com/office/drawing/2014/main" id="{A7B8AE58-429A-4B80-B618-6F7321DF888A}"/>
              </a:ext>
            </a:extLst>
          </p:cNvPr>
          <p:cNvGrpSpPr/>
          <p:nvPr/>
        </p:nvGrpSpPr>
        <p:grpSpPr>
          <a:xfrm>
            <a:off x="725297" y="1003500"/>
            <a:ext cx="5923971" cy="687368"/>
            <a:chOff x="725297" y="1003500"/>
            <a:chExt cx="5923971" cy="687368"/>
          </a:xfrm>
        </p:grpSpPr>
        <p:cxnSp>
          <p:nvCxnSpPr>
            <p:cNvPr id="73" name="Straight Connector 72">
              <a:extLst>
                <a:ext uri="{FF2B5EF4-FFF2-40B4-BE49-F238E27FC236}">
                  <a16:creationId xmlns:a16="http://schemas.microsoft.com/office/drawing/2014/main" id="{500D183F-FE7E-4F6E-AB0E-61C2ADEEAA4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470400" y="1347184"/>
              <a:ext cx="2178868" cy="0"/>
            </a:xfrm>
            <a:prstGeom prst="line">
              <a:avLst/>
            </a:prstGeom>
            <a:ln>
              <a:solidFill>
                <a:schemeClr val="tx2">
                  <a:lumMod val="25000"/>
                  <a:lumOff val="75000"/>
                </a:schemeClr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7" name="TextBox 96">
              <a:extLst>
                <a:ext uri="{FF2B5EF4-FFF2-40B4-BE49-F238E27FC236}">
                  <a16:creationId xmlns:a16="http://schemas.microsoft.com/office/drawing/2014/main" id="{5A07861A-DD17-4857-98EE-E07621C3A29F}"/>
                </a:ext>
              </a:extLst>
            </p:cNvPr>
            <p:cNvSpPr txBox="1"/>
            <p:nvPr/>
          </p:nvSpPr>
          <p:spPr>
            <a:xfrm>
              <a:off x="725297" y="1003500"/>
              <a:ext cx="3446653" cy="687368"/>
            </a:xfrm>
            <a:prstGeom prst="rect">
              <a:avLst/>
            </a:prstGeom>
            <a:noFill/>
          </p:spPr>
          <p:txBody>
            <a:bodyPr wrap="square" anchor="ctr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1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</a:p>
          </p:txBody>
        </p:sp>
      </p:grpSp>
      <p:sp>
        <p:nvSpPr>
          <p:cNvPr id="98" name="Oval 97">
            <a:extLst>
              <a:ext uri="{FF2B5EF4-FFF2-40B4-BE49-F238E27FC236}">
                <a16:creationId xmlns:a16="http://schemas.microsoft.com/office/drawing/2014/main" id="{87B11065-C60A-4E78-8B73-90FD6334BCFA}"/>
              </a:ext>
            </a:extLst>
          </p:cNvPr>
          <p:cNvSpPr/>
          <p:nvPr/>
        </p:nvSpPr>
        <p:spPr>
          <a:xfrm flipH="1">
            <a:off x="3268099" y="6397318"/>
            <a:ext cx="2404601" cy="2404601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9" name="Oval 98">
            <a:extLst>
              <a:ext uri="{FF2B5EF4-FFF2-40B4-BE49-F238E27FC236}">
                <a16:creationId xmlns:a16="http://schemas.microsoft.com/office/drawing/2014/main" id="{C4E6F04F-271C-4547-8C68-3D598A711586}"/>
              </a:ext>
            </a:extLst>
          </p:cNvPr>
          <p:cNvSpPr/>
          <p:nvPr/>
        </p:nvSpPr>
        <p:spPr>
          <a:xfrm flipH="1">
            <a:off x="941032" y="5759347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0" name="Oval 99">
            <a:extLst>
              <a:ext uri="{FF2B5EF4-FFF2-40B4-BE49-F238E27FC236}">
                <a16:creationId xmlns:a16="http://schemas.microsoft.com/office/drawing/2014/main" id="{84318C8F-31EF-47CC-805F-F718E5859D0D}"/>
              </a:ext>
            </a:extLst>
          </p:cNvPr>
          <p:cNvSpPr/>
          <p:nvPr/>
        </p:nvSpPr>
        <p:spPr>
          <a:xfrm flipH="1">
            <a:off x="5834508" y="404968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1" name="Oval 100">
            <a:extLst>
              <a:ext uri="{FF2B5EF4-FFF2-40B4-BE49-F238E27FC236}">
                <a16:creationId xmlns:a16="http://schemas.microsoft.com/office/drawing/2014/main" id="{23F4ADCF-B55A-4FD1-9B17-22F18E7DE7DF}"/>
              </a:ext>
            </a:extLst>
          </p:cNvPr>
          <p:cNvSpPr/>
          <p:nvPr/>
        </p:nvSpPr>
        <p:spPr>
          <a:xfrm flipH="1">
            <a:off x="8259241" y="6267538"/>
            <a:ext cx="246743" cy="24674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3" name="Oval 102">
            <a:extLst>
              <a:ext uri="{FF2B5EF4-FFF2-40B4-BE49-F238E27FC236}">
                <a16:creationId xmlns:a16="http://schemas.microsoft.com/office/drawing/2014/main" id="{C22A3EA2-85F5-49D4-9605-48BA53856A31}"/>
              </a:ext>
            </a:extLst>
          </p:cNvPr>
          <p:cNvSpPr/>
          <p:nvPr/>
        </p:nvSpPr>
        <p:spPr>
          <a:xfrm flipH="1">
            <a:off x="-941032" y="-1004800"/>
            <a:ext cx="1882064" cy="188206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36DEC59C-BE4F-4B7E-8251-35290E8AB013}"/>
              </a:ext>
            </a:extLst>
          </p:cNvPr>
          <p:cNvSpPr txBox="1"/>
          <p:nvPr/>
        </p:nvSpPr>
        <p:spPr>
          <a:xfrm>
            <a:off x="7070271" y="4099851"/>
            <a:ext cx="3287259" cy="51988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ID" sz="1200" dirty="0">
                <a:solidFill>
                  <a:schemeClr val="bg2"/>
                </a:solidFill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</a:rPr>
              <a:t>dolor</a:t>
            </a:r>
            <a:r>
              <a:rPr lang="en-ID" sz="1200" dirty="0">
                <a:solidFill>
                  <a:schemeClr val="bg2"/>
                </a:solidFill>
              </a:rPr>
              <a:t> sit </a:t>
            </a:r>
            <a:r>
              <a:rPr lang="en-ID" sz="1200" dirty="0" err="1">
                <a:solidFill>
                  <a:schemeClr val="bg2"/>
                </a:solidFill>
              </a:rPr>
              <a:t>amet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consectetur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adipiscing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elit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sed</a:t>
            </a:r>
            <a:r>
              <a:rPr lang="en-ID" sz="1200" dirty="0">
                <a:solidFill>
                  <a:schemeClr val="bg2"/>
                </a:solidFill>
              </a:rPr>
              <a:t> do </a:t>
            </a:r>
            <a:r>
              <a:rPr lang="en-ID" sz="1200" dirty="0" err="1">
                <a:solidFill>
                  <a:schemeClr val="bg2"/>
                </a:solidFill>
              </a:rPr>
              <a:t>eiusmod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70870D90-7C3C-4796-AD44-8A5D3EC76960}"/>
              </a:ext>
            </a:extLst>
          </p:cNvPr>
          <p:cNvSpPr txBox="1"/>
          <p:nvPr/>
        </p:nvSpPr>
        <p:spPr>
          <a:xfrm>
            <a:off x="7070271" y="5114260"/>
            <a:ext cx="3287259" cy="51988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ID" sz="1200" dirty="0">
                <a:solidFill>
                  <a:schemeClr val="bg2"/>
                </a:solidFill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</a:rPr>
              <a:t>dolor</a:t>
            </a:r>
            <a:r>
              <a:rPr lang="en-ID" sz="1200" dirty="0">
                <a:solidFill>
                  <a:schemeClr val="bg2"/>
                </a:solidFill>
              </a:rPr>
              <a:t> sit </a:t>
            </a:r>
            <a:r>
              <a:rPr lang="en-ID" sz="1200" dirty="0" err="1">
                <a:solidFill>
                  <a:schemeClr val="bg2"/>
                </a:solidFill>
              </a:rPr>
              <a:t>amet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consectetur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adipiscing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elit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sed</a:t>
            </a:r>
            <a:r>
              <a:rPr lang="en-ID" sz="1200" dirty="0">
                <a:solidFill>
                  <a:schemeClr val="bg2"/>
                </a:solidFill>
              </a:rPr>
              <a:t> do </a:t>
            </a:r>
            <a:r>
              <a:rPr lang="en-ID" sz="1200" dirty="0" err="1">
                <a:solidFill>
                  <a:schemeClr val="bg2"/>
                </a:solidFill>
              </a:rPr>
              <a:t>eiusmod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106" name="TextBox 105">
            <a:extLst>
              <a:ext uri="{FF2B5EF4-FFF2-40B4-BE49-F238E27FC236}">
                <a16:creationId xmlns:a16="http://schemas.microsoft.com/office/drawing/2014/main" id="{9234C3A2-1671-4480-9A0B-77CD698E3085}"/>
              </a:ext>
            </a:extLst>
          </p:cNvPr>
          <p:cNvSpPr txBox="1"/>
          <p:nvPr/>
        </p:nvSpPr>
        <p:spPr>
          <a:xfrm>
            <a:off x="7070271" y="3102063"/>
            <a:ext cx="3287259" cy="51988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ID" sz="1200" dirty="0">
                <a:solidFill>
                  <a:schemeClr val="bg2"/>
                </a:solidFill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</a:rPr>
              <a:t>dolor</a:t>
            </a:r>
            <a:r>
              <a:rPr lang="en-ID" sz="1200" dirty="0">
                <a:solidFill>
                  <a:schemeClr val="bg2"/>
                </a:solidFill>
              </a:rPr>
              <a:t> sit </a:t>
            </a:r>
            <a:r>
              <a:rPr lang="en-ID" sz="1200" dirty="0" err="1">
                <a:solidFill>
                  <a:schemeClr val="bg2"/>
                </a:solidFill>
              </a:rPr>
              <a:t>amet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consectetur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adipiscing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elit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sed</a:t>
            </a:r>
            <a:r>
              <a:rPr lang="en-ID" sz="1200" dirty="0">
                <a:solidFill>
                  <a:schemeClr val="bg2"/>
                </a:solidFill>
              </a:rPr>
              <a:t> do </a:t>
            </a:r>
            <a:r>
              <a:rPr lang="en-ID" sz="1200" dirty="0" err="1">
                <a:solidFill>
                  <a:schemeClr val="bg2"/>
                </a:solidFill>
              </a:rPr>
              <a:t>eiusmod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107" name="TextBox 106">
            <a:extLst>
              <a:ext uri="{FF2B5EF4-FFF2-40B4-BE49-F238E27FC236}">
                <a16:creationId xmlns:a16="http://schemas.microsoft.com/office/drawing/2014/main" id="{79FF6A58-C7B7-4A8D-AE4B-E8DBD29403D6}"/>
              </a:ext>
            </a:extLst>
          </p:cNvPr>
          <p:cNvSpPr txBox="1"/>
          <p:nvPr/>
        </p:nvSpPr>
        <p:spPr>
          <a:xfrm>
            <a:off x="7070271" y="2104276"/>
            <a:ext cx="3287259" cy="51988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ID" sz="1200" dirty="0">
                <a:solidFill>
                  <a:schemeClr val="bg2"/>
                </a:solidFill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</a:rPr>
              <a:t>dolor</a:t>
            </a:r>
            <a:r>
              <a:rPr lang="en-ID" sz="1200" dirty="0">
                <a:solidFill>
                  <a:schemeClr val="bg2"/>
                </a:solidFill>
              </a:rPr>
              <a:t> sit </a:t>
            </a:r>
            <a:r>
              <a:rPr lang="en-ID" sz="1200" dirty="0" err="1">
                <a:solidFill>
                  <a:schemeClr val="bg2"/>
                </a:solidFill>
              </a:rPr>
              <a:t>amet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consectetur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adipiscing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elit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sed</a:t>
            </a:r>
            <a:r>
              <a:rPr lang="en-ID" sz="1200" dirty="0">
                <a:solidFill>
                  <a:schemeClr val="bg2"/>
                </a:solidFill>
              </a:rPr>
              <a:t> do </a:t>
            </a:r>
            <a:r>
              <a:rPr lang="en-ID" sz="1200" dirty="0" err="1">
                <a:solidFill>
                  <a:schemeClr val="bg2"/>
                </a:solidFill>
              </a:rPr>
              <a:t>eiusmod</a:t>
            </a:r>
            <a:endParaRPr lang="en-ID" sz="1200" dirty="0">
              <a:solidFill>
                <a:schemeClr val="bg2"/>
              </a:solidFill>
            </a:endParaRPr>
          </a:p>
        </p:txBody>
      </p:sp>
      <p:sp>
        <p:nvSpPr>
          <p:cNvPr id="108" name="TextBox 107">
            <a:extLst>
              <a:ext uri="{FF2B5EF4-FFF2-40B4-BE49-F238E27FC236}">
                <a16:creationId xmlns:a16="http://schemas.microsoft.com/office/drawing/2014/main" id="{F65D8DB9-F253-48BF-91E6-6E921ABA242C}"/>
              </a:ext>
            </a:extLst>
          </p:cNvPr>
          <p:cNvSpPr txBox="1"/>
          <p:nvPr/>
        </p:nvSpPr>
        <p:spPr>
          <a:xfrm>
            <a:off x="7070271" y="1087241"/>
            <a:ext cx="3287259" cy="519886"/>
          </a:xfrm>
          <a:prstGeom prst="rect">
            <a:avLst/>
          </a:prstGeom>
          <a:noFill/>
        </p:spPr>
        <p:txBody>
          <a:bodyPr wrap="square" anchor="ctr">
            <a:spAutoFit/>
          </a:bodyPr>
          <a:lstStyle/>
          <a:p>
            <a:pPr algn="r">
              <a:lnSpc>
                <a:spcPct val="120000"/>
              </a:lnSpc>
            </a:pPr>
            <a:r>
              <a:rPr lang="en-ID" sz="1200" dirty="0">
                <a:solidFill>
                  <a:schemeClr val="bg2"/>
                </a:solidFill>
              </a:rPr>
              <a:t>Lorem ipsum </a:t>
            </a:r>
            <a:r>
              <a:rPr lang="en-ID" sz="1200" dirty="0" err="1">
                <a:solidFill>
                  <a:schemeClr val="bg2"/>
                </a:solidFill>
              </a:rPr>
              <a:t>dolor</a:t>
            </a:r>
            <a:r>
              <a:rPr lang="en-ID" sz="1200" dirty="0">
                <a:solidFill>
                  <a:schemeClr val="bg2"/>
                </a:solidFill>
              </a:rPr>
              <a:t> sit </a:t>
            </a:r>
            <a:r>
              <a:rPr lang="en-ID" sz="1200" dirty="0" err="1">
                <a:solidFill>
                  <a:schemeClr val="bg2"/>
                </a:solidFill>
              </a:rPr>
              <a:t>amet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consectetur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adipiscing</a:t>
            </a:r>
            <a:r>
              <a:rPr lang="en-ID" sz="1200" dirty="0">
                <a:solidFill>
                  <a:schemeClr val="bg2"/>
                </a:solidFill>
              </a:rPr>
              <a:t> </a:t>
            </a:r>
            <a:r>
              <a:rPr lang="en-ID" sz="1200" dirty="0" err="1">
                <a:solidFill>
                  <a:schemeClr val="bg2"/>
                </a:solidFill>
              </a:rPr>
              <a:t>elit</a:t>
            </a:r>
            <a:r>
              <a:rPr lang="en-ID" sz="1200" dirty="0">
                <a:solidFill>
                  <a:schemeClr val="bg2"/>
                </a:solidFill>
              </a:rPr>
              <a:t>, </a:t>
            </a:r>
            <a:r>
              <a:rPr lang="en-ID" sz="1200" dirty="0" err="1">
                <a:solidFill>
                  <a:schemeClr val="bg2"/>
                </a:solidFill>
              </a:rPr>
              <a:t>sed</a:t>
            </a:r>
            <a:r>
              <a:rPr lang="en-ID" sz="1200" dirty="0">
                <a:solidFill>
                  <a:schemeClr val="bg2"/>
                </a:solidFill>
              </a:rPr>
              <a:t> do </a:t>
            </a:r>
            <a:r>
              <a:rPr lang="en-ID" sz="1200" dirty="0" err="1">
                <a:solidFill>
                  <a:schemeClr val="bg2"/>
                </a:solidFill>
              </a:rPr>
              <a:t>eiusmod</a:t>
            </a:r>
            <a:endParaRPr lang="en-ID" sz="1200" dirty="0">
              <a:solidFill>
                <a:schemeClr val="bg2"/>
              </a:solidFill>
            </a:endParaRPr>
          </a:p>
        </p:txBody>
      </p:sp>
      <p:pic>
        <p:nvPicPr>
          <p:cNvPr id="31" name="Graphic 30" descr="Folder with solid fill">
            <a:extLst>
              <a:ext uri="{FF2B5EF4-FFF2-40B4-BE49-F238E27FC236}">
                <a16:creationId xmlns:a16="http://schemas.microsoft.com/office/drawing/2014/main" id="{98CFF084-5C64-4E11-A1ED-AF62B97B134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678722" y="1071745"/>
            <a:ext cx="550878" cy="550878"/>
          </a:xfrm>
          <a:prstGeom prst="rect">
            <a:avLst/>
          </a:prstGeom>
        </p:spPr>
      </p:pic>
      <p:pic>
        <p:nvPicPr>
          <p:cNvPr id="33" name="Graphic 32" descr="Briefcase with solid fill">
            <a:extLst>
              <a:ext uri="{FF2B5EF4-FFF2-40B4-BE49-F238E27FC236}">
                <a16:creationId xmlns:a16="http://schemas.microsoft.com/office/drawing/2014/main" id="{4A9A58D0-D741-4071-8DF7-772899A76AD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10678722" y="2088780"/>
            <a:ext cx="550878" cy="550878"/>
          </a:xfrm>
          <a:prstGeom prst="rect">
            <a:avLst/>
          </a:prstGeom>
        </p:spPr>
      </p:pic>
      <p:pic>
        <p:nvPicPr>
          <p:cNvPr id="41" name="Graphic 40" descr="Management with solid fill">
            <a:extLst>
              <a:ext uri="{FF2B5EF4-FFF2-40B4-BE49-F238E27FC236}">
                <a16:creationId xmlns:a16="http://schemas.microsoft.com/office/drawing/2014/main" id="{9F999327-93CB-4C2D-B106-85641B1986E8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10678722" y="3086567"/>
            <a:ext cx="550878" cy="550878"/>
          </a:xfrm>
          <a:prstGeom prst="rect">
            <a:avLst/>
          </a:prstGeom>
        </p:spPr>
      </p:pic>
      <p:pic>
        <p:nvPicPr>
          <p:cNvPr id="46" name="Graphic 45" descr="User network with solid fill">
            <a:extLst>
              <a:ext uri="{FF2B5EF4-FFF2-40B4-BE49-F238E27FC236}">
                <a16:creationId xmlns:a16="http://schemas.microsoft.com/office/drawing/2014/main" id="{DE19D4A3-26A8-4D6A-A2EB-ECB80AA852FF}"/>
              </a:ext>
            </a:extLst>
          </p:cNvPr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9"/>
              </a:ext>
            </a:extLst>
          </a:blip>
          <a:stretch>
            <a:fillRect/>
          </a:stretch>
        </p:blipFill>
        <p:spPr>
          <a:xfrm>
            <a:off x="10678722" y="4084355"/>
            <a:ext cx="550878" cy="550878"/>
          </a:xfrm>
          <a:prstGeom prst="rect">
            <a:avLst/>
          </a:prstGeom>
        </p:spPr>
      </p:pic>
      <p:pic>
        <p:nvPicPr>
          <p:cNvPr id="110" name="Graphic 109" descr="Questions with solid fill">
            <a:extLst>
              <a:ext uri="{FF2B5EF4-FFF2-40B4-BE49-F238E27FC236}">
                <a16:creationId xmlns:a16="http://schemas.microsoft.com/office/drawing/2014/main" id="{FF99082C-793A-459B-9304-8EA0E4C28BBB}"/>
              </a:ext>
            </a:extLst>
          </p:cNvPr>
          <p:cNvPicPr>
            <a:picLocks noChangeAspect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1"/>
              </a:ext>
            </a:extLst>
          </a:blip>
          <a:stretch>
            <a:fillRect/>
          </a:stretch>
        </p:blipFill>
        <p:spPr>
          <a:xfrm>
            <a:off x="10678722" y="5098764"/>
            <a:ext cx="550878" cy="5508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52537002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reeform: Shape 3">
            <a:extLst>
              <a:ext uri="{FF2B5EF4-FFF2-40B4-BE49-F238E27FC236}">
                <a16:creationId xmlns:a16="http://schemas.microsoft.com/office/drawing/2014/main" id="{3BF2F371-4C09-4CA2-9429-03C2E404FBC8}"/>
              </a:ext>
            </a:extLst>
          </p:cNvPr>
          <p:cNvSpPr/>
          <p:nvPr/>
        </p:nvSpPr>
        <p:spPr>
          <a:xfrm>
            <a:off x="2624599" y="528770"/>
            <a:ext cx="8786032" cy="5134348"/>
          </a:xfrm>
          <a:custGeom>
            <a:avLst/>
            <a:gdLst>
              <a:gd name="connsiteX0" fmla="*/ 8049376 w 8786032"/>
              <a:gd name="connsiteY0" fmla="*/ 3640412 h 5134348"/>
              <a:gd name="connsiteX1" fmla="*/ 7734222 w 8786032"/>
              <a:gd name="connsiteY1" fmla="*/ 3705120 h 5134348"/>
              <a:gd name="connsiteX2" fmla="*/ 7364446 w 8786032"/>
              <a:gd name="connsiteY2" fmla="*/ 3638448 h 5134348"/>
              <a:gd name="connsiteX3" fmla="*/ 6965462 w 8786032"/>
              <a:gd name="connsiteY3" fmla="*/ 3239462 h 5134348"/>
              <a:gd name="connsiteX4" fmla="*/ 6898135 w 8786032"/>
              <a:gd name="connsiteY4" fmla="*/ 2870997 h 5134348"/>
              <a:gd name="connsiteX5" fmla="*/ 6960877 w 8786032"/>
              <a:gd name="connsiteY5" fmla="*/ 2531611 h 5134348"/>
              <a:gd name="connsiteX6" fmla="*/ 6252371 w 8786032"/>
              <a:gd name="connsiteY6" fmla="*/ 1823105 h 5134348"/>
              <a:gd name="connsiteX7" fmla="*/ 5912984 w 8786032"/>
              <a:gd name="connsiteY7" fmla="*/ 1885848 h 5134348"/>
              <a:gd name="connsiteX8" fmla="*/ 5544519 w 8786032"/>
              <a:gd name="connsiteY8" fmla="*/ 1818520 h 5134348"/>
              <a:gd name="connsiteX9" fmla="*/ 5143569 w 8786032"/>
              <a:gd name="connsiteY9" fmla="*/ 1417571 h 5134348"/>
              <a:gd name="connsiteX10" fmla="*/ 5076242 w 8786032"/>
              <a:gd name="connsiteY10" fmla="*/ 1049105 h 5134348"/>
              <a:gd name="connsiteX11" fmla="*/ 5138985 w 8786032"/>
              <a:gd name="connsiteY11" fmla="*/ 709326 h 5134348"/>
              <a:gd name="connsiteX12" fmla="*/ 4422096 w 8786032"/>
              <a:gd name="connsiteY12" fmla="*/ 558 h 5134348"/>
              <a:gd name="connsiteX13" fmla="*/ 3645869 w 8786032"/>
              <a:gd name="connsiteY13" fmla="*/ 747050 h 5134348"/>
              <a:gd name="connsiteX14" fmla="*/ 3710707 w 8786032"/>
              <a:gd name="connsiteY14" fmla="*/ 1051725 h 5134348"/>
              <a:gd name="connsiteX15" fmla="*/ 3642201 w 8786032"/>
              <a:gd name="connsiteY15" fmla="*/ 1417440 h 5134348"/>
              <a:gd name="connsiteX16" fmla="*/ 3241252 w 8786032"/>
              <a:gd name="connsiteY16" fmla="*/ 1818389 h 5134348"/>
              <a:gd name="connsiteX17" fmla="*/ 2872786 w 8786032"/>
              <a:gd name="connsiteY17" fmla="*/ 1885716 h 5134348"/>
              <a:gd name="connsiteX18" fmla="*/ 2533400 w 8786032"/>
              <a:gd name="connsiteY18" fmla="*/ 1822974 h 5134348"/>
              <a:gd name="connsiteX19" fmla="*/ 1824894 w 8786032"/>
              <a:gd name="connsiteY19" fmla="*/ 2531480 h 5134348"/>
              <a:gd name="connsiteX20" fmla="*/ 1887636 w 8786032"/>
              <a:gd name="connsiteY20" fmla="*/ 2870866 h 5134348"/>
              <a:gd name="connsiteX21" fmla="*/ 1820309 w 8786032"/>
              <a:gd name="connsiteY21" fmla="*/ 3239332 h 5134348"/>
              <a:gd name="connsiteX22" fmla="*/ 1421324 w 8786032"/>
              <a:gd name="connsiteY22" fmla="*/ 3638316 h 5134348"/>
              <a:gd name="connsiteX23" fmla="*/ 1051549 w 8786032"/>
              <a:gd name="connsiteY23" fmla="*/ 3704989 h 5134348"/>
              <a:gd name="connsiteX24" fmla="*/ 736395 w 8786032"/>
              <a:gd name="connsiteY24" fmla="*/ 3640281 h 5134348"/>
              <a:gd name="connsiteX25" fmla="*/ 382 w 8786032"/>
              <a:gd name="connsiteY25" fmla="*/ 4363065 h 5134348"/>
              <a:gd name="connsiteX26" fmla="*/ 771238 w 8786032"/>
              <a:gd name="connsiteY26" fmla="*/ 5133790 h 5134348"/>
              <a:gd name="connsiteX27" fmla="*/ 1493891 w 8786032"/>
              <a:gd name="connsiteY27" fmla="*/ 4401837 h 5134348"/>
              <a:gd name="connsiteX28" fmla="*/ 1431672 w 8786032"/>
              <a:gd name="connsiteY28" fmla="*/ 4087994 h 5134348"/>
              <a:gd name="connsiteX29" fmla="*/ 1499654 w 8786032"/>
              <a:gd name="connsiteY29" fmla="*/ 3720969 h 5134348"/>
              <a:gd name="connsiteX30" fmla="*/ 1901128 w 8786032"/>
              <a:gd name="connsiteY30" fmla="*/ 3319888 h 5134348"/>
              <a:gd name="connsiteX31" fmla="*/ 2266973 w 8786032"/>
              <a:gd name="connsiteY31" fmla="*/ 3251513 h 5134348"/>
              <a:gd name="connsiteX32" fmla="*/ 2370846 w 8786032"/>
              <a:gd name="connsiteY32" fmla="*/ 3288844 h 5134348"/>
              <a:gd name="connsiteX33" fmla="*/ 2514407 w 8786032"/>
              <a:gd name="connsiteY33" fmla="*/ 3477989 h 5134348"/>
              <a:gd name="connsiteX34" fmla="*/ 2514407 w 8786032"/>
              <a:gd name="connsiteY34" fmla="*/ 3479168 h 5134348"/>
              <a:gd name="connsiteX35" fmla="*/ 2369798 w 8786032"/>
              <a:gd name="connsiteY35" fmla="*/ 3668574 h 5134348"/>
              <a:gd name="connsiteX36" fmla="*/ 1827644 w 8786032"/>
              <a:gd name="connsiteY36" fmla="*/ 4433143 h 5134348"/>
              <a:gd name="connsiteX37" fmla="*/ 2516110 w 8786032"/>
              <a:gd name="connsiteY37" fmla="*/ 5132218 h 5134348"/>
              <a:gd name="connsiteX38" fmla="*/ 3320237 w 8786032"/>
              <a:gd name="connsiteY38" fmla="*/ 4387298 h 5134348"/>
              <a:gd name="connsiteX39" fmla="*/ 2769700 w 8786032"/>
              <a:gd name="connsiteY39" fmla="*/ 3666610 h 5134348"/>
              <a:gd name="connsiteX40" fmla="*/ 2628103 w 8786032"/>
              <a:gd name="connsiteY40" fmla="*/ 3477989 h 5134348"/>
              <a:gd name="connsiteX41" fmla="*/ 2628103 w 8786032"/>
              <a:gd name="connsiteY41" fmla="*/ 3477989 h 5134348"/>
              <a:gd name="connsiteX42" fmla="*/ 2769307 w 8786032"/>
              <a:gd name="connsiteY42" fmla="*/ 3289369 h 5134348"/>
              <a:gd name="connsiteX43" fmla="*/ 3318271 w 8786032"/>
              <a:gd name="connsiteY43" fmla="*/ 2569204 h 5134348"/>
              <a:gd name="connsiteX44" fmla="*/ 3253433 w 8786032"/>
              <a:gd name="connsiteY44" fmla="*/ 2264661 h 5134348"/>
              <a:gd name="connsiteX45" fmla="*/ 3321939 w 8786032"/>
              <a:gd name="connsiteY45" fmla="*/ 1898946 h 5134348"/>
              <a:gd name="connsiteX46" fmla="*/ 3723020 w 8786032"/>
              <a:gd name="connsiteY46" fmla="*/ 1497865 h 5134348"/>
              <a:gd name="connsiteX47" fmla="*/ 4088734 w 8786032"/>
              <a:gd name="connsiteY47" fmla="*/ 1429359 h 5134348"/>
              <a:gd name="connsiteX48" fmla="*/ 4393147 w 8786032"/>
              <a:gd name="connsiteY48" fmla="*/ 1494067 h 5134348"/>
              <a:gd name="connsiteX49" fmla="*/ 4697560 w 8786032"/>
              <a:gd name="connsiteY49" fmla="*/ 1429359 h 5134348"/>
              <a:gd name="connsiteX50" fmla="*/ 5063275 w 8786032"/>
              <a:gd name="connsiteY50" fmla="*/ 1497865 h 5134348"/>
              <a:gd name="connsiteX51" fmla="*/ 5464355 w 8786032"/>
              <a:gd name="connsiteY51" fmla="*/ 1898946 h 5134348"/>
              <a:gd name="connsiteX52" fmla="*/ 5532861 w 8786032"/>
              <a:gd name="connsiteY52" fmla="*/ 2264661 h 5134348"/>
              <a:gd name="connsiteX53" fmla="*/ 5468023 w 8786032"/>
              <a:gd name="connsiteY53" fmla="*/ 2569204 h 5134348"/>
              <a:gd name="connsiteX54" fmla="*/ 5532861 w 8786032"/>
              <a:gd name="connsiteY54" fmla="*/ 2873748 h 5134348"/>
              <a:gd name="connsiteX55" fmla="*/ 5464355 w 8786032"/>
              <a:gd name="connsiteY55" fmla="*/ 3239462 h 5134348"/>
              <a:gd name="connsiteX56" fmla="*/ 5065370 w 8786032"/>
              <a:gd name="connsiteY56" fmla="*/ 3638448 h 5134348"/>
              <a:gd name="connsiteX57" fmla="*/ 4695596 w 8786032"/>
              <a:gd name="connsiteY57" fmla="*/ 3705120 h 5134348"/>
              <a:gd name="connsiteX58" fmla="*/ 4380442 w 8786032"/>
              <a:gd name="connsiteY58" fmla="*/ 3640412 h 5134348"/>
              <a:gd name="connsiteX59" fmla="*/ 3644428 w 8786032"/>
              <a:gd name="connsiteY59" fmla="*/ 4363196 h 5134348"/>
              <a:gd name="connsiteX60" fmla="*/ 4415284 w 8786032"/>
              <a:gd name="connsiteY60" fmla="*/ 5133921 h 5134348"/>
              <a:gd name="connsiteX61" fmla="*/ 5137937 w 8786032"/>
              <a:gd name="connsiteY61" fmla="*/ 4401968 h 5134348"/>
              <a:gd name="connsiteX62" fmla="*/ 5075718 w 8786032"/>
              <a:gd name="connsiteY62" fmla="*/ 4088124 h 5134348"/>
              <a:gd name="connsiteX63" fmla="*/ 5143700 w 8786032"/>
              <a:gd name="connsiteY63" fmla="*/ 3721100 h 5134348"/>
              <a:gd name="connsiteX64" fmla="*/ 5544650 w 8786032"/>
              <a:gd name="connsiteY64" fmla="*/ 3319888 h 5134348"/>
              <a:gd name="connsiteX65" fmla="*/ 5910496 w 8786032"/>
              <a:gd name="connsiteY65" fmla="*/ 3251513 h 5134348"/>
              <a:gd name="connsiteX66" fmla="*/ 6014368 w 8786032"/>
              <a:gd name="connsiteY66" fmla="*/ 3288844 h 5134348"/>
              <a:gd name="connsiteX67" fmla="*/ 6157929 w 8786032"/>
              <a:gd name="connsiteY67" fmla="*/ 3477989 h 5134348"/>
              <a:gd name="connsiteX68" fmla="*/ 6157929 w 8786032"/>
              <a:gd name="connsiteY68" fmla="*/ 3478120 h 5134348"/>
              <a:gd name="connsiteX69" fmla="*/ 6012403 w 8786032"/>
              <a:gd name="connsiteY69" fmla="*/ 3667788 h 5134348"/>
              <a:gd name="connsiteX70" fmla="*/ 5466058 w 8786032"/>
              <a:gd name="connsiteY70" fmla="*/ 4405112 h 5134348"/>
              <a:gd name="connsiteX71" fmla="*/ 6183603 w 8786032"/>
              <a:gd name="connsiteY71" fmla="*/ 5133790 h 5134348"/>
              <a:gd name="connsiteX72" fmla="*/ 6959960 w 8786032"/>
              <a:gd name="connsiteY72" fmla="*/ 4387298 h 5134348"/>
              <a:gd name="connsiteX73" fmla="*/ 6412567 w 8786032"/>
              <a:gd name="connsiteY73" fmla="*/ 3667527 h 5134348"/>
              <a:gd name="connsiteX74" fmla="*/ 6271757 w 8786032"/>
              <a:gd name="connsiteY74" fmla="*/ 3479037 h 5134348"/>
              <a:gd name="connsiteX75" fmla="*/ 6271757 w 8786032"/>
              <a:gd name="connsiteY75" fmla="*/ 3477858 h 5134348"/>
              <a:gd name="connsiteX76" fmla="*/ 6415318 w 8786032"/>
              <a:gd name="connsiteY76" fmla="*/ 3288713 h 5134348"/>
              <a:gd name="connsiteX77" fmla="*/ 6519191 w 8786032"/>
              <a:gd name="connsiteY77" fmla="*/ 3251382 h 5134348"/>
              <a:gd name="connsiteX78" fmla="*/ 6885036 w 8786032"/>
              <a:gd name="connsiteY78" fmla="*/ 3319757 h 5134348"/>
              <a:gd name="connsiteX79" fmla="*/ 7286379 w 8786032"/>
              <a:gd name="connsiteY79" fmla="*/ 3721100 h 5134348"/>
              <a:gd name="connsiteX80" fmla="*/ 7354361 w 8786032"/>
              <a:gd name="connsiteY80" fmla="*/ 4088124 h 5134348"/>
              <a:gd name="connsiteX81" fmla="*/ 7292142 w 8786032"/>
              <a:gd name="connsiteY81" fmla="*/ 4401968 h 5134348"/>
              <a:gd name="connsiteX82" fmla="*/ 8014795 w 8786032"/>
              <a:gd name="connsiteY82" fmla="*/ 5133921 h 5134348"/>
              <a:gd name="connsiteX83" fmla="*/ 8785650 w 8786032"/>
              <a:gd name="connsiteY83" fmla="*/ 4363196 h 5134348"/>
              <a:gd name="connsiteX84" fmla="*/ 8049376 w 8786032"/>
              <a:gd name="connsiteY84" fmla="*/ 3640412 h 51343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</a:cxnLst>
            <a:rect l="l" t="t" r="r" b="b"/>
            <a:pathLst>
              <a:path w="8786032" h="5134348">
                <a:moveTo>
                  <a:pt x="8049376" y="3640412"/>
                </a:moveTo>
                <a:cubicBezTo>
                  <a:pt x="7936989" y="3638841"/>
                  <a:pt x="7830235" y="3662156"/>
                  <a:pt x="7734222" y="3705120"/>
                </a:cubicBezTo>
                <a:cubicBezTo>
                  <a:pt x="7608737" y="3761313"/>
                  <a:pt x="7461769" y="3735639"/>
                  <a:pt x="7364446" y="3638448"/>
                </a:cubicBezTo>
                <a:lnTo>
                  <a:pt x="6965462" y="3239462"/>
                </a:lnTo>
                <a:cubicBezTo>
                  <a:pt x="6868531" y="3142533"/>
                  <a:pt x="6842727" y="2996352"/>
                  <a:pt x="6898135" y="2870997"/>
                </a:cubicBezTo>
                <a:cubicBezTo>
                  <a:pt x="6943718" y="2768042"/>
                  <a:pt x="6966771" y="2652905"/>
                  <a:pt x="6960877" y="2531611"/>
                </a:cubicBezTo>
                <a:cubicBezTo>
                  <a:pt x="6942146" y="2150964"/>
                  <a:pt x="6633018" y="1841705"/>
                  <a:pt x="6252371" y="1823105"/>
                </a:cubicBezTo>
                <a:cubicBezTo>
                  <a:pt x="6131208" y="1817210"/>
                  <a:pt x="6015940" y="1840133"/>
                  <a:pt x="5912984" y="1885848"/>
                </a:cubicBezTo>
                <a:cubicBezTo>
                  <a:pt x="5787761" y="1941386"/>
                  <a:pt x="5641449" y="1915450"/>
                  <a:pt x="5544519" y="1818520"/>
                </a:cubicBezTo>
                <a:lnTo>
                  <a:pt x="5143569" y="1417571"/>
                </a:lnTo>
                <a:cubicBezTo>
                  <a:pt x="5046639" y="1320641"/>
                  <a:pt x="5020704" y="1174328"/>
                  <a:pt x="5076242" y="1049105"/>
                </a:cubicBezTo>
                <a:cubicBezTo>
                  <a:pt x="5121957" y="946019"/>
                  <a:pt x="5145010" y="830751"/>
                  <a:pt x="5138985" y="709326"/>
                </a:cubicBezTo>
                <a:cubicBezTo>
                  <a:pt x="5119992" y="325536"/>
                  <a:pt x="4806017" y="15228"/>
                  <a:pt x="4422096" y="558"/>
                </a:cubicBezTo>
                <a:cubicBezTo>
                  <a:pt x="3996258" y="-15684"/>
                  <a:pt x="3645869" y="324750"/>
                  <a:pt x="3645869" y="747050"/>
                </a:cubicBezTo>
                <a:cubicBezTo>
                  <a:pt x="3645869" y="855638"/>
                  <a:pt x="3669053" y="958725"/>
                  <a:pt x="3710707" y="1051725"/>
                </a:cubicBezTo>
                <a:cubicBezTo>
                  <a:pt x="3766246" y="1175769"/>
                  <a:pt x="3738345" y="1321426"/>
                  <a:pt x="3642201" y="1417440"/>
                </a:cubicBezTo>
                <a:lnTo>
                  <a:pt x="3241252" y="1818389"/>
                </a:lnTo>
                <a:cubicBezTo>
                  <a:pt x="3144321" y="1915319"/>
                  <a:pt x="2998140" y="1941124"/>
                  <a:pt x="2872786" y="1885716"/>
                </a:cubicBezTo>
                <a:cubicBezTo>
                  <a:pt x="2769831" y="1840133"/>
                  <a:pt x="2654563" y="1817080"/>
                  <a:pt x="2533400" y="1822974"/>
                </a:cubicBezTo>
                <a:cubicBezTo>
                  <a:pt x="2152753" y="1841705"/>
                  <a:pt x="1843494" y="2150833"/>
                  <a:pt x="1824894" y="2531480"/>
                </a:cubicBezTo>
                <a:cubicBezTo>
                  <a:pt x="1818999" y="2652643"/>
                  <a:pt x="1841922" y="2767911"/>
                  <a:pt x="1887636" y="2870866"/>
                </a:cubicBezTo>
                <a:cubicBezTo>
                  <a:pt x="1943174" y="2996089"/>
                  <a:pt x="1917239" y="3142401"/>
                  <a:pt x="1820309" y="3239332"/>
                </a:cubicBezTo>
                <a:lnTo>
                  <a:pt x="1421324" y="3638316"/>
                </a:lnTo>
                <a:cubicBezTo>
                  <a:pt x="1324132" y="3735509"/>
                  <a:pt x="1177165" y="3761182"/>
                  <a:pt x="1051549" y="3704989"/>
                </a:cubicBezTo>
                <a:cubicBezTo>
                  <a:pt x="955536" y="3662025"/>
                  <a:pt x="848782" y="3638709"/>
                  <a:pt x="736395" y="3640281"/>
                </a:cubicBezTo>
                <a:cubicBezTo>
                  <a:pt x="339768" y="3645783"/>
                  <a:pt x="12825" y="3966569"/>
                  <a:pt x="382" y="4363065"/>
                </a:cubicBezTo>
                <a:cubicBezTo>
                  <a:pt x="-13241" y="4794797"/>
                  <a:pt x="339506" y="5147544"/>
                  <a:pt x="771238" y="5133790"/>
                </a:cubicBezTo>
                <a:cubicBezTo>
                  <a:pt x="1166162" y="5121346"/>
                  <a:pt x="1486293" y="4796893"/>
                  <a:pt x="1493891" y="4401837"/>
                </a:cubicBezTo>
                <a:cubicBezTo>
                  <a:pt x="1495986" y="4290106"/>
                  <a:pt x="1473588" y="4183745"/>
                  <a:pt x="1431672" y="4087994"/>
                </a:cubicBezTo>
                <a:cubicBezTo>
                  <a:pt x="1376920" y="3963032"/>
                  <a:pt x="1403117" y="3817506"/>
                  <a:pt x="1499654" y="3720969"/>
                </a:cubicBezTo>
                <a:lnTo>
                  <a:pt x="1901128" y="3319888"/>
                </a:lnTo>
                <a:cubicBezTo>
                  <a:pt x="1997272" y="3223744"/>
                  <a:pt x="2142798" y="3195975"/>
                  <a:pt x="2266973" y="3251513"/>
                </a:cubicBezTo>
                <a:cubicBezTo>
                  <a:pt x="2300375" y="3266446"/>
                  <a:pt x="2335086" y="3279020"/>
                  <a:pt x="2370846" y="3288844"/>
                </a:cubicBezTo>
                <a:cubicBezTo>
                  <a:pt x="2455725" y="3312422"/>
                  <a:pt x="2514407" y="3389835"/>
                  <a:pt x="2514407" y="3477989"/>
                </a:cubicBezTo>
                <a:lnTo>
                  <a:pt x="2514407" y="3479168"/>
                </a:lnTo>
                <a:cubicBezTo>
                  <a:pt x="2514407" y="3567715"/>
                  <a:pt x="2455070" y="3644604"/>
                  <a:pt x="2369798" y="3668574"/>
                </a:cubicBezTo>
                <a:cubicBezTo>
                  <a:pt x="2042200" y="3761051"/>
                  <a:pt x="1806032" y="4071227"/>
                  <a:pt x="1827644" y="4433143"/>
                </a:cubicBezTo>
                <a:cubicBezTo>
                  <a:pt x="1849781" y="4803180"/>
                  <a:pt x="2146466" y="5104711"/>
                  <a:pt x="2516110" y="5132218"/>
                </a:cubicBezTo>
                <a:cubicBezTo>
                  <a:pt x="2954522" y="5164834"/>
                  <a:pt x="3320237" y="4818767"/>
                  <a:pt x="3320237" y="4387298"/>
                </a:cubicBezTo>
                <a:cubicBezTo>
                  <a:pt x="3320237" y="4042803"/>
                  <a:pt x="3086949" y="3752930"/>
                  <a:pt x="2769700" y="3666610"/>
                </a:cubicBezTo>
                <a:cubicBezTo>
                  <a:pt x="2685344" y="3643687"/>
                  <a:pt x="2628103" y="3565357"/>
                  <a:pt x="2628103" y="3477989"/>
                </a:cubicBezTo>
                <a:lnTo>
                  <a:pt x="2628103" y="3477989"/>
                </a:lnTo>
                <a:cubicBezTo>
                  <a:pt x="2628103" y="3390752"/>
                  <a:pt x="2685214" y="3312553"/>
                  <a:pt x="2769307" y="3289369"/>
                </a:cubicBezTo>
                <a:cubicBezTo>
                  <a:pt x="3085770" y="3202655"/>
                  <a:pt x="3318271" y="2913044"/>
                  <a:pt x="3318271" y="2569204"/>
                </a:cubicBezTo>
                <a:cubicBezTo>
                  <a:pt x="3318271" y="2460748"/>
                  <a:pt x="3295087" y="2357661"/>
                  <a:pt x="3253433" y="2264661"/>
                </a:cubicBezTo>
                <a:cubicBezTo>
                  <a:pt x="3197895" y="2140616"/>
                  <a:pt x="3225795" y="1995090"/>
                  <a:pt x="3321939" y="1898946"/>
                </a:cubicBezTo>
                <a:lnTo>
                  <a:pt x="3723020" y="1497865"/>
                </a:lnTo>
                <a:cubicBezTo>
                  <a:pt x="3819164" y="1401721"/>
                  <a:pt x="3964690" y="1373821"/>
                  <a:pt x="4088734" y="1429359"/>
                </a:cubicBezTo>
                <a:cubicBezTo>
                  <a:pt x="4181735" y="1471013"/>
                  <a:pt x="4284690" y="1494067"/>
                  <a:pt x="4393147" y="1494067"/>
                </a:cubicBezTo>
                <a:cubicBezTo>
                  <a:pt x="4501604" y="1494067"/>
                  <a:pt x="4604560" y="1470882"/>
                  <a:pt x="4697560" y="1429359"/>
                </a:cubicBezTo>
                <a:cubicBezTo>
                  <a:pt x="4821605" y="1373821"/>
                  <a:pt x="4967130" y="1401721"/>
                  <a:pt x="5063275" y="1497865"/>
                </a:cubicBezTo>
                <a:lnTo>
                  <a:pt x="5464355" y="1898946"/>
                </a:lnTo>
                <a:cubicBezTo>
                  <a:pt x="5560500" y="1995090"/>
                  <a:pt x="5588400" y="2140616"/>
                  <a:pt x="5532861" y="2264661"/>
                </a:cubicBezTo>
                <a:cubicBezTo>
                  <a:pt x="5491208" y="2357661"/>
                  <a:pt x="5468023" y="2460616"/>
                  <a:pt x="5468023" y="2569204"/>
                </a:cubicBezTo>
                <a:cubicBezTo>
                  <a:pt x="5468023" y="2677661"/>
                  <a:pt x="5491208" y="2780748"/>
                  <a:pt x="5532861" y="2873748"/>
                </a:cubicBezTo>
                <a:cubicBezTo>
                  <a:pt x="5588400" y="2997792"/>
                  <a:pt x="5560500" y="3143318"/>
                  <a:pt x="5464355" y="3239462"/>
                </a:cubicBezTo>
                <a:lnTo>
                  <a:pt x="5065370" y="3638448"/>
                </a:lnTo>
                <a:cubicBezTo>
                  <a:pt x="4968179" y="3735639"/>
                  <a:pt x="4821212" y="3761313"/>
                  <a:pt x="4695596" y="3705120"/>
                </a:cubicBezTo>
                <a:cubicBezTo>
                  <a:pt x="4599582" y="3662156"/>
                  <a:pt x="4492828" y="3638841"/>
                  <a:pt x="4380442" y="3640412"/>
                </a:cubicBezTo>
                <a:cubicBezTo>
                  <a:pt x="3983814" y="3645914"/>
                  <a:pt x="3656872" y="3966700"/>
                  <a:pt x="3644428" y="4363196"/>
                </a:cubicBezTo>
                <a:cubicBezTo>
                  <a:pt x="3630806" y="4794928"/>
                  <a:pt x="3983552" y="5147675"/>
                  <a:pt x="4415284" y="5133921"/>
                </a:cubicBezTo>
                <a:cubicBezTo>
                  <a:pt x="4810209" y="5121477"/>
                  <a:pt x="5130340" y="4797024"/>
                  <a:pt x="5137937" y="4401968"/>
                </a:cubicBezTo>
                <a:cubicBezTo>
                  <a:pt x="5140033" y="4290237"/>
                  <a:pt x="5117634" y="4183875"/>
                  <a:pt x="5075718" y="4088124"/>
                </a:cubicBezTo>
                <a:cubicBezTo>
                  <a:pt x="5020966" y="3963163"/>
                  <a:pt x="5047163" y="3817637"/>
                  <a:pt x="5143700" y="3721100"/>
                </a:cubicBezTo>
                <a:lnTo>
                  <a:pt x="5544650" y="3319888"/>
                </a:lnTo>
                <a:cubicBezTo>
                  <a:pt x="5640794" y="3223744"/>
                  <a:pt x="5786321" y="3195975"/>
                  <a:pt x="5910496" y="3251513"/>
                </a:cubicBezTo>
                <a:cubicBezTo>
                  <a:pt x="5943897" y="3266446"/>
                  <a:pt x="5978609" y="3279020"/>
                  <a:pt x="6014368" y="3288844"/>
                </a:cubicBezTo>
                <a:cubicBezTo>
                  <a:pt x="6099247" y="3312422"/>
                  <a:pt x="6157929" y="3389835"/>
                  <a:pt x="6157929" y="3477989"/>
                </a:cubicBezTo>
                <a:lnTo>
                  <a:pt x="6157929" y="3478120"/>
                </a:lnTo>
                <a:cubicBezTo>
                  <a:pt x="6157929" y="3566929"/>
                  <a:pt x="6098068" y="3644080"/>
                  <a:pt x="6012403" y="3667788"/>
                </a:cubicBezTo>
                <a:cubicBezTo>
                  <a:pt x="5691748" y="3756859"/>
                  <a:pt x="5457937" y="4054199"/>
                  <a:pt x="5466058" y="4405112"/>
                </a:cubicBezTo>
                <a:cubicBezTo>
                  <a:pt x="5475096" y="4796762"/>
                  <a:pt x="5792084" y="5118858"/>
                  <a:pt x="6183603" y="5133790"/>
                </a:cubicBezTo>
                <a:cubicBezTo>
                  <a:pt x="6609571" y="5150032"/>
                  <a:pt x="6959960" y="4809599"/>
                  <a:pt x="6959960" y="4387298"/>
                </a:cubicBezTo>
                <a:cubicBezTo>
                  <a:pt x="6959960" y="4043851"/>
                  <a:pt x="6728245" y="3754764"/>
                  <a:pt x="6412567" y="3667527"/>
                </a:cubicBezTo>
                <a:cubicBezTo>
                  <a:pt x="6328605" y="3644342"/>
                  <a:pt x="6271757" y="3566143"/>
                  <a:pt x="6271757" y="3479037"/>
                </a:cubicBezTo>
                <a:lnTo>
                  <a:pt x="6271757" y="3477858"/>
                </a:lnTo>
                <a:cubicBezTo>
                  <a:pt x="6271757" y="3389704"/>
                  <a:pt x="6330439" y="3312291"/>
                  <a:pt x="6415318" y="3288713"/>
                </a:cubicBezTo>
                <a:cubicBezTo>
                  <a:pt x="6451077" y="3278758"/>
                  <a:pt x="6485789" y="3266184"/>
                  <a:pt x="6519191" y="3251382"/>
                </a:cubicBezTo>
                <a:cubicBezTo>
                  <a:pt x="6643366" y="3195975"/>
                  <a:pt x="6788891" y="3223744"/>
                  <a:pt x="6885036" y="3319757"/>
                </a:cubicBezTo>
                <a:lnTo>
                  <a:pt x="7286379" y="3721100"/>
                </a:lnTo>
                <a:cubicBezTo>
                  <a:pt x="7382785" y="3817506"/>
                  <a:pt x="7409113" y="3963163"/>
                  <a:pt x="7354361" y="4088124"/>
                </a:cubicBezTo>
                <a:cubicBezTo>
                  <a:pt x="7312445" y="4183875"/>
                  <a:pt x="7289915" y="4290237"/>
                  <a:pt x="7292142" y="4401968"/>
                </a:cubicBezTo>
                <a:cubicBezTo>
                  <a:pt x="7299739" y="4797024"/>
                  <a:pt x="7619870" y="5121477"/>
                  <a:pt x="8014795" y="5133921"/>
                </a:cubicBezTo>
                <a:cubicBezTo>
                  <a:pt x="8446527" y="5147544"/>
                  <a:pt x="8799273" y="4794797"/>
                  <a:pt x="8785650" y="4363196"/>
                </a:cubicBezTo>
                <a:cubicBezTo>
                  <a:pt x="8772945" y="3966700"/>
                  <a:pt x="8446133" y="3645914"/>
                  <a:pt x="8049376" y="3640412"/>
                </a:cubicBezTo>
                <a:close/>
              </a:path>
            </a:pathLst>
          </a:custGeom>
          <a:solidFill>
            <a:schemeClr val="tx2">
              <a:lumMod val="50000"/>
              <a:lumOff val="50000"/>
              <a:alpha val="7000"/>
            </a:schemeClr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202D227E-B5FB-4C50-930E-22C371D4EDA1}"/>
              </a:ext>
            </a:extLst>
          </p:cNvPr>
          <p:cNvSpPr/>
          <p:nvPr/>
        </p:nvSpPr>
        <p:spPr>
          <a:xfrm>
            <a:off x="6155330" y="413535"/>
            <a:ext cx="1724569" cy="1285240"/>
          </a:xfrm>
          <a:custGeom>
            <a:avLst/>
            <a:gdLst>
              <a:gd name="connsiteX0" fmla="*/ 1613886 w 1724569"/>
              <a:gd name="connsiteY0" fmla="*/ 1285240 h 1285240"/>
              <a:gd name="connsiteX1" fmla="*/ 1724569 w 1724569"/>
              <a:gd name="connsiteY1" fmla="*/ 862415 h 1285240"/>
              <a:gd name="connsiteX2" fmla="*/ 862285 w 1724569"/>
              <a:gd name="connsiteY2" fmla="*/ 0 h 1285240"/>
              <a:gd name="connsiteX3" fmla="*/ 0 w 1724569"/>
              <a:gd name="connsiteY3" fmla="*/ 862415 h 1285240"/>
              <a:gd name="connsiteX4" fmla="*/ 110684 w 1724569"/>
              <a:gd name="connsiteY4" fmla="*/ 1285240 h 128524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69" h="1285240">
                <a:moveTo>
                  <a:pt x="1613886" y="1285240"/>
                </a:moveTo>
                <a:cubicBezTo>
                  <a:pt x="1684356" y="1160279"/>
                  <a:pt x="1724569" y="1016063"/>
                  <a:pt x="1724569" y="862415"/>
                </a:cubicBezTo>
                <a:cubicBezTo>
                  <a:pt x="1724569" y="386148"/>
                  <a:pt x="1338552" y="0"/>
                  <a:pt x="862285" y="0"/>
                </a:cubicBezTo>
                <a:cubicBezTo>
                  <a:pt x="386017" y="0"/>
                  <a:pt x="0" y="386148"/>
                  <a:pt x="0" y="862415"/>
                </a:cubicBezTo>
                <a:cubicBezTo>
                  <a:pt x="0" y="1016063"/>
                  <a:pt x="40213" y="1160279"/>
                  <a:pt x="110684" y="1285240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14FCA1C-0864-448F-9A4E-4EF31FD3FCAD}"/>
              </a:ext>
            </a:extLst>
          </p:cNvPr>
          <p:cNvSpPr/>
          <p:nvPr/>
        </p:nvSpPr>
        <p:spPr>
          <a:xfrm>
            <a:off x="8377124" y="2235558"/>
            <a:ext cx="1316939" cy="1299648"/>
          </a:xfrm>
          <a:custGeom>
            <a:avLst/>
            <a:gdLst>
              <a:gd name="connsiteX0" fmla="*/ 0 w 1316939"/>
              <a:gd name="connsiteY0" fmla="*/ 129546 h 1299648"/>
              <a:gd name="connsiteX1" fmla="*/ 454655 w 1316939"/>
              <a:gd name="connsiteY1" fmla="*/ 0 h 1299648"/>
              <a:gd name="connsiteX2" fmla="*/ 1316939 w 1316939"/>
              <a:gd name="connsiteY2" fmla="*/ 862284 h 1299648"/>
              <a:gd name="connsiteX3" fmla="*/ 1197872 w 1316939"/>
              <a:gd name="connsiteY3" fmla="*/ 1299649 h 129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6939" h="1299648">
                <a:moveTo>
                  <a:pt x="0" y="129546"/>
                </a:moveTo>
                <a:cubicBezTo>
                  <a:pt x="132035" y="47417"/>
                  <a:pt x="287778" y="0"/>
                  <a:pt x="454655" y="0"/>
                </a:cubicBezTo>
                <a:cubicBezTo>
                  <a:pt x="930922" y="0"/>
                  <a:pt x="1316939" y="386017"/>
                  <a:pt x="1316939" y="862284"/>
                </a:cubicBezTo>
                <a:cubicBezTo>
                  <a:pt x="1316939" y="1021957"/>
                  <a:pt x="1273583" y="1171413"/>
                  <a:pt x="1197872" y="1299649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0C4A3354-655F-4E9A-B363-BD7D92D23AA4}"/>
              </a:ext>
            </a:extLst>
          </p:cNvPr>
          <p:cNvSpPr/>
          <p:nvPr/>
        </p:nvSpPr>
        <p:spPr>
          <a:xfrm>
            <a:off x="4347192" y="2235558"/>
            <a:ext cx="1316939" cy="1299648"/>
          </a:xfrm>
          <a:custGeom>
            <a:avLst/>
            <a:gdLst>
              <a:gd name="connsiteX0" fmla="*/ 1316939 w 1316939"/>
              <a:gd name="connsiteY0" fmla="*/ 129546 h 1299648"/>
              <a:gd name="connsiteX1" fmla="*/ 862285 w 1316939"/>
              <a:gd name="connsiteY1" fmla="*/ 0 h 1299648"/>
              <a:gd name="connsiteX2" fmla="*/ 0 w 1316939"/>
              <a:gd name="connsiteY2" fmla="*/ 862284 h 1299648"/>
              <a:gd name="connsiteX3" fmla="*/ 119067 w 1316939"/>
              <a:gd name="connsiteY3" fmla="*/ 1299649 h 129964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316939" h="1299648">
                <a:moveTo>
                  <a:pt x="1316939" y="129546"/>
                </a:moveTo>
                <a:cubicBezTo>
                  <a:pt x="1184905" y="47417"/>
                  <a:pt x="1029162" y="0"/>
                  <a:pt x="862285" y="0"/>
                </a:cubicBezTo>
                <a:cubicBezTo>
                  <a:pt x="386017" y="0"/>
                  <a:pt x="0" y="386017"/>
                  <a:pt x="0" y="862284"/>
                </a:cubicBezTo>
                <a:cubicBezTo>
                  <a:pt x="0" y="1021957"/>
                  <a:pt x="43357" y="1171413"/>
                  <a:pt x="119067" y="1299649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8F8954E3-7816-476D-AB6C-A8F9CB0AFFB8}"/>
              </a:ext>
            </a:extLst>
          </p:cNvPr>
          <p:cNvSpPr/>
          <p:nvPr/>
        </p:nvSpPr>
        <p:spPr>
          <a:xfrm>
            <a:off x="4333307" y="4073824"/>
            <a:ext cx="1724568" cy="1704528"/>
          </a:xfrm>
          <a:custGeom>
            <a:avLst/>
            <a:gdLst>
              <a:gd name="connsiteX0" fmla="*/ 1047369 w 1724568"/>
              <a:gd name="connsiteY0" fmla="*/ 0 h 1704528"/>
              <a:gd name="connsiteX1" fmla="*/ 1724569 w 1724568"/>
              <a:gd name="connsiteY1" fmla="*/ 842243 h 1704528"/>
              <a:gd name="connsiteX2" fmla="*/ 862285 w 1724568"/>
              <a:gd name="connsiteY2" fmla="*/ 1704528 h 1704528"/>
              <a:gd name="connsiteX3" fmla="*/ 0 w 1724568"/>
              <a:gd name="connsiteY3" fmla="*/ 842243 h 1704528"/>
              <a:gd name="connsiteX4" fmla="*/ 676153 w 1724568"/>
              <a:gd name="connsiteY4" fmla="*/ 262 h 1704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68" h="1704528">
                <a:moveTo>
                  <a:pt x="1047369" y="0"/>
                </a:moveTo>
                <a:cubicBezTo>
                  <a:pt x="1434565" y="84617"/>
                  <a:pt x="1724569" y="429636"/>
                  <a:pt x="1724569" y="842243"/>
                </a:cubicBezTo>
                <a:cubicBezTo>
                  <a:pt x="1724569" y="1318511"/>
                  <a:pt x="1338421" y="1704528"/>
                  <a:pt x="862285" y="1704528"/>
                </a:cubicBezTo>
                <a:cubicBezTo>
                  <a:pt x="386017" y="1704528"/>
                  <a:pt x="0" y="1318511"/>
                  <a:pt x="0" y="842243"/>
                </a:cubicBezTo>
                <a:cubicBezTo>
                  <a:pt x="0" y="430029"/>
                  <a:pt x="289349" y="85141"/>
                  <a:pt x="676153" y="262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01C284F2-5E03-4667-B19B-51386813E997}"/>
              </a:ext>
            </a:extLst>
          </p:cNvPr>
          <p:cNvSpPr/>
          <p:nvPr/>
        </p:nvSpPr>
        <p:spPr>
          <a:xfrm>
            <a:off x="7977092" y="4073824"/>
            <a:ext cx="1724568" cy="1704528"/>
          </a:xfrm>
          <a:custGeom>
            <a:avLst/>
            <a:gdLst>
              <a:gd name="connsiteX0" fmla="*/ 1047368 w 1724568"/>
              <a:gd name="connsiteY0" fmla="*/ 0 h 1704528"/>
              <a:gd name="connsiteX1" fmla="*/ 1724569 w 1724568"/>
              <a:gd name="connsiteY1" fmla="*/ 842243 h 1704528"/>
              <a:gd name="connsiteX2" fmla="*/ 862284 w 1724568"/>
              <a:gd name="connsiteY2" fmla="*/ 1704528 h 1704528"/>
              <a:gd name="connsiteX3" fmla="*/ 0 w 1724568"/>
              <a:gd name="connsiteY3" fmla="*/ 842243 h 1704528"/>
              <a:gd name="connsiteX4" fmla="*/ 676153 w 1724568"/>
              <a:gd name="connsiteY4" fmla="*/ 262 h 17045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68" h="1704528">
                <a:moveTo>
                  <a:pt x="1047368" y="0"/>
                </a:moveTo>
                <a:cubicBezTo>
                  <a:pt x="1434565" y="84617"/>
                  <a:pt x="1724569" y="429636"/>
                  <a:pt x="1724569" y="842243"/>
                </a:cubicBezTo>
                <a:cubicBezTo>
                  <a:pt x="1724569" y="1318511"/>
                  <a:pt x="1338421" y="1704528"/>
                  <a:pt x="862284" y="1704528"/>
                </a:cubicBezTo>
                <a:cubicBezTo>
                  <a:pt x="386017" y="1704528"/>
                  <a:pt x="0" y="1318511"/>
                  <a:pt x="0" y="842243"/>
                </a:cubicBezTo>
                <a:cubicBezTo>
                  <a:pt x="0" y="430029"/>
                  <a:pt x="289349" y="85141"/>
                  <a:pt x="676153" y="262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56DC1045-D1F4-442B-BC89-52324267B947}"/>
              </a:ext>
            </a:extLst>
          </p:cNvPr>
          <p:cNvSpPr/>
          <p:nvPr/>
        </p:nvSpPr>
        <p:spPr>
          <a:xfrm>
            <a:off x="9810792" y="4053877"/>
            <a:ext cx="1724533" cy="1724506"/>
          </a:xfrm>
          <a:custGeom>
            <a:avLst/>
            <a:gdLst>
              <a:gd name="connsiteX0" fmla="*/ 397655 w 1724533"/>
              <a:gd name="connsiteY0" fmla="*/ 135738 h 1724506"/>
              <a:gd name="connsiteX1" fmla="*/ 1472007 w 1724533"/>
              <a:gd name="connsiteY1" fmla="*/ 252447 h 1724506"/>
              <a:gd name="connsiteX2" fmla="*/ 1472007 w 1724533"/>
              <a:gd name="connsiteY2" fmla="*/ 1471932 h 1724506"/>
              <a:gd name="connsiteX3" fmla="*/ 252523 w 1724533"/>
              <a:gd name="connsiteY3" fmla="*/ 1471932 h 1724506"/>
              <a:gd name="connsiteX4" fmla="*/ 135289 w 1724533"/>
              <a:gd name="connsiteY4" fmla="*/ 398497 h 172450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33" h="1724506">
                <a:moveTo>
                  <a:pt x="397655" y="135738"/>
                </a:moveTo>
                <a:cubicBezTo>
                  <a:pt x="731278" y="-78163"/>
                  <a:pt x="1180300" y="-39259"/>
                  <a:pt x="1472007" y="252447"/>
                </a:cubicBezTo>
                <a:cubicBezTo>
                  <a:pt x="1808774" y="589214"/>
                  <a:pt x="1808643" y="1135166"/>
                  <a:pt x="1472007" y="1471932"/>
                </a:cubicBezTo>
                <a:cubicBezTo>
                  <a:pt x="1135241" y="1808699"/>
                  <a:pt x="589289" y="1808699"/>
                  <a:pt x="252523" y="1471932"/>
                </a:cubicBezTo>
                <a:cubicBezTo>
                  <a:pt x="-38923" y="1180487"/>
                  <a:pt x="-78218" y="731989"/>
                  <a:pt x="135289" y="398497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4287373E-1C7C-4763-A9EF-2A06B890E362}"/>
              </a:ext>
            </a:extLst>
          </p:cNvPr>
          <p:cNvSpPr/>
          <p:nvPr/>
        </p:nvSpPr>
        <p:spPr>
          <a:xfrm>
            <a:off x="6155167" y="4053671"/>
            <a:ext cx="1724507" cy="1724533"/>
          </a:xfrm>
          <a:custGeom>
            <a:avLst/>
            <a:gdLst>
              <a:gd name="connsiteX0" fmla="*/ 1588769 w 1724507"/>
              <a:gd name="connsiteY0" fmla="*/ 397656 h 1724533"/>
              <a:gd name="connsiteX1" fmla="*/ 1472060 w 1724507"/>
              <a:gd name="connsiteY1" fmla="*/ 1472007 h 1724533"/>
              <a:gd name="connsiteX2" fmla="*/ 252575 w 1724507"/>
              <a:gd name="connsiteY2" fmla="*/ 1472007 h 1724533"/>
              <a:gd name="connsiteX3" fmla="*/ 252575 w 1724507"/>
              <a:gd name="connsiteY3" fmla="*/ 252522 h 1724533"/>
              <a:gd name="connsiteX4" fmla="*/ 1326010 w 1724507"/>
              <a:gd name="connsiteY4" fmla="*/ 135290 h 1724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07" h="1724533">
                <a:moveTo>
                  <a:pt x="1588769" y="397656"/>
                </a:moveTo>
                <a:cubicBezTo>
                  <a:pt x="1802670" y="731279"/>
                  <a:pt x="1763767" y="1180300"/>
                  <a:pt x="1472060" y="1472007"/>
                </a:cubicBezTo>
                <a:cubicBezTo>
                  <a:pt x="1135293" y="1808774"/>
                  <a:pt x="589341" y="1808643"/>
                  <a:pt x="252575" y="1472007"/>
                </a:cubicBezTo>
                <a:cubicBezTo>
                  <a:pt x="-84192" y="1135241"/>
                  <a:pt x="-84192" y="589289"/>
                  <a:pt x="252575" y="252522"/>
                </a:cubicBezTo>
                <a:cubicBezTo>
                  <a:pt x="544020" y="-38923"/>
                  <a:pt x="992518" y="-78219"/>
                  <a:pt x="1326010" y="135290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5" name="Freeform: Shape 34">
            <a:extLst>
              <a:ext uri="{FF2B5EF4-FFF2-40B4-BE49-F238E27FC236}">
                <a16:creationId xmlns:a16="http://schemas.microsoft.com/office/drawing/2014/main" id="{64865FE8-B520-44CF-9F40-E750A4761882}"/>
              </a:ext>
            </a:extLst>
          </p:cNvPr>
          <p:cNvSpPr/>
          <p:nvPr/>
        </p:nvSpPr>
        <p:spPr>
          <a:xfrm>
            <a:off x="2506667" y="4053671"/>
            <a:ext cx="1724507" cy="1724533"/>
          </a:xfrm>
          <a:custGeom>
            <a:avLst/>
            <a:gdLst>
              <a:gd name="connsiteX0" fmla="*/ 1588769 w 1724507"/>
              <a:gd name="connsiteY0" fmla="*/ 397656 h 1724533"/>
              <a:gd name="connsiteX1" fmla="*/ 1472060 w 1724507"/>
              <a:gd name="connsiteY1" fmla="*/ 1472007 h 1724533"/>
              <a:gd name="connsiteX2" fmla="*/ 252575 w 1724507"/>
              <a:gd name="connsiteY2" fmla="*/ 1472007 h 1724533"/>
              <a:gd name="connsiteX3" fmla="*/ 252575 w 1724507"/>
              <a:gd name="connsiteY3" fmla="*/ 252522 h 1724533"/>
              <a:gd name="connsiteX4" fmla="*/ 1326010 w 1724507"/>
              <a:gd name="connsiteY4" fmla="*/ 135290 h 17245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724507" h="1724533">
                <a:moveTo>
                  <a:pt x="1588769" y="397656"/>
                </a:moveTo>
                <a:cubicBezTo>
                  <a:pt x="1802670" y="731279"/>
                  <a:pt x="1763767" y="1180300"/>
                  <a:pt x="1472060" y="1472007"/>
                </a:cubicBezTo>
                <a:cubicBezTo>
                  <a:pt x="1135293" y="1808774"/>
                  <a:pt x="589341" y="1808643"/>
                  <a:pt x="252575" y="1472007"/>
                </a:cubicBezTo>
                <a:cubicBezTo>
                  <a:pt x="-84192" y="1135241"/>
                  <a:pt x="-84192" y="589289"/>
                  <a:pt x="252575" y="252522"/>
                </a:cubicBezTo>
                <a:cubicBezTo>
                  <a:pt x="544020" y="-38923"/>
                  <a:pt x="992518" y="-78219"/>
                  <a:pt x="1326010" y="135290"/>
                </a:cubicBezTo>
              </a:path>
            </a:pathLst>
          </a:custGeom>
          <a:noFill/>
          <a:ln w="9819" cap="rnd">
            <a:solidFill>
              <a:srgbClr val="C1C1C1"/>
            </a:solidFill>
            <a:prstDash val="solid"/>
            <a:miter/>
          </a:ln>
        </p:spPr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Freeform: Shape 38">
            <a:extLst>
              <a:ext uri="{FF2B5EF4-FFF2-40B4-BE49-F238E27FC236}">
                <a16:creationId xmlns:a16="http://schemas.microsoft.com/office/drawing/2014/main" id="{90EB65E8-30C9-42B4-8A01-B9DFA3E32772}"/>
              </a:ext>
            </a:extLst>
          </p:cNvPr>
          <p:cNvSpPr/>
          <p:nvPr/>
        </p:nvSpPr>
        <p:spPr>
          <a:xfrm>
            <a:off x="5772850" y="1884776"/>
            <a:ext cx="635415" cy="635415"/>
          </a:xfrm>
          <a:custGeom>
            <a:avLst/>
            <a:gdLst>
              <a:gd name="connsiteX0" fmla="*/ 0 w 635415"/>
              <a:gd name="connsiteY0" fmla="*/ 635416 h 635415"/>
              <a:gd name="connsiteX1" fmla="*/ 635416 w 635415"/>
              <a:gd name="connsiteY1" fmla="*/ 0 h 6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415" h="635415">
                <a:moveTo>
                  <a:pt x="0" y="635416"/>
                </a:moveTo>
                <a:lnTo>
                  <a:pt x="635416" y="0"/>
                </a:lnTo>
              </a:path>
            </a:pathLst>
          </a:custGeom>
          <a:ln w="9819" cap="rnd">
            <a:solidFill>
              <a:srgbClr val="E0E0E0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0" name="Freeform: Shape 39">
            <a:extLst>
              <a:ext uri="{FF2B5EF4-FFF2-40B4-BE49-F238E27FC236}">
                <a16:creationId xmlns:a16="http://schemas.microsoft.com/office/drawing/2014/main" id="{7CF4FC44-655B-498B-917E-DE62F1709B67}"/>
              </a:ext>
            </a:extLst>
          </p:cNvPr>
          <p:cNvSpPr/>
          <p:nvPr/>
        </p:nvSpPr>
        <p:spPr>
          <a:xfrm>
            <a:off x="7582036" y="3717933"/>
            <a:ext cx="635415" cy="635415"/>
          </a:xfrm>
          <a:custGeom>
            <a:avLst/>
            <a:gdLst>
              <a:gd name="connsiteX0" fmla="*/ 0 w 635415"/>
              <a:gd name="connsiteY0" fmla="*/ 635416 h 635415"/>
              <a:gd name="connsiteX1" fmla="*/ 635416 w 635415"/>
              <a:gd name="connsiteY1" fmla="*/ 0 h 6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415" h="635415">
                <a:moveTo>
                  <a:pt x="0" y="635416"/>
                </a:moveTo>
                <a:lnTo>
                  <a:pt x="635416" y="0"/>
                </a:lnTo>
              </a:path>
            </a:pathLst>
          </a:custGeom>
          <a:ln w="9819" cap="rnd">
            <a:solidFill>
              <a:srgbClr val="E0E0E0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1" name="Freeform: Shape 40">
            <a:extLst>
              <a:ext uri="{FF2B5EF4-FFF2-40B4-BE49-F238E27FC236}">
                <a16:creationId xmlns:a16="http://schemas.microsoft.com/office/drawing/2014/main" id="{C7620C1D-8064-463E-AF9B-B9D118C54192}"/>
              </a:ext>
            </a:extLst>
          </p:cNvPr>
          <p:cNvSpPr/>
          <p:nvPr/>
        </p:nvSpPr>
        <p:spPr>
          <a:xfrm>
            <a:off x="7626965" y="1884776"/>
            <a:ext cx="635415" cy="635415"/>
          </a:xfrm>
          <a:custGeom>
            <a:avLst/>
            <a:gdLst>
              <a:gd name="connsiteX0" fmla="*/ 635416 w 635415"/>
              <a:gd name="connsiteY0" fmla="*/ 635416 h 635415"/>
              <a:gd name="connsiteX1" fmla="*/ 0 w 635415"/>
              <a:gd name="connsiteY1" fmla="*/ 0 h 6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415" h="635415">
                <a:moveTo>
                  <a:pt x="635416" y="635416"/>
                </a:moveTo>
                <a:lnTo>
                  <a:pt x="0" y="0"/>
                </a:lnTo>
              </a:path>
            </a:pathLst>
          </a:custGeom>
          <a:ln w="9819" cap="rnd">
            <a:solidFill>
              <a:srgbClr val="E0E0E0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Freeform: Shape 41">
            <a:extLst>
              <a:ext uri="{FF2B5EF4-FFF2-40B4-BE49-F238E27FC236}">
                <a16:creationId xmlns:a16="http://schemas.microsoft.com/office/drawing/2014/main" id="{0D83CB2F-5109-4321-8961-30CC047D9309}"/>
              </a:ext>
            </a:extLst>
          </p:cNvPr>
          <p:cNvSpPr/>
          <p:nvPr/>
        </p:nvSpPr>
        <p:spPr>
          <a:xfrm>
            <a:off x="9445320" y="3703132"/>
            <a:ext cx="635415" cy="635415"/>
          </a:xfrm>
          <a:custGeom>
            <a:avLst/>
            <a:gdLst>
              <a:gd name="connsiteX0" fmla="*/ 635416 w 635415"/>
              <a:gd name="connsiteY0" fmla="*/ 635416 h 635415"/>
              <a:gd name="connsiteX1" fmla="*/ 0 w 635415"/>
              <a:gd name="connsiteY1" fmla="*/ 0 h 6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415" h="635415">
                <a:moveTo>
                  <a:pt x="635416" y="635416"/>
                </a:moveTo>
                <a:lnTo>
                  <a:pt x="0" y="0"/>
                </a:lnTo>
              </a:path>
            </a:pathLst>
          </a:custGeom>
          <a:ln w="9819" cap="rnd">
            <a:solidFill>
              <a:srgbClr val="E0E0E0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B720DEAF-53D1-4501-9215-FDEB1A489DDD}"/>
              </a:ext>
            </a:extLst>
          </p:cNvPr>
          <p:cNvSpPr/>
          <p:nvPr/>
        </p:nvSpPr>
        <p:spPr>
          <a:xfrm>
            <a:off x="3933144" y="3723042"/>
            <a:ext cx="635415" cy="635415"/>
          </a:xfrm>
          <a:custGeom>
            <a:avLst/>
            <a:gdLst>
              <a:gd name="connsiteX0" fmla="*/ 0 w 635415"/>
              <a:gd name="connsiteY0" fmla="*/ 635416 h 635415"/>
              <a:gd name="connsiteX1" fmla="*/ 635416 w 635415"/>
              <a:gd name="connsiteY1" fmla="*/ 0 h 63541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635415" h="635415">
                <a:moveTo>
                  <a:pt x="0" y="635416"/>
                </a:moveTo>
                <a:lnTo>
                  <a:pt x="635416" y="0"/>
                </a:lnTo>
              </a:path>
            </a:pathLst>
          </a:custGeom>
          <a:ln w="9819" cap="rnd">
            <a:solidFill>
              <a:srgbClr val="E0E0E0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2" name="Freeform: Shape 51">
            <a:extLst>
              <a:ext uri="{FF2B5EF4-FFF2-40B4-BE49-F238E27FC236}">
                <a16:creationId xmlns:a16="http://schemas.microsoft.com/office/drawing/2014/main" id="{707C22F6-1B08-4337-931D-C3E4076A54A9}"/>
              </a:ext>
            </a:extLst>
          </p:cNvPr>
          <p:cNvSpPr/>
          <p:nvPr/>
        </p:nvSpPr>
        <p:spPr>
          <a:xfrm>
            <a:off x="6322600" y="580936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9" name="Freeform: Shape 58">
            <a:extLst>
              <a:ext uri="{FF2B5EF4-FFF2-40B4-BE49-F238E27FC236}">
                <a16:creationId xmlns:a16="http://schemas.microsoft.com/office/drawing/2014/main" id="{7F9B0865-C736-4060-A9ED-35D4CE04F1B6}"/>
              </a:ext>
            </a:extLst>
          </p:cNvPr>
          <p:cNvSpPr/>
          <p:nvPr/>
        </p:nvSpPr>
        <p:spPr>
          <a:xfrm rot="16618376">
            <a:off x="6408220" y="666537"/>
            <a:ext cx="1218694" cy="1218694"/>
          </a:xfrm>
          <a:custGeom>
            <a:avLst/>
            <a:gdLst>
              <a:gd name="connsiteX0" fmla="*/ 1218695 w 1218694"/>
              <a:gd name="connsiteY0" fmla="*/ 609347 h 1218694"/>
              <a:gd name="connsiteX1" fmla="*/ 609347 w 1218694"/>
              <a:gd name="connsiteY1" fmla="*/ 1218694 h 1218694"/>
              <a:gd name="connsiteX2" fmla="*/ 0 w 1218694"/>
              <a:gd name="connsiteY2" fmla="*/ 609347 h 1218694"/>
              <a:gd name="connsiteX3" fmla="*/ 609347 w 1218694"/>
              <a:gd name="connsiteY3" fmla="*/ 0 h 1218694"/>
              <a:gd name="connsiteX4" fmla="*/ 1218695 w 1218694"/>
              <a:gd name="connsiteY4" fmla="*/ 609347 h 12186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94" h="1218694">
                <a:moveTo>
                  <a:pt x="1218695" y="609347"/>
                </a:moveTo>
                <a:cubicBezTo>
                  <a:pt x="1218695" y="945880"/>
                  <a:pt x="945880" y="1218694"/>
                  <a:pt x="609347" y="1218694"/>
                </a:cubicBezTo>
                <a:cubicBezTo>
                  <a:pt x="272814" y="1218694"/>
                  <a:pt x="0" y="945880"/>
                  <a:pt x="0" y="609347"/>
                </a:cubicBezTo>
                <a:cubicBezTo>
                  <a:pt x="0" y="272814"/>
                  <a:pt x="272815" y="0"/>
                  <a:pt x="609347" y="0"/>
                </a:cubicBezTo>
                <a:cubicBezTo>
                  <a:pt x="945881" y="0"/>
                  <a:pt x="1218695" y="272814"/>
                  <a:pt x="1218695" y="609347"/>
                </a:cubicBezTo>
                <a:close/>
              </a:path>
            </a:pathLst>
          </a:custGeom>
          <a:noFill/>
          <a:ln w="65357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61BFF101-A1FA-4B8B-83A6-A2246509E42F}"/>
              </a:ext>
            </a:extLst>
          </p:cNvPr>
          <p:cNvSpPr/>
          <p:nvPr/>
        </p:nvSpPr>
        <p:spPr>
          <a:xfrm>
            <a:off x="4500053" y="2402959"/>
            <a:ext cx="1390029" cy="1390029"/>
          </a:xfrm>
          <a:custGeom>
            <a:avLst/>
            <a:gdLst>
              <a:gd name="connsiteX0" fmla="*/ 1390029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29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29" y="695015"/>
                </a:moveTo>
                <a:cubicBezTo>
                  <a:pt x="1390029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29" y="311169"/>
                  <a:pt x="1390029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" name="Freeform: Shape 70">
            <a:extLst>
              <a:ext uri="{FF2B5EF4-FFF2-40B4-BE49-F238E27FC236}">
                <a16:creationId xmlns:a16="http://schemas.microsoft.com/office/drawing/2014/main" id="{AE678E6D-E7F0-4C5F-81D5-81F21D2A1245}"/>
              </a:ext>
            </a:extLst>
          </p:cNvPr>
          <p:cNvSpPr/>
          <p:nvPr/>
        </p:nvSpPr>
        <p:spPr>
          <a:xfrm rot="16624260">
            <a:off x="4586155" y="2488482"/>
            <a:ext cx="1218705" cy="1218705"/>
          </a:xfrm>
          <a:custGeom>
            <a:avLst/>
            <a:gdLst>
              <a:gd name="connsiteX0" fmla="*/ 1218706 w 1218705"/>
              <a:gd name="connsiteY0" fmla="*/ 609353 h 1218705"/>
              <a:gd name="connsiteX1" fmla="*/ 609353 w 1218705"/>
              <a:gd name="connsiteY1" fmla="*/ 1218706 h 1218705"/>
              <a:gd name="connsiteX2" fmla="*/ 0 w 1218705"/>
              <a:gd name="connsiteY2" fmla="*/ 609353 h 1218705"/>
              <a:gd name="connsiteX3" fmla="*/ 609353 w 1218705"/>
              <a:gd name="connsiteY3" fmla="*/ 0 h 1218705"/>
              <a:gd name="connsiteX4" fmla="*/ 1218706 w 1218705"/>
              <a:gd name="connsiteY4" fmla="*/ 609353 h 1218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05" h="1218705">
                <a:moveTo>
                  <a:pt x="1218706" y="609353"/>
                </a:moveTo>
                <a:cubicBezTo>
                  <a:pt x="1218706" y="945889"/>
                  <a:pt x="945889" y="1218706"/>
                  <a:pt x="609353" y="1218706"/>
                </a:cubicBezTo>
                <a:cubicBezTo>
                  <a:pt x="272816" y="1218706"/>
                  <a:pt x="0" y="945889"/>
                  <a:pt x="0" y="609353"/>
                </a:cubicBezTo>
                <a:cubicBezTo>
                  <a:pt x="0" y="272816"/>
                  <a:pt x="272816" y="0"/>
                  <a:pt x="609353" y="0"/>
                </a:cubicBezTo>
                <a:cubicBezTo>
                  <a:pt x="945889" y="0"/>
                  <a:pt x="1218706" y="272816"/>
                  <a:pt x="1218706" y="609353"/>
                </a:cubicBezTo>
                <a:close/>
              </a:path>
            </a:pathLst>
          </a:custGeom>
          <a:noFill/>
          <a:ln w="56887" cap="flat">
            <a:solidFill>
              <a:schemeClr val="accent1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2" name="Freeform: Shape 81">
            <a:extLst>
              <a:ext uri="{FF2B5EF4-FFF2-40B4-BE49-F238E27FC236}">
                <a16:creationId xmlns:a16="http://schemas.microsoft.com/office/drawing/2014/main" id="{48C691E8-EAE3-4263-BC53-ADAC0960837A}"/>
              </a:ext>
            </a:extLst>
          </p:cNvPr>
          <p:cNvSpPr/>
          <p:nvPr/>
        </p:nvSpPr>
        <p:spPr>
          <a:xfrm>
            <a:off x="8136764" y="2402959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7" name="Freeform: Shape 86">
            <a:extLst>
              <a:ext uri="{FF2B5EF4-FFF2-40B4-BE49-F238E27FC236}">
                <a16:creationId xmlns:a16="http://schemas.microsoft.com/office/drawing/2014/main" id="{5FF2D653-A295-401D-8447-035C862C3415}"/>
              </a:ext>
            </a:extLst>
          </p:cNvPr>
          <p:cNvSpPr/>
          <p:nvPr/>
        </p:nvSpPr>
        <p:spPr>
          <a:xfrm rot="16659609">
            <a:off x="8222668" y="2488578"/>
            <a:ext cx="1218728" cy="1218728"/>
          </a:xfrm>
          <a:custGeom>
            <a:avLst/>
            <a:gdLst>
              <a:gd name="connsiteX0" fmla="*/ 1218729 w 1218728"/>
              <a:gd name="connsiteY0" fmla="*/ 609364 h 1218728"/>
              <a:gd name="connsiteX1" fmla="*/ 609365 w 1218728"/>
              <a:gd name="connsiteY1" fmla="*/ 1218728 h 1218728"/>
              <a:gd name="connsiteX2" fmla="*/ 1 w 1218728"/>
              <a:gd name="connsiteY2" fmla="*/ 609364 h 1218728"/>
              <a:gd name="connsiteX3" fmla="*/ 609365 w 1218728"/>
              <a:gd name="connsiteY3" fmla="*/ 0 h 1218728"/>
              <a:gd name="connsiteX4" fmla="*/ 1218729 w 1218728"/>
              <a:gd name="connsiteY4" fmla="*/ 609364 h 121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28" h="1218728">
                <a:moveTo>
                  <a:pt x="1218729" y="609364"/>
                </a:moveTo>
                <a:cubicBezTo>
                  <a:pt x="1218729" y="945907"/>
                  <a:pt x="945907" y="1218728"/>
                  <a:pt x="609365" y="1218728"/>
                </a:cubicBezTo>
                <a:cubicBezTo>
                  <a:pt x="272822" y="1218728"/>
                  <a:pt x="1" y="945906"/>
                  <a:pt x="1" y="609364"/>
                </a:cubicBezTo>
                <a:cubicBezTo>
                  <a:pt x="1" y="272821"/>
                  <a:pt x="272822" y="0"/>
                  <a:pt x="609365" y="0"/>
                </a:cubicBezTo>
                <a:cubicBezTo>
                  <a:pt x="945907" y="0"/>
                  <a:pt x="1218729" y="272821"/>
                  <a:pt x="1218729" y="609364"/>
                </a:cubicBezTo>
                <a:close/>
              </a:path>
            </a:pathLst>
          </a:custGeom>
          <a:noFill/>
          <a:ln w="56888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8" name="Freeform: Shape 97">
            <a:extLst>
              <a:ext uri="{FF2B5EF4-FFF2-40B4-BE49-F238E27FC236}">
                <a16:creationId xmlns:a16="http://schemas.microsoft.com/office/drawing/2014/main" id="{59F5D3A2-1FA9-4C8E-A01D-6BD80C866CD5}"/>
              </a:ext>
            </a:extLst>
          </p:cNvPr>
          <p:cNvSpPr/>
          <p:nvPr/>
        </p:nvSpPr>
        <p:spPr>
          <a:xfrm>
            <a:off x="2694142" y="4221052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3" name="Freeform: Shape 102">
            <a:extLst>
              <a:ext uri="{FF2B5EF4-FFF2-40B4-BE49-F238E27FC236}">
                <a16:creationId xmlns:a16="http://schemas.microsoft.com/office/drawing/2014/main" id="{9F2E1DA1-A4D9-43A1-8450-70E45ED0941E}"/>
              </a:ext>
            </a:extLst>
          </p:cNvPr>
          <p:cNvSpPr/>
          <p:nvPr/>
        </p:nvSpPr>
        <p:spPr>
          <a:xfrm rot="16621147">
            <a:off x="2762091" y="4306874"/>
            <a:ext cx="1218692" cy="1218692"/>
          </a:xfrm>
          <a:custGeom>
            <a:avLst/>
            <a:gdLst>
              <a:gd name="connsiteX0" fmla="*/ 1218692 w 1218692"/>
              <a:gd name="connsiteY0" fmla="*/ 609346 h 1218692"/>
              <a:gd name="connsiteX1" fmla="*/ 609346 w 1218692"/>
              <a:gd name="connsiteY1" fmla="*/ 1218692 h 1218692"/>
              <a:gd name="connsiteX2" fmla="*/ 0 w 1218692"/>
              <a:gd name="connsiteY2" fmla="*/ 609346 h 1218692"/>
              <a:gd name="connsiteX3" fmla="*/ 609346 w 1218692"/>
              <a:gd name="connsiteY3" fmla="*/ 0 h 1218692"/>
              <a:gd name="connsiteX4" fmla="*/ 1218692 w 1218692"/>
              <a:gd name="connsiteY4" fmla="*/ 609346 h 1218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92" h="1218692">
                <a:moveTo>
                  <a:pt x="1218692" y="609346"/>
                </a:moveTo>
                <a:cubicBezTo>
                  <a:pt x="1218692" y="945879"/>
                  <a:pt x="945879" y="1218692"/>
                  <a:pt x="609346" y="1218692"/>
                </a:cubicBezTo>
                <a:cubicBezTo>
                  <a:pt x="272814" y="1218692"/>
                  <a:pt x="0" y="945878"/>
                  <a:pt x="0" y="609346"/>
                </a:cubicBezTo>
                <a:cubicBezTo>
                  <a:pt x="0" y="272813"/>
                  <a:pt x="272814" y="0"/>
                  <a:pt x="609346" y="0"/>
                </a:cubicBezTo>
                <a:cubicBezTo>
                  <a:pt x="945879" y="0"/>
                  <a:pt x="1218692" y="272814"/>
                  <a:pt x="1218692" y="609346"/>
                </a:cubicBezTo>
                <a:close/>
              </a:path>
            </a:pathLst>
          </a:custGeom>
          <a:noFill/>
          <a:ln w="56887" cap="flat">
            <a:solidFill>
              <a:schemeClr val="accent2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4" name="Freeform: Shape 113">
            <a:extLst>
              <a:ext uri="{FF2B5EF4-FFF2-40B4-BE49-F238E27FC236}">
                <a16:creationId xmlns:a16="http://schemas.microsoft.com/office/drawing/2014/main" id="{80F9B1AD-D403-47F5-97E1-27D1A485EFC2}"/>
              </a:ext>
            </a:extLst>
          </p:cNvPr>
          <p:cNvSpPr/>
          <p:nvPr/>
        </p:nvSpPr>
        <p:spPr>
          <a:xfrm>
            <a:off x="4508437" y="4221052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19" name="Freeform: Shape 118">
            <a:extLst>
              <a:ext uri="{FF2B5EF4-FFF2-40B4-BE49-F238E27FC236}">
                <a16:creationId xmlns:a16="http://schemas.microsoft.com/office/drawing/2014/main" id="{83FA6B9B-25BC-4859-8101-15F86F6C6296}"/>
              </a:ext>
            </a:extLst>
          </p:cNvPr>
          <p:cNvSpPr/>
          <p:nvPr/>
        </p:nvSpPr>
        <p:spPr>
          <a:xfrm rot="16661358">
            <a:off x="4588009" y="4306548"/>
            <a:ext cx="1218688" cy="1218688"/>
          </a:xfrm>
          <a:custGeom>
            <a:avLst/>
            <a:gdLst>
              <a:gd name="connsiteX0" fmla="*/ 1218689 w 1218688"/>
              <a:gd name="connsiteY0" fmla="*/ 609344 h 1218688"/>
              <a:gd name="connsiteX1" fmla="*/ 609345 w 1218688"/>
              <a:gd name="connsiteY1" fmla="*/ 1218689 h 1218688"/>
              <a:gd name="connsiteX2" fmla="*/ 0 w 1218688"/>
              <a:gd name="connsiteY2" fmla="*/ 609344 h 1218688"/>
              <a:gd name="connsiteX3" fmla="*/ 609345 w 1218688"/>
              <a:gd name="connsiteY3" fmla="*/ 0 h 1218688"/>
              <a:gd name="connsiteX4" fmla="*/ 1218689 w 1218688"/>
              <a:gd name="connsiteY4" fmla="*/ 609344 h 121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88" h="1218688">
                <a:moveTo>
                  <a:pt x="1218689" y="609344"/>
                </a:moveTo>
                <a:cubicBezTo>
                  <a:pt x="1218689" y="945876"/>
                  <a:pt x="945876" y="1218689"/>
                  <a:pt x="609345" y="1218689"/>
                </a:cubicBezTo>
                <a:cubicBezTo>
                  <a:pt x="272813" y="1218689"/>
                  <a:pt x="0" y="945876"/>
                  <a:pt x="0" y="609344"/>
                </a:cubicBezTo>
                <a:cubicBezTo>
                  <a:pt x="0" y="272813"/>
                  <a:pt x="272813" y="0"/>
                  <a:pt x="609345" y="0"/>
                </a:cubicBezTo>
                <a:cubicBezTo>
                  <a:pt x="945876" y="0"/>
                  <a:pt x="1218689" y="272813"/>
                  <a:pt x="1218689" y="609344"/>
                </a:cubicBezTo>
                <a:close/>
              </a:path>
            </a:pathLst>
          </a:custGeom>
          <a:noFill/>
          <a:ln w="56887" cap="flat">
            <a:solidFill>
              <a:schemeClr val="accent3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36" name="Freeform: Shape 135">
            <a:extLst>
              <a:ext uri="{FF2B5EF4-FFF2-40B4-BE49-F238E27FC236}">
                <a16:creationId xmlns:a16="http://schemas.microsoft.com/office/drawing/2014/main" id="{01786F8F-2D48-4F85-8F7B-632299EC7817}"/>
              </a:ext>
            </a:extLst>
          </p:cNvPr>
          <p:cNvSpPr/>
          <p:nvPr/>
        </p:nvSpPr>
        <p:spPr>
          <a:xfrm>
            <a:off x="6322600" y="4221052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41" name="Freeform: Shape 140">
            <a:extLst>
              <a:ext uri="{FF2B5EF4-FFF2-40B4-BE49-F238E27FC236}">
                <a16:creationId xmlns:a16="http://schemas.microsoft.com/office/drawing/2014/main" id="{D1EBB4AE-0FF0-4E52-9939-AEE4D07C535F}"/>
              </a:ext>
            </a:extLst>
          </p:cNvPr>
          <p:cNvSpPr/>
          <p:nvPr/>
        </p:nvSpPr>
        <p:spPr>
          <a:xfrm rot="21177488">
            <a:off x="6408262" y="4307111"/>
            <a:ext cx="1218752" cy="1218751"/>
          </a:xfrm>
          <a:custGeom>
            <a:avLst/>
            <a:gdLst>
              <a:gd name="connsiteX0" fmla="*/ 1218752 w 1218752"/>
              <a:gd name="connsiteY0" fmla="*/ 609376 h 1218751"/>
              <a:gd name="connsiteX1" fmla="*/ 609376 w 1218752"/>
              <a:gd name="connsiteY1" fmla="*/ 1218752 h 1218751"/>
              <a:gd name="connsiteX2" fmla="*/ 0 w 1218752"/>
              <a:gd name="connsiteY2" fmla="*/ 609376 h 1218751"/>
              <a:gd name="connsiteX3" fmla="*/ 609376 w 1218752"/>
              <a:gd name="connsiteY3" fmla="*/ 0 h 1218751"/>
              <a:gd name="connsiteX4" fmla="*/ 1218752 w 1218752"/>
              <a:gd name="connsiteY4" fmla="*/ 609376 h 121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52" h="1218751">
                <a:moveTo>
                  <a:pt x="1218752" y="609376"/>
                </a:moveTo>
                <a:cubicBezTo>
                  <a:pt x="1218752" y="945925"/>
                  <a:pt x="945925" y="1218752"/>
                  <a:pt x="609376" y="1218752"/>
                </a:cubicBezTo>
                <a:cubicBezTo>
                  <a:pt x="272827" y="1218752"/>
                  <a:pt x="0" y="945925"/>
                  <a:pt x="0" y="609376"/>
                </a:cubicBezTo>
                <a:cubicBezTo>
                  <a:pt x="0" y="272827"/>
                  <a:pt x="272827" y="0"/>
                  <a:pt x="609376" y="0"/>
                </a:cubicBezTo>
                <a:cubicBezTo>
                  <a:pt x="945925" y="0"/>
                  <a:pt x="1218752" y="272827"/>
                  <a:pt x="1218752" y="609376"/>
                </a:cubicBezTo>
                <a:close/>
              </a:path>
            </a:pathLst>
          </a:custGeom>
          <a:noFill/>
          <a:ln w="56889" cap="flat">
            <a:solidFill>
              <a:schemeClr val="accent4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2" name="Freeform: Shape 151">
            <a:extLst>
              <a:ext uri="{FF2B5EF4-FFF2-40B4-BE49-F238E27FC236}">
                <a16:creationId xmlns:a16="http://schemas.microsoft.com/office/drawing/2014/main" id="{9E1A07F8-6CD5-435A-A09D-24C500499997}"/>
              </a:ext>
            </a:extLst>
          </p:cNvPr>
          <p:cNvSpPr/>
          <p:nvPr/>
        </p:nvSpPr>
        <p:spPr>
          <a:xfrm>
            <a:off x="8136764" y="4221052"/>
            <a:ext cx="1390029" cy="1390029"/>
          </a:xfrm>
          <a:custGeom>
            <a:avLst/>
            <a:gdLst>
              <a:gd name="connsiteX0" fmla="*/ 1390030 w 1390029"/>
              <a:gd name="connsiteY0" fmla="*/ 695015 h 1390029"/>
              <a:gd name="connsiteX1" fmla="*/ 695015 w 1390029"/>
              <a:gd name="connsiteY1" fmla="*/ 1390029 h 1390029"/>
              <a:gd name="connsiteX2" fmla="*/ 0 w 1390029"/>
              <a:gd name="connsiteY2" fmla="*/ 695015 h 1390029"/>
              <a:gd name="connsiteX3" fmla="*/ 695015 w 1390029"/>
              <a:gd name="connsiteY3" fmla="*/ 0 h 1390029"/>
              <a:gd name="connsiteX4" fmla="*/ 1390030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30" y="695015"/>
                </a:moveTo>
                <a:cubicBezTo>
                  <a:pt x="1390030" y="1078861"/>
                  <a:pt x="1078861" y="1390029"/>
                  <a:pt x="695015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5" y="0"/>
                </a:cubicBezTo>
                <a:cubicBezTo>
                  <a:pt x="1078861" y="0"/>
                  <a:pt x="1390030" y="311169"/>
                  <a:pt x="1390030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57" name="Freeform: Shape 156">
            <a:extLst>
              <a:ext uri="{FF2B5EF4-FFF2-40B4-BE49-F238E27FC236}">
                <a16:creationId xmlns:a16="http://schemas.microsoft.com/office/drawing/2014/main" id="{358921C3-B168-425B-8D59-65956ADFAF73}"/>
              </a:ext>
            </a:extLst>
          </p:cNvPr>
          <p:cNvSpPr/>
          <p:nvPr/>
        </p:nvSpPr>
        <p:spPr>
          <a:xfrm rot="16631552">
            <a:off x="8222084" y="4306829"/>
            <a:ext cx="1218660" cy="1218660"/>
          </a:xfrm>
          <a:custGeom>
            <a:avLst/>
            <a:gdLst>
              <a:gd name="connsiteX0" fmla="*/ 1218661 w 1218660"/>
              <a:gd name="connsiteY0" fmla="*/ 609330 h 1218660"/>
              <a:gd name="connsiteX1" fmla="*/ 609331 w 1218660"/>
              <a:gd name="connsiteY1" fmla="*/ 1218661 h 1218660"/>
              <a:gd name="connsiteX2" fmla="*/ 1 w 1218660"/>
              <a:gd name="connsiteY2" fmla="*/ 609330 h 1218660"/>
              <a:gd name="connsiteX3" fmla="*/ 609331 w 1218660"/>
              <a:gd name="connsiteY3" fmla="*/ 0 h 1218660"/>
              <a:gd name="connsiteX4" fmla="*/ 1218661 w 1218660"/>
              <a:gd name="connsiteY4" fmla="*/ 609330 h 12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60" h="1218660">
                <a:moveTo>
                  <a:pt x="1218661" y="609330"/>
                </a:moveTo>
                <a:cubicBezTo>
                  <a:pt x="1218661" y="945854"/>
                  <a:pt x="945855" y="1218661"/>
                  <a:pt x="609331" y="1218661"/>
                </a:cubicBezTo>
                <a:cubicBezTo>
                  <a:pt x="272807" y="1218661"/>
                  <a:pt x="1" y="945854"/>
                  <a:pt x="1" y="609330"/>
                </a:cubicBezTo>
                <a:cubicBezTo>
                  <a:pt x="1" y="272806"/>
                  <a:pt x="272807" y="0"/>
                  <a:pt x="609331" y="0"/>
                </a:cubicBezTo>
                <a:cubicBezTo>
                  <a:pt x="945855" y="0"/>
                  <a:pt x="1218661" y="272807"/>
                  <a:pt x="1218661" y="609330"/>
                </a:cubicBezTo>
                <a:close/>
              </a:path>
            </a:pathLst>
          </a:custGeom>
          <a:noFill/>
          <a:ln w="56885" cap="flat">
            <a:solidFill>
              <a:schemeClr val="accent6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0" name="Freeform: Shape 169">
            <a:extLst>
              <a:ext uri="{FF2B5EF4-FFF2-40B4-BE49-F238E27FC236}">
                <a16:creationId xmlns:a16="http://schemas.microsoft.com/office/drawing/2014/main" id="{D9942DB2-2529-4BE8-88BD-5944D60DEC1A}"/>
              </a:ext>
            </a:extLst>
          </p:cNvPr>
          <p:cNvSpPr/>
          <p:nvPr/>
        </p:nvSpPr>
        <p:spPr>
          <a:xfrm>
            <a:off x="9962848" y="4221052"/>
            <a:ext cx="1390029" cy="1390029"/>
          </a:xfrm>
          <a:custGeom>
            <a:avLst/>
            <a:gdLst>
              <a:gd name="connsiteX0" fmla="*/ 1390029 w 1390029"/>
              <a:gd name="connsiteY0" fmla="*/ 695015 h 1390029"/>
              <a:gd name="connsiteX1" fmla="*/ 695014 w 1390029"/>
              <a:gd name="connsiteY1" fmla="*/ 1390029 h 1390029"/>
              <a:gd name="connsiteX2" fmla="*/ 0 w 1390029"/>
              <a:gd name="connsiteY2" fmla="*/ 695015 h 1390029"/>
              <a:gd name="connsiteX3" fmla="*/ 695014 w 1390029"/>
              <a:gd name="connsiteY3" fmla="*/ 0 h 1390029"/>
              <a:gd name="connsiteX4" fmla="*/ 1390029 w 1390029"/>
              <a:gd name="connsiteY4" fmla="*/ 695015 h 13900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390029" h="1390029">
                <a:moveTo>
                  <a:pt x="1390029" y="695015"/>
                </a:moveTo>
                <a:cubicBezTo>
                  <a:pt x="1390029" y="1078861"/>
                  <a:pt x="1078860" y="1390029"/>
                  <a:pt x="695014" y="1390029"/>
                </a:cubicBezTo>
                <a:cubicBezTo>
                  <a:pt x="311169" y="1390029"/>
                  <a:pt x="0" y="1078861"/>
                  <a:pt x="0" y="695015"/>
                </a:cubicBezTo>
                <a:cubicBezTo>
                  <a:pt x="0" y="311169"/>
                  <a:pt x="311169" y="0"/>
                  <a:pt x="695014" y="0"/>
                </a:cubicBezTo>
                <a:cubicBezTo>
                  <a:pt x="1078860" y="0"/>
                  <a:pt x="1390029" y="311169"/>
                  <a:pt x="1390029" y="695015"/>
                </a:cubicBezTo>
                <a:close/>
              </a:path>
            </a:pathLst>
          </a:custGeom>
          <a:solidFill>
            <a:srgbClr val="F1F1F1"/>
          </a:solidFill>
          <a:ln w="13092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75" name="Freeform: Shape 174">
            <a:extLst>
              <a:ext uri="{FF2B5EF4-FFF2-40B4-BE49-F238E27FC236}">
                <a16:creationId xmlns:a16="http://schemas.microsoft.com/office/drawing/2014/main" id="{2535E6B8-2AE8-4CD7-8CBD-AAC5FC379218}"/>
              </a:ext>
            </a:extLst>
          </p:cNvPr>
          <p:cNvSpPr/>
          <p:nvPr/>
        </p:nvSpPr>
        <p:spPr>
          <a:xfrm rot="16613857">
            <a:off x="10048698" y="4306463"/>
            <a:ext cx="1218745" cy="1218745"/>
          </a:xfrm>
          <a:custGeom>
            <a:avLst/>
            <a:gdLst>
              <a:gd name="connsiteX0" fmla="*/ 1218745 w 1218745"/>
              <a:gd name="connsiteY0" fmla="*/ 609372 h 1218745"/>
              <a:gd name="connsiteX1" fmla="*/ 609372 w 1218745"/>
              <a:gd name="connsiteY1" fmla="*/ 1218745 h 1218745"/>
              <a:gd name="connsiteX2" fmla="*/ 0 w 1218745"/>
              <a:gd name="connsiteY2" fmla="*/ 609372 h 1218745"/>
              <a:gd name="connsiteX3" fmla="*/ 609372 w 1218745"/>
              <a:gd name="connsiteY3" fmla="*/ 0 h 1218745"/>
              <a:gd name="connsiteX4" fmla="*/ 1218745 w 1218745"/>
              <a:gd name="connsiteY4" fmla="*/ 609372 h 1218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45" h="1218745">
                <a:moveTo>
                  <a:pt x="1218745" y="609372"/>
                </a:moveTo>
                <a:cubicBezTo>
                  <a:pt x="1218745" y="945920"/>
                  <a:pt x="945920" y="1218745"/>
                  <a:pt x="609372" y="1218745"/>
                </a:cubicBezTo>
                <a:cubicBezTo>
                  <a:pt x="272826" y="1218745"/>
                  <a:pt x="0" y="945919"/>
                  <a:pt x="0" y="609372"/>
                </a:cubicBezTo>
                <a:cubicBezTo>
                  <a:pt x="0" y="272825"/>
                  <a:pt x="272825" y="0"/>
                  <a:pt x="609372" y="0"/>
                </a:cubicBezTo>
                <a:cubicBezTo>
                  <a:pt x="945919" y="0"/>
                  <a:pt x="1218745" y="272826"/>
                  <a:pt x="1218745" y="609372"/>
                </a:cubicBezTo>
                <a:close/>
              </a:path>
            </a:pathLst>
          </a:custGeom>
          <a:noFill/>
          <a:ln w="56889" cap="flat">
            <a:solidFill>
              <a:schemeClr val="accent5"/>
            </a:solidFill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84" name="TextBox 183">
            <a:extLst>
              <a:ext uri="{FF2B5EF4-FFF2-40B4-BE49-F238E27FC236}">
                <a16:creationId xmlns:a16="http://schemas.microsoft.com/office/drawing/2014/main" id="{3440D8A7-8296-4519-B691-9EAE23FEF51B}"/>
              </a:ext>
            </a:extLst>
          </p:cNvPr>
          <p:cNvSpPr txBox="1"/>
          <p:nvPr/>
        </p:nvSpPr>
        <p:spPr>
          <a:xfrm>
            <a:off x="555695" y="2037083"/>
            <a:ext cx="2269844" cy="117083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55" name="Freeform: Shape 54">
            <a:extLst>
              <a:ext uri="{FF2B5EF4-FFF2-40B4-BE49-F238E27FC236}">
                <a16:creationId xmlns:a16="http://schemas.microsoft.com/office/drawing/2014/main" id="{A1B126B1-03A1-4D91-BC9F-81C9FB498E78}"/>
              </a:ext>
            </a:extLst>
          </p:cNvPr>
          <p:cNvSpPr/>
          <p:nvPr/>
        </p:nvSpPr>
        <p:spPr>
          <a:xfrm rot="16622512">
            <a:off x="6511930" y="770068"/>
            <a:ext cx="1011138" cy="1011138"/>
          </a:xfrm>
          <a:custGeom>
            <a:avLst/>
            <a:gdLst>
              <a:gd name="connsiteX0" fmla="*/ 1218752 w 1218752"/>
              <a:gd name="connsiteY0" fmla="*/ 609376 h 1218751"/>
              <a:gd name="connsiteX1" fmla="*/ 609376 w 1218752"/>
              <a:gd name="connsiteY1" fmla="*/ 1218752 h 1218751"/>
              <a:gd name="connsiteX2" fmla="*/ 0 w 1218752"/>
              <a:gd name="connsiteY2" fmla="*/ 609376 h 1218751"/>
              <a:gd name="connsiteX3" fmla="*/ 609376 w 1218752"/>
              <a:gd name="connsiteY3" fmla="*/ 0 h 1218751"/>
              <a:gd name="connsiteX4" fmla="*/ 1218752 w 1218752"/>
              <a:gd name="connsiteY4" fmla="*/ 609376 h 121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52" h="1218751">
                <a:moveTo>
                  <a:pt x="1218752" y="609376"/>
                </a:moveTo>
                <a:cubicBezTo>
                  <a:pt x="1218752" y="945925"/>
                  <a:pt x="945925" y="1218752"/>
                  <a:pt x="609376" y="1218752"/>
                </a:cubicBezTo>
                <a:cubicBezTo>
                  <a:pt x="272827" y="1218752"/>
                  <a:pt x="0" y="945925"/>
                  <a:pt x="0" y="609376"/>
                </a:cubicBezTo>
                <a:cubicBezTo>
                  <a:pt x="0" y="272827"/>
                  <a:pt x="272827" y="0"/>
                  <a:pt x="609376" y="0"/>
                </a:cubicBezTo>
                <a:cubicBezTo>
                  <a:pt x="945925" y="0"/>
                  <a:pt x="1218752" y="272827"/>
                  <a:pt x="1218752" y="6093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0" name="Freeform: Shape 69">
            <a:extLst>
              <a:ext uri="{FF2B5EF4-FFF2-40B4-BE49-F238E27FC236}">
                <a16:creationId xmlns:a16="http://schemas.microsoft.com/office/drawing/2014/main" id="{0E7D94F1-BBCA-45D6-A57F-38B31658C04E}"/>
              </a:ext>
            </a:extLst>
          </p:cNvPr>
          <p:cNvSpPr/>
          <p:nvPr/>
        </p:nvSpPr>
        <p:spPr>
          <a:xfrm rot="16624260">
            <a:off x="4689959" y="2592285"/>
            <a:ext cx="1011098" cy="1011098"/>
          </a:xfrm>
          <a:custGeom>
            <a:avLst/>
            <a:gdLst>
              <a:gd name="connsiteX0" fmla="*/ 1218706 w 1218705"/>
              <a:gd name="connsiteY0" fmla="*/ 609353 h 1218705"/>
              <a:gd name="connsiteX1" fmla="*/ 609353 w 1218705"/>
              <a:gd name="connsiteY1" fmla="*/ 1218706 h 1218705"/>
              <a:gd name="connsiteX2" fmla="*/ 0 w 1218705"/>
              <a:gd name="connsiteY2" fmla="*/ 609353 h 1218705"/>
              <a:gd name="connsiteX3" fmla="*/ 609353 w 1218705"/>
              <a:gd name="connsiteY3" fmla="*/ 0 h 1218705"/>
              <a:gd name="connsiteX4" fmla="*/ 1218706 w 1218705"/>
              <a:gd name="connsiteY4" fmla="*/ 609353 h 12187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05" h="1218705">
                <a:moveTo>
                  <a:pt x="1218706" y="609353"/>
                </a:moveTo>
                <a:cubicBezTo>
                  <a:pt x="1218706" y="945889"/>
                  <a:pt x="945889" y="1218706"/>
                  <a:pt x="609353" y="1218706"/>
                </a:cubicBezTo>
                <a:cubicBezTo>
                  <a:pt x="272816" y="1218706"/>
                  <a:pt x="0" y="945889"/>
                  <a:pt x="0" y="609353"/>
                </a:cubicBezTo>
                <a:cubicBezTo>
                  <a:pt x="0" y="272816"/>
                  <a:pt x="272816" y="0"/>
                  <a:pt x="609353" y="0"/>
                </a:cubicBezTo>
                <a:cubicBezTo>
                  <a:pt x="945889" y="0"/>
                  <a:pt x="1218706" y="272816"/>
                  <a:pt x="1218706" y="609353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6" name="Freeform: Shape 85">
            <a:extLst>
              <a:ext uri="{FF2B5EF4-FFF2-40B4-BE49-F238E27FC236}">
                <a16:creationId xmlns:a16="http://schemas.microsoft.com/office/drawing/2014/main" id="{F4F47012-73BA-4CD4-9188-24B498595E06}"/>
              </a:ext>
            </a:extLst>
          </p:cNvPr>
          <p:cNvSpPr/>
          <p:nvPr/>
        </p:nvSpPr>
        <p:spPr>
          <a:xfrm rot="16659609">
            <a:off x="8326473" y="2592383"/>
            <a:ext cx="1011118" cy="1011118"/>
          </a:xfrm>
          <a:custGeom>
            <a:avLst/>
            <a:gdLst>
              <a:gd name="connsiteX0" fmla="*/ 1218729 w 1218728"/>
              <a:gd name="connsiteY0" fmla="*/ 609364 h 1218728"/>
              <a:gd name="connsiteX1" fmla="*/ 609365 w 1218728"/>
              <a:gd name="connsiteY1" fmla="*/ 1218728 h 1218728"/>
              <a:gd name="connsiteX2" fmla="*/ 1 w 1218728"/>
              <a:gd name="connsiteY2" fmla="*/ 609364 h 1218728"/>
              <a:gd name="connsiteX3" fmla="*/ 609365 w 1218728"/>
              <a:gd name="connsiteY3" fmla="*/ 0 h 1218728"/>
              <a:gd name="connsiteX4" fmla="*/ 1218729 w 1218728"/>
              <a:gd name="connsiteY4" fmla="*/ 609364 h 12187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28" h="1218728">
                <a:moveTo>
                  <a:pt x="1218729" y="609364"/>
                </a:moveTo>
                <a:cubicBezTo>
                  <a:pt x="1218729" y="945907"/>
                  <a:pt x="945907" y="1218728"/>
                  <a:pt x="609365" y="1218728"/>
                </a:cubicBezTo>
                <a:cubicBezTo>
                  <a:pt x="272822" y="1218728"/>
                  <a:pt x="1" y="945906"/>
                  <a:pt x="1" y="609364"/>
                </a:cubicBezTo>
                <a:cubicBezTo>
                  <a:pt x="1" y="272821"/>
                  <a:pt x="272822" y="0"/>
                  <a:pt x="609365" y="0"/>
                </a:cubicBezTo>
                <a:cubicBezTo>
                  <a:pt x="945907" y="0"/>
                  <a:pt x="1218729" y="272821"/>
                  <a:pt x="1218729" y="60936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02" name="Freeform: Shape 101">
            <a:extLst>
              <a:ext uri="{FF2B5EF4-FFF2-40B4-BE49-F238E27FC236}">
                <a16:creationId xmlns:a16="http://schemas.microsoft.com/office/drawing/2014/main" id="{2E23ABE6-3928-4BDB-BE30-332DB9910AC5}"/>
              </a:ext>
            </a:extLst>
          </p:cNvPr>
          <p:cNvSpPr/>
          <p:nvPr/>
        </p:nvSpPr>
        <p:spPr>
          <a:xfrm rot="16621147">
            <a:off x="2865893" y="4410676"/>
            <a:ext cx="1011088" cy="1011088"/>
          </a:xfrm>
          <a:custGeom>
            <a:avLst/>
            <a:gdLst>
              <a:gd name="connsiteX0" fmla="*/ 1218692 w 1218692"/>
              <a:gd name="connsiteY0" fmla="*/ 609346 h 1218692"/>
              <a:gd name="connsiteX1" fmla="*/ 609346 w 1218692"/>
              <a:gd name="connsiteY1" fmla="*/ 1218692 h 1218692"/>
              <a:gd name="connsiteX2" fmla="*/ 0 w 1218692"/>
              <a:gd name="connsiteY2" fmla="*/ 609346 h 1218692"/>
              <a:gd name="connsiteX3" fmla="*/ 609346 w 1218692"/>
              <a:gd name="connsiteY3" fmla="*/ 0 h 1218692"/>
              <a:gd name="connsiteX4" fmla="*/ 1218692 w 1218692"/>
              <a:gd name="connsiteY4" fmla="*/ 609346 h 12186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92" h="1218692">
                <a:moveTo>
                  <a:pt x="1218692" y="609346"/>
                </a:moveTo>
                <a:cubicBezTo>
                  <a:pt x="1218692" y="945879"/>
                  <a:pt x="945879" y="1218692"/>
                  <a:pt x="609346" y="1218692"/>
                </a:cubicBezTo>
                <a:cubicBezTo>
                  <a:pt x="272814" y="1218692"/>
                  <a:pt x="0" y="945878"/>
                  <a:pt x="0" y="609346"/>
                </a:cubicBezTo>
                <a:cubicBezTo>
                  <a:pt x="0" y="272813"/>
                  <a:pt x="272814" y="0"/>
                  <a:pt x="609346" y="0"/>
                </a:cubicBezTo>
                <a:cubicBezTo>
                  <a:pt x="945879" y="0"/>
                  <a:pt x="1218692" y="272814"/>
                  <a:pt x="1218692" y="60934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18" name="Freeform: Shape 117">
            <a:extLst>
              <a:ext uri="{FF2B5EF4-FFF2-40B4-BE49-F238E27FC236}">
                <a16:creationId xmlns:a16="http://schemas.microsoft.com/office/drawing/2014/main" id="{4AEE419E-0477-43B9-918E-3E42A8FAD6AF}"/>
              </a:ext>
            </a:extLst>
          </p:cNvPr>
          <p:cNvSpPr/>
          <p:nvPr/>
        </p:nvSpPr>
        <p:spPr>
          <a:xfrm rot="16661358">
            <a:off x="4691810" y="4410349"/>
            <a:ext cx="1011086" cy="1011086"/>
          </a:xfrm>
          <a:custGeom>
            <a:avLst/>
            <a:gdLst>
              <a:gd name="connsiteX0" fmla="*/ 1218689 w 1218688"/>
              <a:gd name="connsiteY0" fmla="*/ 609344 h 1218688"/>
              <a:gd name="connsiteX1" fmla="*/ 609345 w 1218688"/>
              <a:gd name="connsiteY1" fmla="*/ 1218689 h 1218688"/>
              <a:gd name="connsiteX2" fmla="*/ 0 w 1218688"/>
              <a:gd name="connsiteY2" fmla="*/ 609344 h 1218688"/>
              <a:gd name="connsiteX3" fmla="*/ 609345 w 1218688"/>
              <a:gd name="connsiteY3" fmla="*/ 0 h 1218688"/>
              <a:gd name="connsiteX4" fmla="*/ 1218689 w 1218688"/>
              <a:gd name="connsiteY4" fmla="*/ 609344 h 12186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88" h="1218688">
                <a:moveTo>
                  <a:pt x="1218689" y="609344"/>
                </a:moveTo>
                <a:cubicBezTo>
                  <a:pt x="1218689" y="945876"/>
                  <a:pt x="945876" y="1218689"/>
                  <a:pt x="609345" y="1218689"/>
                </a:cubicBezTo>
                <a:cubicBezTo>
                  <a:pt x="272813" y="1218689"/>
                  <a:pt x="0" y="945876"/>
                  <a:pt x="0" y="609344"/>
                </a:cubicBezTo>
                <a:cubicBezTo>
                  <a:pt x="0" y="272813"/>
                  <a:pt x="272813" y="0"/>
                  <a:pt x="609345" y="0"/>
                </a:cubicBezTo>
                <a:cubicBezTo>
                  <a:pt x="945876" y="0"/>
                  <a:pt x="1218689" y="272813"/>
                  <a:pt x="1218689" y="609344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40" name="Freeform: Shape 139">
            <a:extLst>
              <a:ext uri="{FF2B5EF4-FFF2-40B4-BE49-F238E27FC236}">
                <a16:creationId xmlns:a16="http://schemas.microsoft.com/office/drawing/2014/main" id="{9405AE99-CCD3-4163-A115-AE0D4973DB12}"/>
              </a:ext>
            </a:extLst>
          </p:cNvPr>
          <p:cNvSpPr/>
          <p:nvPr/>
        </p:nvSpPr>
        <p:spPr>
          <a:xfrm rot="21177488">
            <a:off x="6512069" y="4410919"/>
            <a:ext cx="1011138" cy="1011136"/>
          </a:xfrm>
          <a:custGeom>
            <a:avLst/>
            <a:gdLst>
              <a:gd name="connsiteX0" fmla="*/ 1218752 w 1218752"/>
              <a:gd name="connsiteY0" fmla="*/ 609376 h 1218751"/>
              <a:gd name="connsiteX1" fmla="*/ 609376 w 1218752"/>
              <a:gd name="connsiteY1" fmla="*/ 1218752 h 1218751"/>
              <a:gd name="connsiteX2" fmla="*/ 0 w 1218752"/>
              <a:gd name="connsiteY2" fmla="*/ 609376 h 1218751"/>
              <a:gd name="connsiteX3" fmla="*/ 609376 w 1218752"/>
              <a:gd name="connsiteY3" fmla="*/ 0 h 1218751"/>
              <a:gd name="connsiteX4" fmla="*/ 1218752 w 1218752"/>
              <a:gd name="connsiteY4" fmla="*/ 609376 h 12187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52" h="1218751">
                <a:moveTo>
                  <a:pt x="1218752" y="609376"/>
                </a:moveTo>
                <a:cubicBezTo>
                  <a:pt x="1218752" y="945925"/>
                  <a:pt x="945925" y="1218752"/>
                  <a:pt x="609376" y="1218752"/>
                </a:cubicBezTo>
                <a:cubicBezTo>
                  <a:pt x="272827" y="1218752"/>
                  <a:pt x="0" y="945925"/>
                  <a:pt x="0" y="609376"/>
                </a:cubicBezTo>
                <a:cubicBezTo>
                  <a:pt x="0" y="272827"/>
                  <a:pt x="272827" y="0"/>
                  <a:pt x="609376" y="0"/>
                </a:cubicBezTo>
                <a:cubicBezTo>
                  <a:pt x="945925" y="0"/>
                  <a:pt x="1218752" y="272827"/>
                  <a:pt x="1218752" y="6093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56" name="Freeform: Shape 155">
            <a:extLst>
              <a:ext uri="{FF2B5EF4-FFF2-40B4-BE49-F238E27FC236}">
                <a16:creationId xmlns:a16="http://schemas.microsoft.com/office/drawing/2014/main" id="{139BF4BB-8FF1-4FC1-A377-741EA2174E5B}"/>
              </a:ext>
            </a:extLst>
          </p:cNvPr>
          <p:cNvSpPr/>
          <p:nvPr/>
        </p:nvSpPr>
        <p:spPr>
          <a:xfrm rot="16631552">
            <a:off x="8325883" y="4410628"/>
            <a:ext cx="1011062" cy="1011062"/>
          </a:xfrm>
          <a:custGeom>
            <a:avLst/>
            <a:gdLst>
              <a:gd name="connsiteX0" fmla="*/ 1218661 w 1218660"/>
              <a:gd name="connsiteY0" fmla="*/ 609330 h 1218660"/>
              <a:gd name="connsiteX1" fmla="*/ 609331 w 1218660"/>
              <a:gd name="connsiteY1" fmla="*/ 1218661 h 1218660"/>
              <a:gd name="connsiteX2" fmla="*/ 1 w 1218660"/>
              <a:gd name="connsiteY2" fmla="*/ 609330 h 1218660"/>
              <a:gd name="connsiteX3" fmla="*/ 609331 w 1218660"/>
              <a:gd name="connsiteY3" fmla="*/ 0 h 1218660"/>
              <a:gd name="connsiteX4" fmla="*/ 1218661 w 1218660"/>
              <a:gd name="connsiteY4" fmla="*/ 609330 h 12186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660" h="1218660">
                <a:moveTo>
                  <a:pt x="1218661" y="609330"/>
                </a:moveTo>
                <a:cubicBezTo>
                  <a:pt x="1218661" y="945854"/>
                  <a:pt x="945855" y="1218661"/>
                  <a:pt x="609331" y="1218661"/>
                </a:cubicBezTo>
                <a:cubicBezTo>
                  <a:pt x="272807" y="1218661"/>
                  <a:pt x="1" y="945854"/>
                  <a:pt x="1" y="609330"/>
                </a:cubicBezTo>
                <a:cubicBezTo>
                  <a:pt x="1" y="272806"/>
                  <a:pt x="272807" y="0"/>
                  <a:pt x="609331" y="0"/>
                </a:cubicBezTo>
                <a:cubicBezTo>
                  <a:pt x="945855" y="0"/>
                  <a:pt x="1218661" y="272807"/>
                  <a:pt x="1218661" y="60933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74" name="Freeform: Shape 173">
            <a:extLst>
              <a:ext uri="{FF2B5EF4-FFF2-40B4-BE49-F238E27FC236}">
                <a16:creationId xmlns:a16="http://schemas.microsoft.com/office/drawing/2014/main" id="{AA1D50D1-15F7-4C4F-8BDF-A8816B5F1FED}"/>
              </a:ext>
            </a:extLst>
          </p:cNvPr>
          <p:cNvSpPr/>
          <p:nvPr/>
        </p:nvSpPr>
        <p:spPr>
          <a:xfrm rot="16613857">
            <a:off x="10152503" y="4410267"/>
            <a:ext cx="1011136" cy="1011136"/>
          </a:xfrm>
          <a:custGeom>
            <a:avLst/>
            <a:gdLst>
              <a:gd name="connsiteX0" fmla="*/ 1218745 w 1218745"/>
              <a:gd name="connsiteY0" fmla="*/ 609372 h 1218745"/>
              <a:gd name="connsiteX1" fmla="*/ 609372 w 1218745"/>
              <a:gd name="connsiteY1" fmla="*/ 1218745 h 1218745"/>
              <a:gd name="connsiteX2" fmla="*/ 0 w 1218745"/>
              <a:gd name="connsiteY2" fmla="*/ 609372 h 1218745"/>
              <a:gd name="connsiteX3" fmla="*/ 609372 w 1218745"/>
              <a:gd name="connsiteY3" fmla="*/ 0 h 1218745"/>
              <a:gd name="connsiteX4" fmla="*/ 1218745 w 1218745"/>
              <a:gd name="connsiteY4" fmla="*/ 609372 h 121874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8745" h="1218745">
                <a:moveTo>
                  <a:pt x="1218745" y="609372"/>
                </a:moveTo>
                <a:cubicBezTo>
                  <a:pt x="1218745" y="945920"/>
                  <a:pt x="945920" y="1218745"/>
                  <a:pt x="609372" y="1218745"/>
                </a:cubicBezTo>
                <a:cubicBezTo>
                  <a:pt x="272826" y="1218745"/>
                  <a:pt x="0" y="945919"/>
                  <a:pt x="0" y="609372"/>
                </a:cubicBezTo>
                <a:cubicBezTo>
                  <a:pt x="0" y="272825"/>
                  <a:pt x="272825" y="0"/>
                  <a:pt x="609372" y="0"/>
                </a:cubicBezTo>
                <a:cubicBezTo>
                  <a:pt x="945919" y="0"/>
                  <a:pt x="1218745" y="272826"/>
                  <a:pt x="1218745" y="609372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196" name="TextBox 195">
            <a:extLst>
              <a:ext uri="{FF2B5EF4-FFF2-40B4-BE49-F238E27FC236}">
                <a16:creationId xmlns:a16="http://schemas.microsoft.com/office/drawing/2014/main" id="{C0DC88B1-17CE-454C-A22B-9FBF3A588556}"/>
              </a:ext>
            </a:extLst>
          </p:cNvPr>
          <p:cNvSpPr txBox="1"/>
          <p:nvPr/>
        </p:nvSpPr>
        <p:spPr>
          <a:xfrm>
            <a:off x="9900477" y="2767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197" name="TextBox 196">
            <a:extLst>
              <a:ext uri="{FF2B5EF4-FFF2-40B4-BE49-F238E27FC236}">
                <a16:creationId xmlns:a16="http://schemas.microsoft.com/office/drawing/2014/main" id="{E840017F-E544-423C-B7F4-4A58E6022BE0}"/>
              </a:ext>
            </a:extLst>
          </p:cNvPr>
          <p:cNvSpPr txBox="1"/>
          <p:nvPr/>
        </p:nvSpPr>
        <p:spPr>
          <a:xfrm>
            <a:off x="9900477" y="2990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198" name="Group 197">
            <a:extLst>
              <a:ext uri="{FF2B5EF4-FFF2-40B4-BE49-F238E27FC236}">
                <a16:creationId xmlns:a16="http://schemas.microsoft.com/office/drawing/2014/main" id="{27AE4521-7A42-4333-A68F-03D7EF4F7AA6}"/>
              </a:ext>
            </a:extLst>
          </p:cNvPr>
          <p:cNvGrpSpPr/>
          <p:nvPr/>
        </p:nvGrpSpPr>
        <p:grpSpPr>
          <a:xfrm>
            <a:off x="9991917" y="3327895"/>
            <a:ext cx="348579" cy="100553"/>
            <a:chOff x="5908981" y="2221769"/>
            <a:chExt cx="348579" cy="100553"/>
          </a:xfrm>
        </p:grpSpPr>
        <p:sp>
          <p:nvSpPr>
            <p:cNvPr id="199" name="Star: 5 Points 198">
              <a:extLst>
                <a:ext uri="{FF2B5EF4-FFF2-40B4-BE49-F238E27FC236}">
                  <a16:creationId xmlns:a16="http://schemas.microsoft.com/office/drawing/2014/main" id="{FAA84633-4DC4-4104-A462-86007077B83C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200" name="Star: 5 Points 199">
              <a:extLst>
                <a:ext uri="{FF2B5EF4-FFF2-40B4-BE49-F238E27FC236}">
                  <a16:creationId xmlns:a16="http://schemas.microsoft.com/office/drawing/2014/main" id="{308D32E2-F3C0-4886-9D30-FAAA5E79B14E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  <p:sp>
          <p:nvSpPr>
            <p:cNvPr id="201" name="Star: 5 Points 200">
              <a:extLst>
                <a:ext uri="{FF2B5EF4-FFF2-40B4-BE49-F238E27FC236}">
                  <a16:creationId xmlns:a16="http://schemas.microsoft.com/office/drawing/2014/main" id="{2D03FCCD-6928-4DA4-AFA6-857B0C1741C3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03" name="TextBox 202">
            <a:extLst>
              <a:ext uri="{FF2B5EF4-FFF2-40B4-BE49-F238E27FC236}">
                <a16:creationId xmlns:a16="http://schemas.microsoft.com/office/drawing/2014/main" id="{AEEBA568-13F1-41B8-A3DD-0A2EBC8F2552}"/>
              </a:ext>
            </a:extLst>
          </p:cNvPr>
          <p:cNvSpPr txBox="1"/>
          <p:nvPr/>
        </p:nvSpPr>
        <p:spPr>
          <a:xfrm>
            <a:off x="3042477" y="2767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04" name="TextBox 203">
            <a:extLst>
              <a:ext uri="{FF2B5EF4-FFF2-40B4-BE49-F238E27FC236}">
                <a16:creationId xmlns:a16="http://schemas.microsoft.com/office/drawing/2014/main" id="{E3CB3B01-AA15-4BAC-95E4-87353B36BF65}"/>
              </a:ext>
            </a:extLst>
          </p:cNvPr>
          <p:cNvSpPr txBox="1"/>
          <p:nvPr/>
        </p:nvSpPr>
        <p:spPr>
          <a:xfrm>
            <a:off x="3263692" y="2990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05" name="Group 204">
            <a:extLst>
              <a:ext uri="{FF2B5EF4-FFF2-40B4-BE49-F238E27FC236}">
                <a16:creationId xmlns:a16="http://schemas.microsoft.com/office/drawing/2014/main" id="{B846ECC6-6FBE-4A10-A70A-CF382FE06799}"/>
              </a:ext>
            </a:extLst>
          </p:cNvPr>
          <p:cNvGrpSpPr/>
          <p:nvPr/>
        </p:nvGrpSpPr>
        <p:grpSpPr>
          <a:xfrm>
            <a:off x="3700294" y="3327895"/>
            <a:ext cx="348579" cy="100553"/>
            <a:chOff x="5908981" y="2221769"/>
            <a:chExt cx="348579" cy="100553"/>
          </a:xfrm>
        </p:grpSpPr>
        <p:sp>
          <p:nvSpPr>
            <p:cNvPr id="206" name="Star: 5 Points 205">
              <a:extLst>
                <a:ext uri="{FF2B5EF4-FFF2-40B4-BE49-F238E27FC236}">
                  <a16:creationId xmlns:a16="http://schemas.microsoft.com/office/drawing/2014/main" id="{027C0F64-78EA-4E43-A7C8-80BA9EAEA4B4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D"/>
            </a:p>
          </p:txBody>
        </p:sp>
        <p:sp>
          <p:nvSpPr>
            <p:cNvPr id="207" name="Star: 5 Points 206">
              <a:extLst>
                <a:ext uri="{FF2B5EF4-FFF2-40B4-BE49-F238E27FC236}">
                  <a16:creationId xmlns:a16="http://schemas.microsoft.com/office/drawing/2014/main" id="{834D67BB-37B9-40C4-AB91-5E5824965CF9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D"/>
            </a:p>
          </p:txBody>
        </p:sp>
        <p:sp>
          <p:nvSpPr>
            <p:cNvPr id="208" name="Star: 5 Points 207">
              <a:extLst>
                <a:ext uri="{FF2B5EF4-FFF2-40B4-BE49-F238E27FC236}">
                  <a16:creationId xmlns:a16="http://schemas.microsoft.com/office/drawing/2014/main" id="{03F03443-E2ED-488A-977B-160806F075A0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r"/>
              <a:endParaRPr lang="en-ID"/>
            </a:p>
          </p:txBody>
        </p:sp>
      </p:grpSp>
      <p:sp>
        <p:nvSpPr>
          <p:cNvPr id="209" name="TextBox 208">
            <a:extLst>
              <a:ext uri="{FF2B5EF4-FFF2-40B4-BE49-F238E27FC236}">
                <a16:creationId xmlns:a16="http://schemas.microsoft.com/office/drawing/2014/main" id="{18EBA844-0B52-4738-A6AB-49F7971F1F4B}"/>
              </a:ext>
            </a:extLst>
          </p:cNvPr>
          <p:cNvSpPr txBox="1"/>
          <p:nvPr/>
        </p:nvSpPr>
        <p:spPr>
          <a:xfrm>
            <a:off x="2814922" y="5815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10" name="TextBox 209">
            <a:extLst>
              <a:ext uri="{FF2B5EF4-FFF2-40B4-BE49-F238E27FC236}">
                <a16:creationId xmlns:a16="http://schemas.microsoft.com/office/drawing/2014/main" id="{07CA29B9-6CF1-4E96-BC18-3BFF1A6A8589}"/>
              </a:ext>
            </a:extLst>
          </p:cNvPr>
          <p:cNvSpPr txBox="1"/>
          <p:nvPr/>
        </p:nvSpPr>
        <p:spPr>
          <a:xfrm>
            <a:off x="2925530" y="6038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EC922876-9A68-425F-BC98-2AD67C53D467}"/>
              </a:ext>
            </a:extLst>
          </p:cNvPr>
          <p:cNvGrpSpPr/>
          <p:nvPr/>
        </p:nvGrpSpPr>
        <p:grpSpPr>
          <a:xfrm>
            <a:off x="3194631" y="6294615"/>
            <a:ext cx="348579" cy="100553"/>
            <a:chOff x="5908981" y="2221769"/>
            <a:chExt cx="348579" cy="100553"/>
          </a:xfrm>
        </p:grpSpPr>
        <p:sp>
          <p:nvSpPr>
            <p:cNvPr id="212" name="Star: 5 Points 211">
              <a:extLst>
                <a:ext uri="{FF2B5EF4-FFF2-40B4-BE49-F238E27FC236}">
                  <a16:creationId xmlns:a16="http://schemas.microsoft.com/office/drawing/2014/main" id="{6823CF56-7CA0-4A4D-95B2-7B3911717F85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3" name="Star: 5 Points 212">
              <a:extLst>
                <a:ext uri="{FF2B5EF4-FFF2-40B4-BE49-F238E27FC236}">
                  <a16:creationId xmlns:a16="http://schemas.microsoft.com/office/drawing/2014/main" id="{4AC9A015-6ACE-4711-AA91-7B916688B73F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4" name="Star: 5 Points 213">
              <a:extLst>
                <a:ext uri="{FF2B5EF4-FFF2-40B4-BE49-F238E27FC236}">
                  <a16:creationId xmlns:a16="http://schemas.microsoft.com/office/drawing/2014/main" id="{49A2AB88-6EDD-402E-9472-74136E6BAB14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15" name="TextBox 214">
            <a:extLst>
              <a:ext uri="{FF2B5EF4-FFF2-40B4-BE49-F238E27FC236}">
                <a16:creationId xmlns:a16="http://schemas.microsoft.com/office/drawing/2014/main" id="{B46AAF81-F139-4A30-B328-D46031CB6D0D}"/>
              </a:ext>
            </a:extLst>
          </p:cNvPr>
          <p:cNvSpPr txBox="1"/>
          <p:nvPr/>
        </p:nvSpPr>
        <p:spPr>
          <a:xfrm>
            <a:off x="4641593" y="5815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16" name="TextBox 215">
            <a:extLst>
              <a:ext uri="{FF2B5EF4-FFF2-40B4-BE49-F238E27FC236}">
                <a16:creationId xmlns:a16="http://schemas.microsoft.com/office/drawing/2014/main" id="{B08FFDEB-7127-4AD4-83F6-0EF7C1335CC2}"/>
              </a:ext>
            </a:extLst>
          </p:cNvPr>
          <p:cNvSpPr txBox="1"/>
          <p:nvPr/>
        </p:nvSpPr>
        <p:spPr>
          <a:xfrm>
            <a:off x="4752201" y="6038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17" name="Group 216">
            <a:extLst>
              <a:ext uri="{FF2B5EF4-FFF2-40B4-BE49-F238E27FC236}">
                <a16:creationId xmlns:a16="http://schemas.microsoft.com/office/drawing/2014/main" id="{58CFBBE1-959F-4BE8-92E0-A385CD4813A6}"/>
              </a:ext>
            </a:extLst>
          </p:cNvPr>
          <p:cNvGrpSpPr/>
          <p:nvPr/>
        </p:nvGrpSpPr>
        <p:grpSpPr>
          <a:xfrm>
            <a:off x="5021302" y="6294615"/>
            <a:ext cx="348579" cy="100553"/>
            <a:chOff x="5908981" y="2221769"/>
            <a:chExt cx="348579" cy="100553"/>
          </a:xfrm>
        </p:grpSpPr>
        <p:sp>
          <p:nvSpPr>
            <p:cNvPr id="218" name="Star: 5 Points 217">
              <a:extLst>
                <a:ext uri="{FF2B5EF4-FFF2-40B4-BE49-F238E27FC236}">
                  <a16:creationId xmlns:a16="http://schemas.microsoft.com/office/drawing/2014/main" id="{C08B2934-1359-4F21-9EC1-3CA6A83AD528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19" name="Star: 5 Points 218">
              <a:extLst>
                <a:ext uri="{FF2B5EF4-FFF2-40B4-BE49-F238E27FC236}">
                  <a16:creationId xmlns:a16="http://schemas.microsoft.com/office/drawing/2014/main" id="{8F9827A7-7F28-4EC6-B99F-42FF31FDC850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0" name="Star: 5 Points 219">
              <a:extLst>
                <a:ext uri="{FF2B5EF4-FFF2-40B4-BE49-F238E27FC236}">
                  <a16:creationId xmlns:a16="http://schemas.microsoft.com/office/drawing/2014/main" id="{934EB1ED-8DCD-47C1-A4F6-500456698709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1" name="TextBox 220">
            <a:extLst>
              <a:ext uri="{FF2B5EF4-FFF2-40B4-BE49-F238E27FC236}">
                <a16:creationId xmlns:a16="http://schemas.microsoft.com/office/drawing/2014/main" id="{7B767882-661E-4CF8-94FD-1C561F32217C}"/>
              </a:ext>
            </a:extLst>
          </p:cNvPr>
          <p:cNvSpPr txBox="1"/>
          <p:nvPr/>
        </p:nvSpPr>
        <p:spPr>
          <a:xfrm>
            <a:off x="6463422" y="5815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22" name="TextBox 221">
            <a:extLst>
              <a:ext uri="{FF2B5EF4-FFF2-40B4-BE49-F238E27FC236}">
                <a16:creationId xmlns:a16="http://schemas.microsoft.com/office/drawing/2014/main" id="{EE171389-B477-4EBE-970E-6727825D7013}"/>
              </a:ext>
            </a:extLst>
          </p:cNvPr>
          <p:cNvSpPr txBox="1"/>
          <p:nvPr/>
        </p:nvSpPr>
        <p:spPr>
          <a:xfrm>
            <a:off x="6574030" y="6038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23" name="Group 222">
            <a:extLst>
              <a:ext uri="{FF2B5EF4-FFF2-40B4-BE49-F238E27FC236}">
                <a16:creationId xmlns:a16="http://schemas.microsoft.com/office/drawing/2014/main" id="{DE393A6A-47D3-4613-BF8E-9601F5C21D18}"/>
              </a:ext>
            </a:extLst>
          </p:cNvPr>
          <p:cNvGrpSpPr/>
          <p:nvPr/>
        </p:nvGrpSpPr>
        <p:grpSpPr>
          <a:xfrm>
            <a:off x="6843131" y="6294615"/>
            <a:ext cx="348579" cy="100553"/>
            <a:chOff x="5908981" y="2221769"/>
            <a:chExt cx="348579" cy="100553"/>
          </a:xfrm>
        </p:grpSpPr>
        <p:sp>
          <p:nvSpPr>
            <p:cNvPr id="224" name="Star: 5 Points 223">
              <a:extLst>
                <a:ext uri="{FF2B5EF4-FFF2-40B4-BE49-F238E27FC236}">
                  <a16:creationId xmlns:a16="http://schemas.microsoft.com/office/drawing/2014/main" id="{CD954A3A-E149-44C2-9C75-D0FC2DFD7D25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5" name="Star: 5 Points 224">
              <a:extLst>
                <a:ext uri="{FF2B5EF4-FFF2-40B4-BE49-F238E27FC236}">
                  <a16:creationId xmlns:a16="http://schemas.microsoft.com/office/drawing/2014/main" id="{E0AEDB30-6B56-4A46-B30B-7BB197DD52A1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26" name="Star: 5 Points 225">
              <a:extLst>
                <a:ext uri="{FF2B5EF4-FFF2-40B4-BE49-F238E27FC236}">
                  <a16:creationId xmlns:a16="http://schemas.microsoft.com/office/drawing/2014/main" id="{C35534AD-E215-411D-B24F-C4C52D5CB218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27" name="TextBox 226">
            <a:extLst>
              <a:ext uri="{FF2B5EF4-FFF2-40B4-BE49-F238E27FC236}">
                <a16:creationId xmlns:a16="http://schemas.microsoft.com/office/drawing/2014/main" id="{BB44B2FE-95B6-47DE-9CD6-02FBDFC4F25F}"/>
              </a:ext>
            </a:extLst>
          </p:cNvPr>
          <p:cNvSpPr txBox="1"/>
          <p:nvPr/>
        </p:nvSpPr>
        <p:spPr>
          <a:xfrm>
            <a:off x="8285378" y="5815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28" name="TextBox 227">
            <a:extLst>
              <a:ext uri="{FF2B5EF4-FFF2-40B4-BE49-F238E27FC236}">
                <a16:creationId xmlns:a16="http://schemas.microsoft.com/office/drawing/2014/main" id="{91590C94-C3CC-430D-94C9-C13C7F8E8130}"/>
              </a:ext>
            </a:extLst>
          </p:cNvPr>
          <p:cNvSpPr txBox="1"/>
          <p:nvPr/>
        </p:nvSpPr>
        <p:spPr>
          <a:xfrm>
            <a:off x="8395986" y="6038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29" name="Group 228">
            <a:extLst>
              <a:ext uri="{FF2B5EF4-FFF2-40B4-BE49-F238E27FC236}">
                <a16:creationId xmlns:a16="http://schemas.microsoft.com/office/drawing/2014/main" id="{6042B2C8-5417-4413-BD87-C4E68FF88603}"/>
              </a:ext>
            </a:extLst>
          </p:cNvPr>
          <p:cNvGrpSpPr/>
          <p:nvPr/>
        </p:nvGrpSpPr>
        <p:grpSpPr>
          <a:xfrm>
            <a:off x="8665087" y="6294615"/>
            <a:ext cx="348579" cy="100553"/>
            <a:chOff x="5908981" y="2221769"/>
            <a:chExt cx="348579" cy="100553"/>
          </a:xfrm>
        </p:grpSpPr>
        <p:sp>
          <p:nvSpPr>
            <p:cNvPr id="230" name="Star: 5 Points 229">
              <a:extLst>
                <a:ext uri="{FF2B5EF4-FFF2-40B4-BE49-F238E27FC236}">
                  <a16:creationId xmlns:a16="http://schemas.microsoft.com/office/drawing/2014/main" id="{3E04EFDB-B939-4FDC-8B37-E9AED6B4E953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1" name="Star: 5 Points 230">
              <a:extLst>
                <a:ext uri="{FF2B5EF4-FFF2-40B4-BE49-F238E27FC236}">
                  <a16:creationId xmlns:a16="http://schemas.microsoft.com/office/drawing/2014/main" id="{AB081B47-F2DF-4A8E-A49A-CBB62DE13351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2" name="Star: 5 Points 231">
              <a:extLst>
                <a:ext uri="{FF2B5EF4-FFF2-40B4-BE49-F238E27FC236}">
                  <a16:creationId xmlns:a16="http://schemas.microsoft.com/office/drawing/2014/main" id="{BEEEA0C7-3188-4F3B-8343-F2C49869B9CC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33" name="TextBox 232">
            <a:extLst>
              <a:ext uri="{FF2B5EF4-FFF2-40B4-BE49-F238E27FC236}">
                <a16:creationId xmlns:a16="http://schemas.microsoft.com/office/drawing/2014/main" id="{E29F3103-5A42-46AF-AC99-22507539A2A6}"/>
              </a:ext>
            </a:extLst>
          </p:cNvPr>
          <p:cNvSpPr txBox="1"/>
          <p:nvPr/>
        </p:nvSpPr>
        <p:spPr>
          <a:xfrm>
            <a:off x="10119060" y="5815437"/>
            <a:ext cx="1107996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4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Nick Name</a:t>
            </a:r>
          </a:p>
        </p:txBody>
      </p:sp>
      <p:sp>
        <p:nvSpPr>
          <p:cNvPr id="234" name="TextBox 233">
            <a:extLst>
              <a:ext uri="{FF2B5EF4-FFF2-40B4-BE49-F238E27FC236}">
                <a16:creationId xmlns:a16="http://schemas.microsoft.com/office/drawing/2014/main" id="{70A491DF-F8B3-4C1C-9518-C054828D9161}"/>
              </a:ext>
            </a:extLst>
          </p:cNvPr>
          <p:cNvSpPr txBox="1"/>
          <p:nvPr/>
        </p:nvSpPr>
        <p:spPr>
          <a:xfrm>
            <a:off x="10229668" y="6038234"/>
            <a:ext cx="886781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Job Position</a:t>
            </a:r>
          </a:p>
        </p:txBody>
      </p: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39FC6790-D114-4984-A609-3023EDBC1308}"/>
              </a:ext>
            </a:extLst>
          </p:cNvPr>
          <p:cNvGrpSpPr/>
          <p:nvPr/>
        </p:nvGrpSpPr>
        <p:grpSpPr>
          <a:xfrm>
            <a:off x="10498769" y="6294615"/>
            <a:ext cx="348579" cy="100553"/>
            <a:chOff x="5908981" y="2221769"/>
            <a:chExt cx="348579" cy="100553"/>
          </a:xfrm>
        </p:grpSpPr>
        <p:sp>
          <p:nvSpPr>
            <p:cNvPr id="236" name="Star: 5 Points 235">
              <a:extLst>
                <a:ext uri="{FF2B5EF4-FFF2-40B4-BE49-F238E27FC236}">
                  <a16:creationId xmlns:a16="http://schemas.microsoft.com/office/drawing/2014/main" id="{9D7CA969-98EF-438B-BC97-5418D453386F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7" name="Star: 5 Points 236">
              <a:extLst>
                <a:ext uri="{FF2B5EF4-FFF2-40B4-BE49-F238E27FC236}">
                  <a16:creationId xmlns:a16="http://schemas.microsoft.com/office/drawing/2014/main" id="{971EBAB8-BAE1-48D4-BAB5-1C0ED53176C6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38" name="Star: 5 Points 237">
              <a:extLst>
                <a:ext uri="{FF2B5EF4-FFF2-40B4-BE49-F238E27FC236}">
                  <a16:creationId xmlns:a16="http://schemas.microsoft.com/office/drawing/2014/main" id="{324D8290-A042-4F0F-9D4D-F44EF9A8F0B3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39" name="TextBox 238">
            <a:extLst>
              <a:ext uri="{FF2B5EF4-FFF2-40B4-BE49-F238E27FC236}">
                <a16:creationId xmlns:a16="http://schemas.microsoft.com/office/drawing/2014/main" id="{92405186-DC21-427F-9C1B-9B7CE224B43D}"/>
              </a:ext>
            </a:extLst>
          </p:cNvPr>
          <p:cNvSpPr txBox="1"/>
          <p:nvPr/>
        </p:nvSpPr>
        <p:spPr>
          <a:xfrm>
            <a:off x="6564734" y="2117197"/>
            <a:ext cx="905376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600" spc="0" baseline="0" dirty="0">
                <a:solidFill>
                  <a:srgbClr val="000000"/>
                </a:solidFill>
                <a:latin typeface="+mj-lt"/>
                <a:cs typeface="Arial"/>
                <a:sym typeface="Arial"/>
                <a:rtl val="0"/>
              </a:rPr>
              <a:t>Big Bos</a:t>
            </a:r>
          </a:p>
        </p:txBody>
      </p:sp>
      <p:sp>
        <p:nvSpPr>
          <p:cNvPr id="240" name="TextBox 239">
            <a:extLst>
              <a:ext uri="{FF2B5EF4-FFF2-40B4-BE49-F238E27FC236}">
                <a16:creationId xmlns:a16="http://schemas.microsoft.com/office/drawing/2014/main" id="{94E14038-61D4-4526-B22A-0C0F262328B0}"/>
              </a:ext>
            </a:extLst>
          </p:cNvPr>
          <p:cNvSpPr txBox="1"/>
          <p:nvPr/>
        </p:nvSpPr>
        <p:spPr>
          <a:xfrm>
            <a:off x="6673418" y="2339994"/>
            <a:ext cx="688009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1000" spc="0" baseline="0" dirty="0">
                <a:solidFill>
                  <a:schemeClr val="tx1">
                    <a:lumMod val="75000"/>
                    <a:lumOff val="25000"/>
                  </a:schemeClr>
                </a:solidFill>
                <a:cs typeface="Arial"/>
                <a:sym typeface="Arial"/>
                <a:rtl val="0"/>
              </a:rPr>
              <a:t>Founder</a:t>
            </a:r>
          </a:p>
        </p:txBody>
      </p: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6B1BFF73-95F7-43D7-AF45-E69216786015}"/>
              </a:ext>
            </a:extLst>
          </p:cNvPr>
          <p:cNvGrpSpPr/>
          <p:nvPr/>
        </p:nvGrpSpPr>
        <p:grpSpPr>
          <a:xfrm>
            <a:off x="6843131" y="2596375"/>
            <a:ext cx="348579" cy="100553"/>
            <a:chOff x="5908981" y="2221769"/>
            <a:chExt cx="348579" cy="100553"/>
          </a:xfrm>
        </p:grpSpPr>
        <p:sp>
          <p:nvSpPr>
            <p:cNvPr id="242" name="Star: 5 Points 241">
              <a:extLst>
                <a:ext uri="{FF2B5EF4-FFF2-40B4-BE49-F238E27FC236}">
                  <a16:creationId xmlns:a16="http://schemas.microsoft.com/office/drawing/2014/main" id="{AB04A898-76DB-476A-91B7-CF73F864CF4A}"/>
                </a:ext>
              </a:extLst>
            </p:cNvPr>
            <p:cNvSpPr/>
            <p:nvPr/>
          </p:nvSpPr>
          <p:spPr>
            <a:xfrm>
              <a:off x="5908981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3" name="Star: 5 Points 242">
              <a:extLst>
                <a:ext uri="{FF2B5EF4-FFF2-40B4-BE49-F238E27FC236}">
                  <a16:creationId xmlns:a16="http://schemas.microsoft.com/office/drawing/2014/main" id="{ED8D0267-BC39-4DC3-9B0E-60CE4109D271}"/>
                </a:ext>
              </a:extLst>
            </p:cNvPr>
            <p:cNvSpPr/>
            <p:nvPr/>
          </p:nvSpPr>
          <p:spPr>
            <a:xfrm>
              <a:off x="6032994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44" name="Star: 5 Points 243">
              <a:extLst>
                <a:ext uri="{FF2B5EF4-FFF2-40B4-BE49-F238E27FC236}">
                  <a16:creationId xmlns:a16="http://schemas.microsoft.com/office/drawing/2014/main" id="{A3A9327C-DC82-4B9B-9DF0-292DBD287288}"/>
                </a:ext>
              </a:extLst>
            </p:cNvPr>
            <p:cNvSpPr/>
            <p:nvPr/>
          </p:nvSpPr>
          <p:spPr>
            <a:xfrm>
              <a:off x="6157007" y="2221769"/>
              <a:ext cx="100553" cy="100553"/>
            </a:xfrm>
            <a:prstGeom prst="star5">
              <a:avLst>
                <a:gd name="adj" fmla="val 29380"/>
                <a:gd name="hf" fmla="val 105146"/>
                <a:gd name="vf" fmla="val 110557"/>
              </a:avLst>
            </a:prstGeom>
            <a:solidFill>
              <a:srgbClr val="FFC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245" name="TextBox 244">
            <a:extLst>
              <a:ext uri="{FF2B5EF4-FFF2-40B4-BE49-F238E27FC236}">
                <a16:creationId xmlns:a16="http://schemas.microsoft.com/office/drawing/2014/main" id="{50C63876-1904-4A67-86BA-C12E78924793}"/>
              </a:ext>
            </a:extLst>
          </p:cNvPr>
          <p:cNvSpPr txBox="1"/>
          <p:nvPr/>
        </p:nvSpPr>
        <p:spPr>
          <a:xfrm>
            <a:off x="555695" y="3489790"/>
            <a:ext cx="1774173" cy="1170833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50000"/>
              </a:lnSpc>
              <a:defRPr sz="1200" b="0" i="0">
                <a:solidFill>
                  <a:schemeClr val="tx1">
                    <a:lumMod val="75000"/>
                    <a:lumOff val="25000"/>
                  </a:schemeClr>
                </a:solidFill>
                <a:effectLst/>
              </a:defRPr>
            </a:lvl1pPr>
          </a:lstStyle>
          <a:p>
            <a:r>
              <a:rPr lang="it-IT" dirty="0"/>
              <a:t>Sed quia consequuntur magni dolores eos qui ratione</a:t>
            </a:r>
            <a:endParaRPr lang="en-ID" dirty="0"/>
          </a:p>
        </p:txBody>
      </p:sp>
      <p:sp>
        <p:nvSpPr>
          <p:cNvPr id="246" name="Freeform: Shape 245">
            <a:extLst>
              <a:ext uri="{FF2B5EF4-FFF2-40B4-BE49-F238E27FC236}">
                <a16:creationId xmlns:a16="http://schemas.microsoft.com/office/drawing/2014/main" id="{5D2D62C2-1CA3-4317-962D-21198D11BA16}"/>
              </a:ext>
            </a:extLst>
          </p:cNvPr>
          <p:cNvSpPr/>
          <p:nvPr/>
        </p:nvSpPr>
        <p:spPr>
          <a:xfrm>
            <a:off x="4974351" y="2855057"/>
            <a:ext cx="442314" cy="48555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47" name="Freeform: Shape 246">
            <a:extLst>
              <a:ext uri="{FF2B5EF4-FFF2-40B4-BE49-F238E27FC236}">
                <a16:creationId xmlns:a16="http://schemas.microsoft.com/office/drawing/2014/main" id="{749F418B-1B95-45F5-B702-8E50D4401403}"/>
              </a:ext>
            </a:extLst>
          </p:cNvPr>
          <p:cNvSpPr/>
          <p:nvPr/>
        </p:nvSpPr>
        <p:spPr>
          <a:xfrm>
            <a:off x="6796487" y="1045161"/>
            <a:ext cx="442024" cy="46095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48" name="Freeform: Shape 247">
            <a:extLst>
              <a:ext uri="{FF2B5EF4-FFF2-40B4-BE49-F238E27FC236}">
                <a16:creationId xmlns:a16="http://schemas.microsoft.com/office/drawing/2014/main" id="{0BD695CF-A208-4D58-A502-77D042A1768B}"/>
              </a:ext>
            </a:extLst>
          </p:cNvPr>
          <p:cNvSpPr/>
          <p:nvPr/>
        </p:nvSpPr>
        <p:spPr>
          <a:xfrm>
            <a:off x="8611020" y="2867466"/>
            <a:ext cx="442024" cy="46095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49" name="Freeform: Shape 248">
            <a:extLst>
              <a:ext uri="{FF2B5EF4-FFF2-40B4-BE49-F238E27FC236}">
                <a16:creationId xmlns:a16="http://schemas.microsoft.com/office/drawing/2014/main" id="{A536C1BA-74AC-400F-8284-5FE0E1879E7C}"/>
              </a:ext>
            </a:extLst>
          </p:cNvPr>
          <p:cNvSpPr/>
          <p:nvPr/>
        </p:nvSpPr>
        <p:spPr>
          <a:xfrm>
            <a:off x="4976341" y="4685416"/>
            <a:ext cx="442024" cy="46095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50" name="Freeform: Shape 249">
            <a:extLst>
              <a:ext uri="{FF2B5EF4-FFF2-40B4-BE49-F238E27FC236}">
                <a16:creationId xmlns:a16="http://schemas.microsoft.com/office/drawing/2014/main" id="{D6E30639-33CC-4CF7-87C4-3487121C9AE1}"/>
              </a:ext>
            </a:extLst>
          </p:cNvPr>
          <p:cNvSpPr/>
          <p:nvPr/>
        </p:nvSpPr>
        <p:spPr>
          <a:xfrm>
            <a:off x="3150280" y="4673115"/>
            <a:ext cx="442314" cy="48555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51" name="Freeform: Shape 250">
            <a:extLst>
              <a:ext uri="{FF2B5EF4-FFF2-40B4-BE49-F238E27FC236}">
                <a16:creationId xmlns:a16="http://schemas.microsoft.com/office/drawing/2014/main" id="{26FD7302-04A3-419A-A5DC-2DF5413E8038}"/>
              </a:ext>
            </a:extLst>
          </p:cNvPr>
          <p:cNvSpPr/>
          <p:nvPr/>
        </p:nvSpPr>
        <p:spPr>
          <a:xfrm>
            <a:off x="8624109" y="4685416"/>
            <a:ext cx="442024" cy="460952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52" name="Freeform: Shape 251">
            <a:extLst>
              <a:ext uri="{FF2B5EF4-FFF2-40B4-BE49-F238E27FC236}">
                <a16:creationId xmlns:a16="http://schemas.microsoft.com/office/drawing/2014/main" id="{FE1CB9AD-5255-4AF9-8CA7-48AA45541979}"/>
              </a:ext>
            </a:extLst>
          </p:cNvPr>
          <p:cNvSpPr/>
          <p:nvPr/>
        </p:nvSpPr>
        <p:spPr>
          <a:xfrm>
            <a:off x="6798048" y="4673115"/>
            <a:ext cx="442314" cy="48555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4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53" name="Freeform: Shape 252">
            <a:extLst>
              <a:ext uri="{FF2B5EF4-FFF2-40B4-BE49-F238E27FC236}">
                <a16:creationId xmlns:a16="http://schemas.microsoft.com/office/drawing/2014/main" id="{497FEC42-7749-4E8F-A8C7-73BE9FA355ED}"/>
              </a:ext>
            </a:extLst>
          </p:cNvPr>
          <p:cNvSpPr/>
          <p:nvPr/>
        </p:nvSpPr>
        <p:spPr>
          <a:xfrm>
            <a:off x="10436914" y="4673115"/>
            <a:ext cx="442314" cy="485554"/>
          </a:xfrm>
          <a:custGeom>
            <a:avLst/>
            <a:gdLst>
              <a:gd name="connsiteX0" fmla="*/ 189148 w 423482"/>
              <a:gd name="connsiteY0" fmla="*/ 26 h 464876"/>
              <a:gd name="connsiteX1" fmla="*/ 268192 w 423482"/>
              <a:gd name="connsiteY1" fmla="*/ 30429 h 464876"/>
              <a:gd name="connsiteX2" fmla="*/ 265965 w 423482"/>
              <a:gd name="connsiteY2" fmla="*/ 15105 h 464876"/>
              <a:gd name="connsiteX3" fmla="*/ 308401 w 423482"/>
              <a:gd name="connsiteY3" fmla="*/ 124339 h 464876"/>
              <a:gd name="connsiteX4" fmla="*/ 255430 w 423482"/>
              <a:gd name="connsiteY4" fmla="*/ 242843 h 464876"/>
              <a:gd name="connsiteX5" fmla="*/ 246136 w 423482"/>
              <a:gd name="connsiteY5" fmla="*/ 246512 h 464876"/>
              <a:gd name="connsiteX6" fmla="*/ 250510 w 423482"/>
              <a:gd name="connsiteY6" fmla="*/ 270246 h 464876"/>
              <a:gd name="connsiteX7" fmla="*/ 268584 w 423482"/>
              <a:gd name="connsiteY7" fmla="*/ 291726 h 464876"/>
              <a:gd name="connsiteX8" fmla="*/ 373758 w 423482"/>
              <a:gd name="connsiteY8" fmla="*/ 330626 h 464876"/>
              <a:gd name="connsiteX9" fmla="*/ 401525 w 423482"/>
              <a:gd name="connsiteY9" fmla="*/ 359047 h 464876"/>
              <a:gd name="connsiteX10" fmla="*/ 421433 w 423482"/>
              <a:gd name="connsiteY10" fmla="*/ 416153 h 464876"/>
              <a:gd name="connsiteX11" fmla="*/ 386724 w 423482"/>
              <a:gd name="connsiteY11" fmla="*/ 464876 h 464876"/>
              <a:gd name="connsiteX12" fmla="*/ 246319 w 423482"/>
              <a:gd name="connsiteY12" fmla="*/ 464876 h 464876"/>
              <a:gd name="connsiteX13" fmla="*/ 223398 w 423482"/>
              <a:gd name="connsiteY13" fmla="*/ 379741 h 464876"/>
              <a:gd name="connsiteX14" fmla="*/ 235448 w 423482"/>
              <a:gd name="connsiteY14" fmla="*/ 346866 h 464876"/>
              <a:gd name="connsiteX15" fmla="*/ 217111 w 423482"/>
              <a:gd name="connsiteY15" fmla="*/ 334948 h 464876"/>
              <a:gd name="connsiteX16" fmla="*/ 211872 w 423482"/>
              <a:gd name="connsiteY16" fmla="*/ 331542 h 464876"/>
              <a:gd name="connsiteX17" fmla="*/ 205978 w 423482"/>
              <a:gd name="connsiteY17" fmla="*/ 335340 h 464876"/>
              <a:gd name="connsiteX18" fmla="*/ 188296 w 423482"/>
              <a:gd name="connsiteY18" fmla="*/ 346866 h 464876"/>
              <a:gd name="connsiteX19" fmla="*/ 200346 w 423482"/>
              <a:gd name="connsiteY19" fmla="*/ 379741 h 464876"/>
              <a:gd name="connsiteX20" fmla="*/ 177163 w 423482"/>
              <a:gd name="connsiteY20" fmla="*/ 464876 h 464876"/>
              <a:gd name="connsiteX21" fmla="*/ 36758 w 423482"/>
              <a:gd name="connsiteY21" fmla="*/ 464876 h 464876"/>
              <a:gd name="connsiteX22" fmla="*/ 2049 w 423482"/>
              <a:gd name="connsiteY22" fmla="*/ 416153 h 464876"/>
              <a:gd name="connsiteX23" fmla="*/ 21957 w 423482"/>
              <a:gd name="connsiteY23" fmla="*/ 359047 h 464876"/>
              <a:gd name="connsiteX24" fmla="*/ 49724 w 423482"/>
              <a:gd name="connsiteY24" fmla="*/ 330626 h 464876"/>
              <a:gd name="connsiteX25" fmla="*/ 154898 w 423482"/>
              <a:gd name="connsiteY25" fmla="*/ 291726 h 464876"/>
              <a:gd name="connsiteX26" fmla="*/ 172972 w 423482"/>
              <a:gd name="connsiteY26" fmla="*/ 270246 h 464876"/>
              <a:gd name="connsiteX27" fmla="*/ 177721 w 423482"/>
              <a:gd name="connsiteY27" fmla="*/ 244478 h 464876"/>
              <a:gd name="connsiteX28" fmla="*/ 169240 w 423482"/>
              <a:gd name="connsiteY28" fmla="*/ 240186 h 464876"/>
              <a:gd name="connsiteX29" fmla="*/ 116915 w 423482"/>
              <a:gd name="connsiteY29" fmla="*/ 120540 h 464876"/>
              <a:gd name="connsiteX30" fmla="*/ 117439 w 423482"/>
              <a:gd name="connsiteY30" fmla="*/ 92381 h 464876"/>
              <a:gd name="connsiteX31" fmla="*/ 158434 w 423482"/>
              <a:gd name="connsiteY31" fmla="*/ 14843 h 464876"/>
              <a:gd name="connsiteX32" fmla="*/ 143110 w 423482"/>
              <a:gd name="connsiteY32" fmla="*/ 7246 h 464876"/>
              <a:gd name="connsiteX33" fmla="*/ 189148 w 423482"/>
              <a:gd name="connsiteY33" fmla="*/ 26 h 4648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</a:cxnLst>
            <a:rect l="l" t="t" r="r" b="b"/>
            <a:pathLst>
              <a:path w="423482" h="464876">
                <a:moveTo>
                  <a:pt x="189148" y="26"/>
                </a:moveTo>
                <a:cubicBezTo>
                  <a:pt x="214918" y="-449"/>
                  <a:pt x="246188" y="5347"/>
                  <a:pt x="268192" y="30429"/>
                </a:cubicBezTo>
                <a:lnTo>
                  <a:pt x="265965" y="15105"/>
                </a:lnTo>
                <a:cubicBezTo>
                  <a:pt x="265965" y="15105"/>
                  <a:pt x="316522" y="72996"/>
                  <a:pt x="308401" y="124339"/>
                </a:cubicBezTo>
                <a:cubicBezTo>
                  <a:pt x="302606" y="160488"/>
                  <a:pt x="288927" y="215719"/>
                  <a:pt x="255430" y="242843"/>
                </a:cubicBezTo>
                <a:lnTo>
                  <a:pt x="246136" y="246512"/>
                </a:lnTo>
                <a:lnTo>
                  <a:pt x="250510" y="270246"/>
                </a:lnTo>
                <a:cubicBezTo>
                  <a:pt x="252344" y="280069"/>
                  <a:pt x="259154" y="288320"/>
                  <a:pt x="268584" y="291726"/>
                </a:cubicBezTo>
                <a:lnTo>
                  <a:pt x="373758" y="330626"/>
                </a:lnTo>
                <a:cubicBezTo>
                  <a:pt x="386724" y="335472"/>
                  <a:pt x="396941" y="345950"/>
                  <a:pt x="401525" y="359047"/>
                </a:cubicBezTo>
                <a:lnTo>
                  <a:pt x="421433" y="416153"/>
                </a:lnTo>
                <a:cubicBezTo>
                  <a:pt x="429684" y="439990"/>
                  <a:pt x="412003" y="464876"/>
                  <a:pt x="386724" y="464876"/>
                </a:cubicBezTo>
                <a:lnTo>
                  <a:pt x="246319" y="464876"/>
                </a:lnTo>
                <a:lnTo>
                  <a:pt x="223398" y="379741"/>
                </a:lnTo>
                <a:lnTo>
                  <a:pt x="235448" y="346866"/>
                </a:lnTo>
                <a:lnTo>
                  <a:pt x="217111" y="334948"/>
                </a:lnTo>
                <a:lnTo>
                  <a:pt x="211872" y="331542"/>
                </a:lnTo>
                <a:lnTo>
                  <a:pt x="205978" y="335340"/>
                </a:lnTo>
                <a:lnTo>
                  <a:pt x="188296" y="346866"/>
                </a:lnTo>
                <a:lnTo>
                  <a:pt x="200346" y="379741"/>
                </a:lnTo>
                <a:lnTo>
                  <a:pt x="177163" y="464876"/>
                </a:lnTo>
                <a:lnTo>
                  <a:pt x="36758" y="464876"/>
                </a:lnTo>
                <a:cubicBezTo>
                  <a:pt x="11479" y="464876"/>
                  <a:pt x="-6202" y="439990"/>
                  <a:pt x="2049" y="416153"/>
                </a:cubicBezTo>
                <a:lnTo>
                  <a:pt x="21957" y="359047"/>
                </a:lnTo>
                <a:cubicBezTo>
                  <a:pt x="26410" y="345819"/>
                  <a:pt x="36627" y="335472"/>
                  <a:pt x="49724" y="330626"/>
                </a:cubicBezTo>
                <a:lnTo>
                  <a:pt x="154898" y="291726"/>
                </a:lnTo>
                <a:cubicBezTo>
                  <a:pt x="164328" y="288189"/>
                  <a:pt x="171139" y="280069"/>
                  <a:pt x="172972" y="270246"/>
                </a:cubicBezTo>
                <a:lnTo>
                  <a:pt x="177721" y="244478"/>
                </a:lnTo>
                <a:lnTo>
                  <a:pt x="169240" y="240186"/>
                </a:lnTo>
                <a:cubicBezTo>
                  <a:pt x="145861" y="222439"/>
                  <a:pt x="121368" y="187862"/>
                  <a:pt x="116915" y="120540"/>
                </a:cubicBezTo>
                <a:lnTo>
                  <a:pt x="117439" y="92381"/>
                </a:lnTo>
                <a:cubicBezTo>
                  <a:pt x="117439" y="92381"/>
                  <a:pt x="122023" y="28988"/>
                  <a:pt x="158434" y="14843"/>
                </a:cubicBezTo>
                <a:lnTo>
                  <a:pt x="143110" y="7246"/>
                </a:lnTo>
                <a:cubicBezTo>
                  <a:pt x="143110" y="7246"/>
                  <a:pt x="163379" y="501"/>
                  <a:pt x="189148" y="26"/>
                </a:cubicBezTo>
                <a:close/>
              </a:path>
            </a:pathLst>
          </a:custGeom>
          <a:solidFill>
            <a:schemeClr val="accent5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9DC638EB-123E-DFE3-504D-1410E3F5E859}"/>
              </a:ext>
            </a:extLst>
          </p:cNvPr>
          <p:cNvSpPr txBox="1"/>
          <p:nvPr/>
        </p:nvSpPr>
        <p:spPr>
          <a:xfrm>
            <a:off x="555695" y="846809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Community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6E2CC355-A6C7-F9F4-7C1D-4684BD8F8D43}"/>
              </a:ext>
            </a:extLst>
          </p:cNvPr>
          <p:cNvSpPr txBox="1"/>
          <p:nvPr/>
        </p:nvSpPr>
        <p:spPr>
          <a:xfrm>
            <a:off x="555695" y="1246919"/>
            <a:ext cx="4272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Organization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25577551-ED69-33FF-92F6-D84746A83C07}"/>
              </a:ext>
            </a:extLst>
          </p:cNvPr>
          <p:cNvSpPr/>
          <p:nvPr/>
        </p:nvSpPr>
        <p:spPr>
          <a:xfrm>
            <a:off x="10626100" y="-999417"/>
            <a:ext cx="2404601" cy="2404601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25DABF25-EEB2-9198-8FDA-C5B30D3892C2}"/>
              </a:ext>
            </a:extLst>
          </p:cNvPr>
          <p:cNvSpPr/>
          <p:nvPr/>
        </p:nvSpPr>
        <p:spPr>
          <a:xfrm>
            <a:off x="-1492147" y="5482243"/>
            <a:ext cx="1882064" cy="188206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06992692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Oval 28">
            <a:extLst>
              <a:ext uri="{FF2B5EF4-FFF2-40B4-BE49-F238E27FC236}">
                <a16:creationId xmlns:a16="http://schemas.microsoft.com/office/drawing/2014/main" id="{DC265C9F-146F-C1F9-0827-D1BB8DE7C122}"/>
              </a:ext>
            </a:extLst>
          </p:cNvPr>
          <p:cNvSpPr/>
          <p:nvPr/>
        </p:nvSpPr>
        <p:spPr>
          <a:xfrm>
            <a:off x="10934321" y="-1294058"/>
            <a:ext cx="2404601" cy="2404601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677823" y="626343"/>
            <a:ext cx="1128837" cy="1128837"/>
          </a:xfrm>
          <a:custGeom>
            <a:avLst/>
            <a:gdLst>
              <a:gd name="connsiteX0" fmla="*/ 0 w 1128837"/>
              <a:gd name="connsiteY0" fmla="*/ 564419 h 1128837"/>
              <a:gd name="connsiteX1" fmla="*/ 564419 w 1128837"/>
              <a:gd name="connsiteY1" fmla="*/ 0 h 1128837"/>
              <a:gd name="connsiteX2" fmla="*/ 1128838 w 1128837"/>
              <a:gd name="connsiteY2" fmla="*/ 564419 h 1128837"/>
              <a:gd name="connsiteX3" fmla="*/ 791054 w 1128837"/>
              <a:gd name="connsiteY3" fmla="*/ 1081503 h 1128837"/>
              <a:gd name="connsiteX4" fmla="*/ 564419 w 1128837"/>
              <a:gd name="connsiteY4" fmla="*/ 1128838 h 1128837"/>
              <a:gd name="connsiteX5" fmla="*/ 337040 w 1128837"/>
              <a:gd name="connsiteY5" fmla="*/ 1081132 h 1128837"/>
              <a:gd name="connsiteX6" fmla="*/ 0 w 1128837"/>
              <a:gd name="connsiteY6" fmla="*/ 564419 h 112883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128837" h="1128837">
                <a:moveTo>
                  <a:pt x="0" y="564419"/>
                </a:moveTo>
                <a:cubicBezTo>
                  <a:pt x="0" y="252656"/>
                  <a:pt x="252656" y="0"/>
                  <a:pt x="564419" y="0"/>
                </a:cubicBezTo>
                <a:cubicBezTo>
                  <a:pt x="876181" y="0"/>
                  <a:pt x="1128838" y="252656"/>
                  <a:pt x="1128838" y="564419"/>
                </a:cubicBezTo>
                <a:cubicBezTo>
                  <a:pt x="1128838" y="795638"/>
                  <a:pt x="989809" y="994269"/>
                  <a:pt x="791054" y="1081503"/>
                </a:cubicBezTo>
                <a:cubicBezTo>
                  <a:pt x="721663" y="1111986"/>
                  <a:pt x="644962" y="1128838"/>
                  <a:pt x="564419" y="1128838"/>
                </a:cubicBezTo>
                <a:cubicBezTo>
                  <a:pt x="483504" y="1128838"/>
                  <a:pt x="406555" y="1111862"/>
                  <a:pt x="337040" y="1081132"/>
                </a:cubicBezTo>
                <a:cubicBezTo>
                  <a:pt x="138658" y="993774"/>
                  <a:pt x="0" y="795267"/>
                  <a:pt x="0" y="564419"/>
                </a:cubicBezTo>
                <a:close/>
              </a:path>
            </a:pathLst>
          </a:custGeom>
          <a:solidFill>
            <a:schemeClr val="accent6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08146" y="656673"/>
            <a:ext cx="1068183" cy="1068176"/>
          </a:xfrm>
          <a:custGeom>
            <a:avLst/>
            <a:gdLst>
              <a:gd name="connsiteX0" fmla="*/ 1067908 w 1068183"/>
              <a:gd name="connsiteY0" fmla="*/ 551560 h 1068176"/>
              <a:gd name="connsiteX1" fmla="*/ 516623 w 1068183"/>
              <a:gd name="connsiteY1" fmla="*/ 276 h 1068176"/>
              <a:gd name="connsiteX2" fmla="*/ 282 w 1068183"/>
              <a:gd name="connsiteY2" fmla="*/ 516617 h 1068176"/>
              <a:gd name="connsiteX3" fmla="*/ 551567 w 1068183"/>
              <a:gd name="connsiteY3" fmla="*/ 1067901 h 1068176"/>
              <a:gd name="connsiteX4" fmla="*/ 1067908 w 1068183"/>
              <a:gd name="connsiteY4" fmla="*/ 551560 h 106817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068183" h="1068176">
                <a:moveTo>
                  <a:pt x="1067908" y="551560"/>
                </a:moveTo>
                <a:cubicBezTo>
                  <a:pt x="1077697" y="242771"/>
                  <a:pt x="825412" y="-9513"/>
                  <a:pt x="516623" y="276"/>
                </a:cubicBezTo>
                <a:cubicBezTo>
                  <a:pt x="236954" y="9197"/>
                  <a:pt x="9204" y="236947"/>
                  <a:pt x="282" y="516617"/>
                </a:cubicBezTo>
                <a:cubicBezTo>
                  <a:pt x="-9631" y="825405"/>
                  <a:pt x="242778" y="1077690"/>
                  <a:pt x="551567" y="1067901"/>
                </a:cubicBezTo>
                <a:cubicBezTo>
                  <a:pt x="831236" y="1058855"/>
                  <a:pt x="1058986" y="831105"/>
                  <a:pt x="1067908" y="551560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628010" y="1070422"/>
            <a:ext cx="1228710" cy="734570"/>
          </a:xfrm>
          <a:custGeom>
            <a:avLst/>
            <a:gdLst>
              <a:gd name="connsiteX0" fmla="*/ 0 w 1228710"/>
              <a:gd name="connsiteY0" fmla="*/ 120339 h 734570"/>
              <a:gd name="connsiteX1" fmla="*/ 614355 w 1228710"/>
              <a:gd name="connsiteY1" fmla="*/ 266927 h 734570"/>
              <a:gd name="connsiteX2" fmla="*/ 1228711 w 1228710"/>
              <a:gd name="connsiteY2" fmla="*/ 120339 h 734570"/>
              <a:gd name="connsiteX3" fmla="*/ 861064 w 1228710"/>
              <a:gd name="connsiteY3" fmla="*/ 683147 h 734570"/>
              <a:gd name="connsiteX4" fmla="*/ 614479 w 1228710"/>
              <a:gd name="connsiteY4" fmla="*/ 734571 h 734570"/>
              <a:gd name="connsiteX5" fmla="*/ 366903 w 1228710"/>
              <a:gd name="connsiteY5" fmla="*/ 682775 h 734570"/>
              <a:gd name="connsiteX6" fmla="*/ 0 w 1228710"/>
              <a:gd name="connsiteY6" fmla="*/ 120339 h 73457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228710" h="734570">
                <a:moveTo>
                  <a:pt x="0" y="120339"/>
                </a:moveTo>
                <a:cubicBezTo>
                  <a:pt x="0" y="-218932"/>
                  <a:pt x="274960" y="266927"/>
                  <a:pt x="614355" y="266927"/>
                </a:cubicBezTo>
                <a:cubicBezTo>
                  <a:pt x="953626" y="266927"/>
                  <a:pt x="1228711" y="-218932"/>
                  <a:pt x="1228711" y="120339"/>
                </a:cubicBezTo>
                <a:cubicBezTo>
                  <a:pt x="1228711" y="372004"/>
                  <a:pt x="1077538" y="588107"/>
                  <a:pt x="861064" y="683147"/>
                </a:cubicBezTo>
                <a:cubicBezTo>
                  <a:pt x="785602" y="716232"/>
                  <a:pt x="702085" y="734571"/>
                  <a:pt x="614479" y="734571"/>
                </a:cubicBezTo>
                <a:cubicBezTo>
                  <a:pt x="526378" y="734571"/>
                  <a:pt x="442737" y="716108"/>
                  <a:pt x="366903" y="682775"/>
                </a:cubicBezTo>
                <a:cubicBezTo>
                  <a:pt x="150801" y="587611"/>
                  <a:pt x="0" y="371509"/>
                  <a:pt x="0" y="120339"/>
                </a:cubicBezTo>
                <a:close/>
              </a:path>
            </a:pathLst>
          </a:custGeom>
          <a:solidFill>
            <a:schemeClr val="accent6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541611" y="3266782"/>
            <a:ext cx="1172206" cy="1311607"/>
          </a:xfrm>
          <a:custGeom>
            <a:avLst/>
            <a:gdLst>
              <a:gd name="connsiteX0" fmla="*/ 1172207 w 1172206"/>
              <a:gd name="connsiteY0" fmla="*/ 0 h 1311607"/>
              <a:gd name="connsiteX1" fmla="*/ 216722 w 1172206"/>
              <a:gd name="connsiteY1" fmla="*/ 0 h 1311607"/>
              <a:gd name="connsiteX2" fmla="*/ 0 w 1172206"/>
              <a:gd name="connsiteY2" fmla="*/ 216722 h 1311607"/>
              <a:gd name="connsiteX3" fmla="*/ 0 w 1172206"/>
              <a:gd name="connsiteY3" fmla="*/ 1311608 h 1311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206" h="1311607">
                <a:moveTo>
                  <a:pt x="1172207" y="0"/>
                </a:moveTo>
                <a:lnTo>
                  <a:pt x="216722" y="0"/>
                </a:lnTo>
                <a:cubicBezTo>
                  <a:pt x="97023" y="0"/>
                  <a:pt x="0" y="97023"/>
                  <a:pt x="0" y="216722"/>
                </a:cubicBezTo>
                <a:lnTo>
                  <a:pt x="0" y="1311608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9764840" y="3266782"/>
            <a:ext cx="1172207" cy="1311607"/>
          </a:xfrm>
          <a:custGeom>
            <a:avLst/>
            <a:gdLst>
              <a:gd name="connsiteX0" fmla="*/ 0 w 1172207"/>
              <a:gd name="connsiteY0" fmla="*/ 0 h 1311607"/>
              <a:gd name="connsiteX1" fmla="*/ 955486 w 1172207"/>
              <a:gd name="connsiteY1" fmla="*/ 0 h 1311607"/>
              <a:gd name="connsiteX2" fmla="*/ 1172207 w 1172207"/>
              <a:gd name="connsiteY2" fmla="*/ 216722 h 1311607"/>
              <a:gd name="connsiteX3" fmla="*/ 1172207 w 1172207"/>
              <a:gd name="connsiteY3" fmla="*/ 1311608 h 131160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72207" h="1311607">
                <a:moveTo>
                  <a:pt x="0" y="0"/>
                </a:moveTo>
                <a:lnTo>
                  <a:pt x="955486" y="0"/>
                </a:lnTo>
                <a:cubicBezTo>
                  <a:pt x="1075184" y="0"/>
                  <a:pt x="1172207" y="97023"/>
                  <a:pt x="1172207" y="216722"/>
                </a:cubicBezTo>
                <a:lnTo>
                  <a:pt x="1172207" y="1311608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5379225" y="1190638"/>
            <a:ext cx="1115331" cy="1386326"/>
          </a:xfrm>
          <a:custGeom>
            <a:avLst/>
            <a:gdLst>
              <a:gd name="connsiteX0" fmla="*/ 1115331 w 1115331"/>
              <a:gd name="connsiteY0" fmla="*/ 0 h 1386326"/>
              <a:gd name="connsiteX1" fmla="*/ 216722 w 1115331"/>
              <a:gd name="connsiteY1" fmla="*/ 0 h 1386326"/>
              <a:gd name="connsiteX2" fmla="*/ 0 w 1115331"/>
              <a:gd name="connsiteY2" fmla="*/ 216722 h 1386326"/>
              <a:gd name="connsiteX3" fmla="*/ 0 w 1115331"/>
              <a:gd name="connsiteY3" fmla="*/ 1386327 h 138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5331" h="1386326">
                <a:moveTo>
                  <a:pt x="1115331" y="0"/>
                </a:moveTo>
                <a:lnTo>
                  <a:pt x="216722" y="0"/>
                </a:lnTo>
                <a:cubicBezTo>
                  <a:pt x="97023" y="0"/>
                  <a:pt x="0" y="97023"/>
                  <a:pt x="0" y="216722"/>
                </a:cubicBezTo>
                <a:lnTo>
                  <a:pt x="0" y="138632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7984226" y="1190638"/>
            <a:ext cx="1115331" cy="1386326"/>
          </a:xfrm>
          <a:custGeom>
            <a:avLst/>
            <a:gdLst>
              <a:gd name="connsiteX0" fmla="*/ 0 w 1115331"/>
              <a:gd name="connsiteY0" fmla="*/ 0 h 1386326"/>
              <a:gd name="connsiteX1" fmla="*/ 898609 w 1115331"/>
              <a:gd name="connsiteY1" fmla="*/ 0 h 1386326"/>
              <a:gd name="connsiteX2" fmla="*/ 1115332 w 1115331"/>
              <a:gd name="connsiteY2" fmla="*/ 216722 h 1386326"/>
              <a:gd name="connsiteX3" fmla="*/ 1115332 w 1115331"/>
              <a:gd name="connsiteY3" fmla="*/ 1386327 h 1386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15331" h="1386326">
                <a:moveTo>
                  <a:pt x="0" y="0"/>
                </a:moveTo>
                <a:lnTo>
                  <a:pt x="898609" y="0"/>
                </a:lnTo>
                <a:cubicBezTo>
                  <a:pt x="1018308" y="0"/>
                  <a:pt x="1115332" y="97023"/>
                  <a:pt x="1115332" y="216722"/>
                </a:cubicBezTo>
                <a:lnTo>
                  <a:pt x="1115332" y="1386327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7239391" y="2364827"/>
            <a:ext cx="12391" cy="212261"/>
          </a:xfrm>
          <a:custGeom>
            <a:avLst/>
            <a:gdLst>
              <a:gd name="connsiteX0" fmla="*/ 0 w 12391"/>
              <a:gd name="connsiteY0" fmla="*/ 0 h 212261"/>
              <a:gd name="connsiteX1" fmla="*/ 0 w 12391"/>
              <a:gd name="connsiteY1" fmla="*/ 212261 h 21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91" h="212261">
                <a:moveTo>
                  <a:pt x="0" y="0"/>
                </a:moveTo>
                <a:lnTo>
                  <a:pt x="0" y="21226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7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7239391" y="4366252"/>
            <a:ext cx="12391" cy="212261"/>
          </a:xfrm>
          <a:custGeom>
            <a:avLst/>
            <a:gdLst>
              <a:gd name="connsiteX0" fmla="*/ 0 w 12391"/>
              <a:gd name="connsiteY0" fmla="*/ 0 h 212261"/>
              <a:gd name="connsiteX1" fmla="*/ 0 w 12391"/>
              <a:gd name="connsiteY1" fmla="*/ 212261 h 21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91" h="212261">
                <a:moveTo>
                  <a:pt x="0" y="0"/>
                </a:moveTo>
                <a:lnTo>
                  <a:pt x="0" y="21226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8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9099681" y="4366252"/>
            <a:ext cx="12391" cy="212261"/>
          </a:xfrm>
          <a:custGeom>
            <a:avLst/>
            <a:gdLst>
              <a:gd name="connsiteX0" fmla="*/ 0 w 12391"/>
              <a:gd name="connsiteY0" fmla="*/ 0 h 212261"/>
              <a:gd name="connsiteX1" fmla="*/ 0 w 12391"/>
              <a:gd name="connsiteY1" fmla="*/ 212261 h 21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91" h="212261">
                <a:moveTo>
                  <a:pt x="0" y="0"/>
                </a:moveTo>
                <a:lnTo>
                  <a:pt x="0" y="21226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9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5376375" y="4366252"/>
            <a:ext cx="12391" cy="212261"/>
          </a:xfrm>
          <a:custGeom>
            <a:avLst/>
            <a:gdLst>
              <a:gd name="connsiteX0" fmla="*/ 0 w 12391"/>
              <a:gd name="connsiteY0" fmla="*/ 0 h 212261"/>
              <a:gd name="connsiteX1" fmla="*/ 0 w 12391"/>
              <a:gd name="connsiteY1" fmla="*/ 212261 h 21226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</a:cxnLst>
            <a:rect l="l" t="t" r="r" b="b"/>
            <a:pathLst>
              <a:path w="12391" h="212261">
                <a:moveTo>
                  <a:pt x="0" y="0"/>
                </a:moveTo>
                <a:lnTo>
                  <a:pt x="0" y="212261"/>
                </a:lnTo>
              </a:path>
            </a:pathLst>
          </a:custGeom>
          <a:noFill/>
          <a:ln w="12700" cap="flat">
            <a:solidFill>
              <a:schemeClr val="bg2">
                <a:lumMod val="85000"/>
              </a:schemeClr>
            </a:solidFill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2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49568" y="2778321"/>
            <a:ext cx="979647" cy="979647"/>
          </a:xfrm>
          <a:custGeom>
            <a:avLst/>
            <a:gdLst>
              <a:gd name="connsiteX0" fmla="*/ 0 w 979647"/>
              <a:gd name="connsiteY0" fmla="*/ 489824 h 979647"/>
              <a:gd name="connsiteX1" fmla="*/ 489824 w 979647"/>
              <a:gd name="connsiteY1" fmla="*/ 0 h 979647"/>
              <a:gd name="connsiteX2" fmla="*/ 979648 w 979647"/>
              <a:gd name="connsiteY2" fmla="*/ 489824 h 979647"/>
              <a:gd name="connsiteX3" fmla="*/ 686472 w 979647"/>
              <a:gd name="connsiteY3" fmla="*/ 938633 h 979647"/>
              <a:gd name="connsiteX4" fmla="*/ 489824 w 979647"/>
              <a:gd name="connsiteY4" fmla="*/ 979648 h 979647"/>
              <a:gd name="connsiteX5" fmla="*/ 292432 w 979647"/>
              <a:gd name="connsiteY5" fmla="*/ 938261 h 979647"/>
              <a:gd name="connsiteX6" fmla="*/ 0 w 979647"/>
              <a:gd name="connsiteY6" fmla="*/ 489824 h 979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9647" h="979647">
                <a:moveTo>
                  <a:pt x="0" y="489824"/>
                </a:moveTo>
                <a:cubicBezTo>
                  <a:pt x="0" y="219200"/>
                  <a:pt x="219200" y="0"/>
                  <a:pt x="489824" y="0"/>
                </a:cubicBezTo>
                <a:cubicBezTo>
                  <a:pt x="760324" y="0"/>
                  <a:pt x="979648" y="219324"/>
                  <a:pt x="979648" y="489824"/>
                </a:cubicBezTo>
                <a:cubicBezTo>
                  <a:pt x="979648" y="690437"/>
                  <a:pt x="859081" y="862799"/>
                  <a:pt x="686472" y="938633"/>
                </a:cubicBezTo>
                <a:cubicBezTo>
                  <a:pt x="626251" y="965026"/>
                  <a:pt x="559710" y="979648"/>
                  <a:pt x="489824" y="979648"/>
                </a:cubicBezTo>
                <a:cubicBezTo>
                  <a:pt x="419566" y="979648"/>
                  <a:pt x="352901" y="964902"/>
                  <a:pt x="292432" y="938261"/>
                </a:cubicBezTo>
                <a:cubicBezTo>
                  <a:pt x="120194" y="862427"/>
                  <a:pt x="0" y="690066"/>
                  <a:pt x="0" y="48982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4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75842" y="2804596"/>
            <a:ext cx="926973" cy="926973"/>
          </a:xfrm>
          <a:custGeom>
            <a:avLst/>
            <a:gdLst>
              <a:gd name="connsiteX0" fmla="*/ 926732 w 926973"/>
              <a:gd name="connsiteY0" fmla="*/ 478666 h 926973"/>
              <a:gd name="connsiteX1" fmla="*/ 448308 w 926973"/>
              <a:gd name="connsiteY1" fmla="*/ 242 h 926973"/>
              <a:gd name="connsiteX2" fmla="*/ 242 w 926973"/>
              <a:gd name="connsiteY2" fmla="*/ 448308 h 926973"/>
              <a:gd name="connsiteX3" fmla="*/ 478666 w 926973"/>
              <a:gd name="connsiteY3" fmla="*/ 926732 h 926973"/>
              <a:gd name="connsiteX4" fmla="*/ 926732 w 926973"/>
              <a:gd name="connsiteY4" fmla="*/ 478666 h 92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6973" h="926973">
                <a:moveTo>
                  <a:pt x="926732" y="478666"/>
                </a:moveTo>
                <a:cubicBezTo>
                  <a:pt x="935282" y="210645"/>
                  <a:pt x="716329" y="-8308"/>
                  <a:pt x="448308" y="242"/>
                </a:cubicBezTo>
                <a:cubicBezTo>
                  <a:pt x="205688" y="7925"/>
                  <a:pt x="8049" y="205688"/>
                  <a:pt x="242" y="448308"/>
                </a:cubicBezTo>
                <a:cubicBezTo>
                  <a:pt x="-8308" y="716329"/>
                  <a:pt x="210645" y="935282"/>
                  <a:pt x="478666" y="926732"/>
                </a:cubicBezTo>
                <a:cubicBezTo>
                  <a:pt x="721410" y="918925"/>
                  <a:pt x="919049" y="721286"/>
                  <a:pt x="926732" y="4786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2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06199" y="3163651"/>
            <a:ext cx="1066262" cy="637686"/>
          </a:xfrm>
          <a:custGeom>
            <a:avLst/>
            <a:gdLst>
              <a:gd name="connsiteX0" fmla="*/ 0 w 1066262"/>
              <a:gd name="connsiteY0" fmla="*/ 104494 h 637686"/>
              <a:gd name="connsiteX1" fmla="*/ 533069 w 1066262"/>
              <a:gd name="connsiteY1" fmla="*/ 231627 h 637686"/>
              <a:gd name="connsiteX2" fmla="*/ 1066262 w 1066262"/>
              <a:gd name="connsiteY2" fmla="*/ 104494 h 637686"/>
              <a:gd name="connsiteX3" fmla="*/ 747189 w 1066262"/>
              <a:gd name="connsiteY3" fmla="*/ 592954 h 637686"/>
              <a:gd name="connsiteX4" fmla="*/ 533193 w 1066262"/>
              <a:gd name="connsiteY4" fmla="*/ 637687 h 637686"/>
              <a:gd name="connsiteX5" fmla="*/ 318330 w 1066262"/>
              <a:gd name="connsiteY5" fmla="*/ 592707 h 637686"/>
              <a:gd name="connsiteX6" fmla="*/ 0 w 1066262"/>
              <a:gd name="connsiteY6" fmla="*/ 104494 h 637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6262" h="637686">
                <a:moveTo>
                  <a:pt x="0" y="104494"/>
                </a:moveTo>
                <a:cubicBezTo>
                  <a:pt x="0" y="-190045"/>
                  <a:pt x="238654" y="231627"/>
                  <a:pt x="533069" y="231627"/>
                </a:cubicBezTo>
                <a:cubicBezTo>
                  <a:pt x="827608" y="231627"/>
                  <a:pt x="1066262" y="-190045"/>
                  <a:pt x="1066262" y="104494"/>
                </a:cubicBezTo>
                <a:cubicBezTo>
                  <a:pt x="1066262" y="322826"/>
                  <a:pt x="935039" y="510429"/>
                  <a:pt x="747189" y="592954"/>
                </a:cubicBezTo>
                <a:cubicBezTo>
                  <a:pt x="681639" y="621702"/>
                  <a:pt x="609275" y="637687"/>
                  <a:pt x="533193" y="637687"/>
                </a:cubicBezTo>
                <a:cubicBezTo>
                  <a:pt x="456739" y="637687"/>
                  <a:pt x="384127" y="621702"/>
                  <a:pt x="318330" y="592707"/>
                </a:cubicBezTo>
                <a:cubicBezTo>
                  <a:pt x="130975" y="509934"/>
                  <a:pt x="0" y="322455"/>
                  <a:pt x="0" y="10449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28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 rot="-2700000">
            <a:off x="6865216" y="2893934"/>
            <a:ext cx="748173" cy="748173"/>
          </a:xfrm>
          <a:custGeom>
            <a:avLst/>
            <a:gdLst>
              <a:gd name="connsiteX0" fmla="*/ 748173 w 748173"/>
              <a:gd name="connsiteY0" fmla="*/ 374086 h 748173"/>
              <a:gd name="connsiteX1" fmla="*/ 374087 w 748173"/>
              <a:gd name="connsiteY1" fmla="*/ 748173 h 748173"/>
              <a:gd name="connsiteX2" fmla="*/ 0 w 748173"/>
              <a:gd name="connsiteY2" fmla="*/ 374086 h 748173"/>
              <a:gd name="connsiteX3" fmla="*/ 374087 w 748173"/>
              <a:gd name="connsiteY3" fmla="*/ 0 h 748173"/>
              <a:gd name="connsiteX4" fmla="*/ 748173 w 748173"/>
              <a:gd name="connsiteY4" fmla="*/ 374086 h 7481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173" h="748173">
                <a:moveTo>
                  <a:pt x="748173" y="374086"/>
                </a:moveTo>
                <a:cubicBezTo>
                  <a:pt x="748173" y="580689"/>
                  <a:pt x="580689" y="748173"/>
                  <a:pt x="374087" y="748173"/>
                </a:cubicBezTo>
                <a:cubicBezTo>
                  <a:pt x="167485" y="748173"/>
                  <a:pt x="0" y="580689"/>
                  <a:pt x="0" y="374086"/>
                </a:cubicBezTo>
                <a:cubicBezTo>
                  <a:pt x="0" y="167484"/>
                  <a:pt x="167484" y="0"/>
                  <a:pt x="374087" y="0"/>
                </a:cubicBezTo>
                <a:cubicBezTo>
                  <a:pt x="580689" y="0"/>
                  <a:pt x="748173" y="167484"/>
                  <a:pt x="748173" y="3740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886552" y="2778321"/>
            <a:ext cx="979647" cy="979647"/>
          </a:xfrm>
          <a:custGeom>
            <a:avLst/>
            <a:gdLst>
              <a:gd name="connsiteX0" fmla="*/ 0 w 979647"/>
              <a:gd name="connsiteY0" fmla="*/ 489824 h 979647"/>
              <a:gd name="connsiteX1" fmla="*/ 489824 w 979647"/>
              <a:gd name="connsiteY1" fmla="*/ 0 h 979647"/>
              <a:gd name="connsiteX2" fmla="*/ 979648 w 979647"/>
              <a:gd name="connsiteY2" fmla="*/ 489824 h 979647"/>
              <a:gd name="connsiteX3" fmla="*/ 686472 w 979647"/>
              <a:gd name="connsiteY3" fmla="*/ 938633 h 979647"/>
              <a:gd name="connsiteX4" fmla="*/ 489824 w 979647"/>
              <a:gd name="connsiteY4" fmla="*/ 979648 h 979647"/>
              <a:gd name="connsiteX5" fmla="*/ 292432 w 979647"/>
              <a:gd name="connsiteY5" fmla="*/ 938261 h 979647"/>
              <a:gd name="connsiteX6" fmla="*/ 0 w 979647"/>
              <a:gd name="connsiteY6" fmla="*/ 489824 h 979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9647" h="979647">
                <a:moveTo>
                  <a:pt x="0" y="489824"/>
                </a:moveTo>
                <a:cubicBezTo>
                  <a:pt x="0" y="219200"/>
                  <a:pt x="219324" y="0"/>
                  <a:pt x="489824" y="0"/>
                </a:cubicBezTo>
                <a:cubicBezTo>
                  <a:pt x="760448" y="0"/>
                  <a:pt x="979648" y="219324"/>
                  <a:pt x="979648" y="489824"/>
                </a:cubicBezTo>
                <a:cubicBezTo>
                  <a:pt x="979648" y="690437"/>
                  <a:pt x="859081" y="862799"/>
                  <a:pt x="686472" y="938633"/>
                </a:cubicBezTo>
                <a:cubicBezTo>
                  <a:pt x="626251" y="965026"/>
                  <a:pt x="559710" y="979648"/>
                  <a:pt x="489824" y="979648"/>
                </a:cubicBezTo>
                <a:cubicBezTo>
                  <a:pt x="419566" y="979648"/>
                  <a:pt x="352901" y="964902"/>
                  <a:pt x="292432" y="938261"/>
                </a:cubicBezTo>
                <a:cubicBezTo>
                  <a:pt x="120195" y="862427"/>
                  <a:pt x="0" y="690066"/>
                  <a:pt x="0" y="48982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912827" y="2804596"/>
            <a:ext cx="926973" cy="926973"/>
          </a:xfrm>
          <a:custGeom>
            <a:avLst/>
            <a:gdLst>
              <a:gd name="connsiteX0" fmla="*/ 926732 w 926973"/>
              <a:gd name="connsiteY0" fmla="*/ 478666 h 926973"/>
              <a:gd name="connsiteX1" fmla="*/ 448308 w 926973"/>
              <a:gd name="connsiteY1" fmla="*/ 242 h 926973"/>
              <a:gd name="connsiteX2" fmla="*/ 242 w 926973"/>
              <a:gd name="connsiteY2" fmla="*/ 448308 h 926973"/>
              <a:gd name="connsiteX3" fmla="*/ 478666 w 926973"/>
              <a:gd name="connsiteY3" fmla="*/ 926732 h 926973"/>
              <a:gd name="connsiteX4" fmla="*/ 926732 w 926973"/>
              <a:gd name="connsiteY4" fmla="*/ 478666 h 92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6973" h="926973">
                <a:moveTo>
                  <a:pt x="926732" y="478666"/>
                </a:moveTo>
                <a:cubicBezTo>
                  <a:pt x="935282" y="210645"/>
                  <a:pt x="716329" y="-8308"/>
                  <a:pt x="448308" y="242"/>
                </a:cubicBezTo>
                <a:cubicBezTo>
                  <a:pt x="205688" y="7925"/>
                  <a:pt x="8049" y="205688"/>
                  <a:pt x="242" y="448308"/>
                </a:cubicBezTo>
                <a:cubicBezTo>
                  <a:pt x="-8308" y="716329"/>
                  <a:pt x="210645" y="935282"/>
                  <a:pt x="478666" y="926732"/>
                </a:cubicBezTo>
                <a:cubicBezTo>
                  <a:pt x="721410" y="918925"/>
                  <a:pt x="919049" y="721286"/>
                  <a:pt x="926732" y="4786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34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843182" y="3163651"/>
            <a:ext cx="1066138" cy="637686"/>
          </a:xfrm>
          <a:custGeom>
            <a:avLst/>
            <a:gdLst>
              <a:gd name="connsiteX0" fmla="*/ 0 w 1066138"/>
              <a:gd name="connsiteY0" fmla="*/ 104494 h 637686"/>
              <a:gd name="connsiteX1" fmla="*/ 533069 w 1066138"/>
              <a:gd name="connsiteY1" fmla="*/ 231627 h 637686"/>
              <a:gd name="connsiteX2" fmla="*/ 1066138 w 1066138"/>
              <a:gd name="connsiteY2" fmla="*/ 104494 h 637686"/>
              <a:gd name="connsiteX3" fmla="*/ 747065 w 1066138"/>
              <a:gd name="connsiteY3" fmla="*/ 592954 h 637686"/>
              <a:gd name="connsiteX4" fmla="*/ 533069 w 1066138"/>
              <a:gd name="connsiteY4" fmla="*/ 637687 h 637686"/>
              <a:gd name="connsiteX5" fmla="*/ 318206 w 1066138"/>
              <a:gd name="connsiteY5" fmla="*/ 592707 h 637686"/>
              <a:gd name="connsiteX6" fmla="*/ 0 w 1066138"/>
              <a:gd name="connsiteY6" fmla="*/ 104494 h 637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6138" h="637686">
                <a:moveTo>
                  <a:pt x="0" y="104494"/>
                </a:moveTo>
                <a:cubicBezTo>
                  <a:pt x="0" y="-190045"/>
                  <a:pt x="238654" y="231627"/>
                  <a:pt x="533069" y="231627"/>
                </a:cubicBezTo>
                <a:cubicBezTo>
                  <a:pt x="827484" y="231627"/>
                  <a:pt x="1066138" y="-190045"/>
                  <a:pt x="1066138" y="104494"/>
                </a:cubicBezTo>
                <a:cubicBezTo>
                  <a:pt x="1066138" y="322826"/>
                  <a:pt x="934916" y="510429"/>
                  <a:pt x="747065" y="592954"/>
                </a:cubicBezTo>
                <a:cubicBezTo>
                  <a:pt x="681516" y="621702"/>
                  <a:pt x="609151" y="637687"/>
                  <a:pt x="533069" y="637687"/>
                </a:cubicBezTo>
                <a:cubicBezTo>
                  <a:pt x="456615" y="637687"/>
                  <a:pt x="384003" y="621702"/>
                  <a:pt x="318206" y="592707"/>
                </a:cubicBezTo>
                <a:cubicBezTo>
                  <a:pt x="130975" y="509934"/>
                  <a:pt x="0" y="322455"/>
                  <a:pt x="0" y="10449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37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983078" y="2894055"/>
            <a:ext cx="748056" cy="748056"/>
          </a:xfrm>
          <a:custGeom>
            <a:avLst/>
            <a:gdLst>
              <a:gd name="connsiteX0" fmla="*/ 0 w 748056"/>
              <a:gd name="connsiteY0" fmla="*/ 373966 h 748056"/>
              <a:gd name="connsiteX1" fmla="*/ 373966 w 748056"/>
              <a:gd name="connsiteY1" fmla="*/ 748056 h 748056"/>
              <a:gd name="connsiteX2" fmla="*/ 748056 w 748056"/>
              <a:gd name="connsiteY2" fmla="*/ 373966 h 748056"/>
              <a:gd name="connsiteX3" fmla="*/ 373966 w 748056"/>
              <a:gd name="connsiteY3" fmla="*/ 0 h 748056"/>
              <a:gd name="connsiteX4" fmla="*/ 0 w 748056"/>
              <a:gd name="connsiteY4" fmla="*/ 373966 h 748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056" h="748056">
                <a:moveTo>
                  <a:pt x="0" y="373966"/>
                </a:moveTo>
                <a:cubicBezTo>
                  <a:pt x="0" y="580527"/>
                  <a:pt x="167405" y="748056"/>
                  <a:pt x="373966" y="748056"/>
                </a:cubicBezTo>
                <a:cubicBezTo>
                  <a:pt x="580527" y="748056"/>
                  <a:pt x="748056" y="580651"/>
                  <a:pt x="748056" y="373966"/>
                </a:cubicBezTo>
                <a:cubicBezTo>
                  <a:pt x="748056" y="167405"/>
                  <a:pt x="580651" y="0"/>
                  <a:pt x="373966" y="0"/>
                </a:cubicBezTo>
                <a:cubicBezTo>
                  <a:pt x="167529" y="0"/>
                  <a:pt x="0" y="167405"/>
                  <a:pt x="0" y="3739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608866" y="2778321"/>
            <a:ext cx="979647" cy="979647"/>
          </a:xfrm>
          <a:custGeom>
            <a:avLst/>
            <a:gdLst>
              <a:gd name="connsiteX0" fmla="*/ 0 w 979647"/>
              <a:gd name="connsiteY0" fmla="*/ 489824 h 979647"/>
              <a:gd name="connsiteX1" fmla="*/ 489824 w 979647"/>
              <a:gd name="connsiteY1" fmla="*/ 0 h 979647"/>
              <a:gd name="connsiteX2" fmla="*/ 979648 w 979647"/>
              <a:gd name="connsiteY2" fmla="*/ 489824 h 979647"/>
              <a:gd name="connsiteX3" fmla="*/ 686472 w 979647"/>
              <a:gd name="connsiteY3" fmla="*/ 938633 h 979647"/>
              <a:gd name="connsiteX4" fmla="*/ 489824 w 979647"/>
              <a:gd name="connsiteY4" fmla="*/ 979648 h 979647"/>
              <a:gd name="connsiteX5" fmla="*/ 292432 w 979647"/>
              <a:gd name="connsiteY5" fmla="*/ 938261 h 979647"/>
              <a:gd name="connsiteX6" fmla="*/ 0 w 979647"/>
              <a:gd name="connsiteY6" fmla="*/ 489824 h 9796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79647" h="979647">
                <a:moveTo>
                  <a:pt x="0" y="489824"/>
                </a:moveTo>
                <a:cubicBezTo>
                  <a:pt x="0" y="219200"/>
                  <a:pt x="219324" y="0"/>
                  <a:pt x="489824" y="0"/>
                </a:cubicBezTo>
                <a:cubicBezTo>
                  <a:pt x="760448" y="0"/>
                  <a:pt x="979648" y="219324"/>
                  <a:pt x="979648" y="489824"/>
                </a:cubicBezTo>
                <a:cubicBezTo>
                  <a:pt x="979648" y="690437"/>
                  <a:pt x="859082" y="862799"/>
                  <a:pt x="686472" y="938633"/>
                </a:cubicBezTo>
                <a:cubicBezTo>
                  <a:pt x="626251" y="965026"/>
                  <a:pt x="559710" y="979648"/>
                  <a:pt x="489824" y="979648"/>
                </a:cubicBezTo>
                <a:cubicBezTo>
                  <a:pt x="419566" y="979648"/>
                  <a:pt x="352901" y="964902"/>
                  <a:pt x="292432" y="938261"/>
                </a:cubicBezTo>
                <a:cubicBezTo>
                  <a:pt x="120195" y="862427"/>
                  <a:pt x="0" y="690066"/>
                  <a:pt x="0" y="48982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635141" y="2804596"/>
            <a:ext cx="926973" cy="926973"/>
          </a:xfrm>
          <a:custGeom>
            <a:avLst/>
            <a:gdLst>
              <a:gd name="connsiteX0" fmla="*/ 926731 w 926973"/>
              <a:gd name="connsiteY0" fmla="*/ 478666 h 926973"/>
              <a:gd name="connsiteX1" fmla="*/ 448307 w 926973"/>
              <a:gd name="connsiteY1" fmla="*/ 242 h 926973"/>
              <a:gd name="connsiteX2" fmla="*/ 242 w 926973"/>
              <a:gd name="connsiteY2" fmla="*/ 448308 h 926973"/>
              <a:gd name="connsiteX3" fmla="*/ 478666 w 926973"/>
              <a:gd name="connsiteY3" fmla="*/ 926732 h 926973"/>
              <a:gd name="connsiteX4" fmla="*/ 926731 w 926973"/>
              <a:gd name="connsiteY4" fmla="*/ 478666 h 9269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926973" h="926973">
                <a:moveTo>
                  <a:pt x="926731" y="478666"/>
                </a:moveTo>
                <a:cubicBezTo>
                  <a:pt x="935281" y="210645"/>
                  <a:pt x="716329" y="-8308"/>
                  <a:pt x="448307" y="242"/>
                </a:cubicBezTo>
                <a:cubicBezTo>
                  <a:pt x="205688" y="7925"/>
                  <a:pt x="8048" y="205688"/>
                  <a:pt x="242" y="448308"/>
                </a:cubicBezTo>
                <a:cubicBezTo>
                  <a:pt x="-8308" y="716329"/>
                  <a:pt x="210644" y="935282"/>
                  <a:pt x="478666" y="926732"/>
                </a:cubicBezTo>
                <a:cubicBezTo>
                  <a:pt x="721286" y="918925"/>
                  <a:pt x="918926" y="721286"/>
                  <a:pt x="926731" y="4786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566488" y="3163651"/>
            <a:ext cx="1066262" cy="637686"/>
          </a:xfrm>
          <a:custGeom>
            <a:avLst/>
            <a:gdLst>
              <a:gd name="connsiteX0" fmla="*/ 0 w 1066262"/>
              <a:gd name="connsiteY0" fmla="*/ 104494 h 637686"/>
              <a:gd name="connsiteX1" fmla="*/ 533069 w 1066262"/>
              <a:gd name="connsiteY1" fmla="*/ 231627 h 637686"/>
              <a:gd name="connsiteX2" fmla="*/ 1066263 w 1066262"/>
              <a:gd name="connsiteY2" fmla="*/ 104494 h 637686"/>
              <a:gd name="connsiteX3" fmla="*/ 747189 w 1066262"/>
              <a:gd name="connsiteY3" fmla="*/ 592954 h 637686"/>
              <a:gd name="connsiteX4" fmla="*/ 533193 w 1066262"/>
              <a:gd name="connsiteY4" fmla="*/ 637687 h 637686"/>
              <a:gd name="connsiteX5" fmla="*/ 318454 w 1066262"/>
              <a:gd name="connsiteY5" fmla="*/ 592707 h 637686"/>
              <a:gd name="connsiteX6" fmla="*/ 0 w 1066262"/>
              <a:gd name="connsiteY6" fmla="*/ 104494 h 6376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66262" h="637686">
                <a:moveTo>
                  <a:pt x="0" y="104494"/>
                </a:moveTo>
                <a:cubicBezTo>
                  <a:pt x="0" y="-190045"/>
                  <a:pt x="238655" y="231627"/>
                  <a:pt x="533069" y="231627"/>
                </a:cubicBezTo>
                <a:cubicBezTo>
                  <a:pt x="827608" y="231627"/>
                  <a:pt x="1066263" y="-190045"/>
                  <a:pt x="1066263" y="104494"/>
                </a:cubicBezTo>
                <a:cubicBezTo>
                  <a:pt x="1066263" y="322826"/>
                  <a:pt x="935039" y="510429"/>
                  <a:pt x="747189" y="592954"/>
                </a:cubicBezTo>
                <a:cubicBezTo>
                  <a:pt x="681640" y="621702"/>
                  <a:pt x="609275" y="637687"/>
                  <a:pt x="533193" y="637687"/>
                </a:cubicBezTo>
                <a:cubicBezTo>
                  <a:pt x="456740" y="637687"/>
                  <a:pt x="384127" y="621702"/>
                  <a:pt x="318454" y="592707"/>
                </a:cubicBezTo>
                <a:cubicBezTo>
                  <a:pt x="130975" y="509934"/>
                  <a:pt x="0" y="322455"/>
                  <a:pt x="0" y="104494"/>
                </a:cubicBezTo>
                <a:close/>
              </a:path>
            </a:pathLst>
          </a:custGeom>
          <a:solidFill>
            <a:schemeClr val="accent2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4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724600" y="2894055"/>
            <a:ext cx="748056" cy="748056"/>
          </a:xfrm>
          <a:custGeom>
            <a:avLst/>
            <a:gdLst>
              <a:gd name="connsiteX0" fmla="*/ 0 w 748056"/>
              <a:gd name="connsiteY0" fmla="*/ 373966 h 748056"/>
              <a:gd name="connsiteX1" fmla="*/ 373966 w 748056"/>
              <a:gd name="connsiteY1" fmla="*/ 748056 h 748056"/>
              <a:gd name="connsiteX2" fmla="*/ 748057 w 748056"/>
              <a:gd name="connsiteY2" fmla="*/ 373966 h 748056"/>
              <a:gd name="connsiteX3" fmla="*/ 373966 w 748056"/>
              <a:gd name="connsiteY3" fmla="*/ 0 h 748056"/>
              <a:gd name="connsiteX4" fmla="*/ 0 w 748056"/>
              <a:gd name="connsiteY4" fmla="*/ 373966 h 748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056" h="748056">
                <a:moveTo>
                  <a:pt x="0" y="373966"/>
                </a:moveTo>
                <a:cubicBezTo>
                  <a:pt x="0" y="580527"/>
                  <a:pt x="167405" y="748056"/>
                  <a:pt x="373966" y="748056"/>
                </a:cubicBezTo>
                <a:cubicBezTo>
                  <a:pt x="580528" y="748056"/>
                  <a:pt x="748057" y="580651"/>
                  <a:pt x="748057" y="373966"/>
                </a:cubicBezTo>
                <a:cubicBezTo>
                  <a:pt x="748057" y="167405"/>
                  <a:pt x="580652" y="0"/>
                  <a:pt x="373966" y="0"/>
                </a:cubicBezTo>
                <a:cubicBezTo>
                  <a:pt x="167281" y="0"/>
                  <a:pt x="0" y="167405"/>
                  <a:pt x="0" y="3739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47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724600" y="2894055"/>
            <a:ext cx="748056" cy="748056"/>
          </a:xfrm>
          <a:custGeom>
            <a:avLst/>
            <a:gdLst>
              <a:gd name="connsiteX0" fmla="*/ 0 w 748056"/>
              <a:gd name="connsiteY0" fmla="*/ 373966 h 748056"/>
              <a:gd name="connsiteX1" fmla="*/ 373966 w 748056"/>
              <a:gd name="connsiteY1" fmla="*/ 748056 h 748056"/>
              <a:gd name="connsiteX2" fmla="*/ 748057 w 748056"/>
              <a:gd name="connsiteY2" fmla="*/ 373966 h 748056"/>
              <a:gd name="connsiteX3" fmla="*/ 373966 w 748056"/>
              <a:gd name="connsiteY3" fmla="*/ 0 h 748056"/>
              <a:gd name="connsiteX4" fmla="*/ 0 w 748056"/>
              <a:gd name="connsiteY4" fmla="*/ 373966 h 7480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8056" h="748056">
                <a:moveTo>
                  <a:pt x="0" y="373966"/>
                </a:moveTo>
                <a:cubicBezTo>
                  <a:pt x="0" y="580527"/>
                  <a:pt x="167405" y="748056"/>
                  <a:pt x="373966" y="748056"/>
                </a:cubicBezTo>
                <a:cubicBezTo>
                  <a:pt x="580528" y="748056"/>
                  <a:pt x="748057" y="580651"/>
                  <a:pt x="748057" y="373966"/>
                </a:cubicBezTo>
                <a:cubicBezTo>
                  <a:pt x="748057" y="167405"/>
                  <a:pt x="580652" y="0"/>
                  <a:pt x="373966" y="0"/>
                </a:cubicBezTo>
                <a:cubicBezTo>
                  <a:pt x="167281" y="0"/>
                  <a:pt x="0" y="167405"/>
                  <a:pt x="0" y="373966"/>
                </a:cubicBezTo>
                <a:close/>
              </a:path>
            </a:pathLst>
          </a:custGeom>
          <a:noFill/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78563" y="4742573"/>
            <a:ext cx="921533" cy="921656"/>
          </a:xfrm>
          <a:custGeom>
            <a:avLst/>
            <a:gdLst>
              <a:gd name="connsiteX0" fmla="*/ 0 w 921533"/>
              <a:gd name="connsiteY0" fmla="*/ 460828 h 921656"/>
              <a:gd name="connsiteX1" fmla="*/ 460829 w 921533"/>
              <a:gd name="connsiteY1" fmla="*/ 0 h 921656"/>
              <a:gd name="connsiteX2" fmla="*/ 921533 w 921533"/>
              <a:gd name="connsiteY2" fmla="*/ 460828 h 921656"/>
              <a:gd name="connsiteX3" fmla="*/ 645705 w 921533"/>
              <a:gd name="connsiteY3" fmla="*/ 882997 h 921656"/>
              <a:gd name="connsiteX4" fmla="*/ 460705 w 921533"/>
              <a:gd name="connsiteY4" fmla="*/ 921657 h 921656"/>
              <a:gd name="connsiteX5" fmla="*/ 275084 w 921533"/>
              <a:gd name="connsiteY5" fmla="*/ 882749 h 921656"/>
              <a:gd name="connsiteX6" fmla="*/ 0 w 921533"/>
              <a:gd name="connsiteY6" fmla="*/ 460828 h 9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1533" h="921656">
                <a:moveTo>
                  <a:pt x="0" y="460828"/>
                </a:moveTo>
                <a:cubicBezTo>
                  <a:pt x="0" y="206313"/>
                  <a:pt x="206313" y="0"/>
                  <a:pt x="460829" y="0"/>
                </a:cubicBezTo>
                <a:cubicBezTo>
                  <a:pt x="715343" y="0"/>
                  <a:pt x="921533" y="206313"/>
                  <a:pt x="921533" y="460828"/>
                </a:cubicBezTo>
                <a:cubicBezTo>
                  <a:pt x="921533" y="649546"/>
                  <a:pt x="808154" y="811747"/>
                  <a:pt x="645705" y="882997"/>
                </a:cubicBezTo>
                <a:cubicBezTo>
                  <a:pt x="589077" y="907779"/>
                  <a:pt x="526502" y="921657"/>
                  <a:pt x="460705" y="921657"/>
                </a:cubicBezTo>
                <a:cubicBezTo>
                  <a:pt x="394660" y="921657"/>
                  <a:pt x="331836" y="907779"/>
                  <a:pt x="275084" y="882749"/>
                </a:cubicBezTo>
                <a:cubicBezTo>
                  <a:pt x="113132" y="811375"/>
                  <a:pt x="0" y="649298"/>
                  <a:pt x="0" y="460828"/>
                </a:cubicBezTo>
                <a:close/>
              </a:path>
            </a:pathLst>
          </a:custGeom>
          <a:solidFill>
            <a:schemeClr val="accent4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803365" y="4767375"/>
            <a:ext cx="871929" cy="871929"/>
          </a:xfrm>
          <a:custGeom>
            <a:avLst/>
            <a:gdLst>
              <a:gd name="connsiteX0" fmla="*/ 871701 w 871929"/>
              <a:gd name="connsiteY0" fmla="*/ 450276 h 871929"/>
              <a:gd name="connsiteX1" fmla="*/ 421653 w 871929"/>
              <a:gd name="connsiteY1" fmla="*/ 228 h 871929"/>
              <a:gd name="connsiteX2" fmla="*/ 228 w 871929"/>
              <a:gd name="connsiteY2" fmla="*/ 421653 h 871929"/>
              <a:gd name="connsiteX3" fmla="*/ 450277 w 871929"/>
              <a:gd name="connsiteY3" fmla="*/ 871701 h 871929"/>
              <a:gd name="connsiteX4" fmla="*/ 871701 w 871929"/>
              <a:gd name="connsiteY4" fmla="*/ 450276 h 87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929" h="871929">
                <a:moveTo>
                  <a:pt x="871701" y="450276"/>
                </a:moveTo>
                <a:cubicBezTo>
                  <a:pt x="879755" y="198239"/>
                  <a:pt x="673690" y="-7826"/>
                  <a:pt x="421653" y="228"/>
                </a:cubicBezTo>
                <a:cubicBezTo>
                  <a:pt x="193407" y="7539"/>
                  <a:pt x="7415" y="193407"/>
                  <a:pt x="228" y="421653"/>
                </a:cubicBezTo>
                <a:cubicBezTo>
                  <a:pt x="-7826" y="673689"/>
                  <a:pt x="198240" y="879755"/>
                  <a:pt x="450277" y="871701"/>
                </a:cubicBezTo>
                <a:cubicBezTo>
                  <a:pt x="678522" y="864514"/>
                  <a:pt x="864514" y="678522"/>
                  <a:pt x="871701" y="4502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737920" y="5105103"/>
            <a:ext cx="1002943" cy="599769"/>
          </a:xfrm>
          <a:custGeom>
            <a:avLst/>
            <a:gdLst>
              <a:gd name="connsiteX0" fmla="*/ 0 w 1002943"/>
              <a:gd name="connsiteY0" fmla="*/ 98298 h 599769"/>
              <a:gd name="connsiteX1" fmla="*/ 501472 w 1002943"/>
              <a:gd name="connsiteY1" fmla="*/ 217873 h 599769"/>
              <a:gd name="connsiteX2" fmla="*/ 1002943 w 1002943"/>
              <a:gd name="connsiteY2" fmla="*/ 98298 h 599769"/>
              <a:gd name="connsiteX3" fmla="*/ 702829 w 1002943"/>
              <a:gd name="connsiteY3" fmla="*/ 557764 h 599769"/>
              <a:gd name="connsiteX4" fmla="*/ 501472 w 1002943"/>
              <a:gd name="connsiteY4" fmla="*/ 599770 h 599769"/>
              <a:gd name="connsiteX5" fmla="*/ 299371 w 1002943"/>
              <a:gd name="connsiteY5" fmla="*/ 557392 h 599769"/>
              <a:gd name="connsiteX6" fmla="*/ 0 w 1002943"/>
              <a:gd name="connsiteY6" fmla="*/ 98298 h 59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943" h="599769">
                <a:moveTo>
                  <a:pt x="0" y="98298"/>
                </a:moveTo>
                <a:cubicBezTo>
                  <a:pt x="0" y="-178645"/>
                  <a:pt x="224528" y="217873"/>
                  <a:pt x="501472" y="217873"/>
                </a:cubicBezTo>
                <a:cubicBezTo>
                  <a:pt x="778415" y="217873"/>
                  <a:pt x="1002943" y="-178769"/>
                  <a:pt x="1002943" y="98298"/>
                </a:cubicBezTo>
                <a:cubicBezTo>
                  <a:pt x="1002943" y="303744"/>
                  <a:pt x="879527" y="480195"/>
                  <a:pt x="702829" y="557764"/>
                </a:cubicBezTo>
                <a:cubicBezTo>
                  <a:pt x="641244" y="584776"/>
                  <a:pt x="573093" y="599770"/>
                  <a:pt x="501472" y="599770"/>
                </a:cubicBezTo>
                <a:cubicBezTo>
                  <a:pt x="429603" y="599770"/>
                  <a:pt x="361203" y="584652"/>
                  <a:pt x="299371" y="557392"/>
                </a:cubicBezTo>
                <a:cubicBezTo>
                  <a:pt x="123044" y="479823"/>
                  <a:pt x="0" y="303373"/>
                  <a:pt x="0" y="98298"/>
                </a:cubicBezTo>
                <a:close/>
              </a:path>
            </a:pathLst>
          </a:custGeom>
          <a:solidFill>
            <a:schemeClr val="accent4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5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887481" y="4851616"/>
            <a:ext cx="703571" cy="703571"/>
          </a:xfrm>
          <a:custGeom>
            <a:avLst/>
            <a:gdLst>
              <a:gd name="connsiteX0" fmla="*/ 0 w 703571"/>
              <a:gd name="connsiteY0" fmla="*/ 351786 h 703571"/>
              <a:gd name="connsiteX1" fmla="*/ 351786 w 703571"/>
              <a:gd name="connsiteY1" fmla="*/ 703572 h 703571"/>
              <a:gd name="connsiteX2" fmla="*/ 703572 w 703571"/>
              <a:gd name="connsiteY2" fmla="*/ 351786 h 703571"/>
              <a:gd name="connsiteX3" fmla="*/ 351786 w 703571"/>
              <a:gd name="connsiteY3" fmla="*/ 0 h 703571"/>
              <a:gd name="connsiteX4" fmla="*/ 0 w 703571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571" h="703571">
                <a:moveTo>
                  <a:pt x="0" y="351786"/>
                </a:moveTo>
                <a:cubicBezTo>
                  <a:pt x="0" y="546080"/>
                  <a:pt x="157492" y="703572"/>
                  <a:pt x="351786" y="703572"/>
                </a:cubicBezTo>
                <a:cubicBezTo>
                  <a:pt x="546080" y="703572"/>
                  <a:pt x="703572" y="546080"/>
                  <a:pt x="703572" y="351786"/>
                </a:cubicBezTo>
                <a:cubicBezTo>
                  <a:pt x="703572" y="157492"/>
                  <a:pt x="546080" y="0"/>
                  <a:pt x="351786" y="0"/>
                </a:cubicBezTo>
                <a:cubicBezTo>
                  <a:pt x="157616" y="0"/>
                  <a:pt x="0" y="157492"/>
                  <a:pt x="0" y="3517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57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6887481" y="4851616"/>
            <a:ext cx="703571" cy="703571"/>
          </a:xfrm>
          <a:custGeom>
            <a:avLst/>
            <a:gdLst>
              <a:gd name="connsiteX0" fmla="*/ 0 w 703571"/>
              <a:gd name="connsiteY0" fmla="*/ 351786 h 703571"/>
              <a:gd name="connsiteX1" fmla="*/ 351786 w 703571"/>
              <a:gd name="connsiteY1" fmla="*/ 703572 h 703571"/>
              <a:gd name="connsiteX2" fmla="*/ 703572 w 703571"/>
              <a:gd name="connsiteY2" fmla="*/ 351786 h 703571"/>
              <a:gd name="connsiteX3" fmla="*/ 351786 w 703571"/>
              <a:gd name="connsiteY3" fmla="*/ 0 h 703571"/>
              <a:gd name="connsiteX4" fmla="*/ 0 w 703571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571" h="703571">
                <a:moveTo>
                  <a:pt x="0" y="351786"/>
                </a:moveTo>
                <a:cubicBezTo>
                  <a:pt x="0" y="546080"/>
                  <a:pt x="157492" y="703572"/>
                  <a:pt x="351786" y="703572"/>
                </a:cubicBezTo>
                <a:cubicBezTo>
                  <a:pt x="546080" y="703572"/>
                  <a:pt x="703572" y="546080"/>
                  <a:pt x="703572" y="351786"/>
                </a:cubicBezTo>
                <a:cubicBezTo>
                  <a:pt x="703572" y="157492"/>
                  <a:pt x="546080" y="0"/>
                  <a:pt x="351786" y="0"/>
                </a:cubicBezTo>
                <a:cubicBezTo>
                  <a:pt x="157616" y="0"/>
                  <a:pt x="0" y="157492"/>
                  <a:pt x="0" y="351786"/>
                </a:cubicBezTo>
                <a:close/>
              </a:path>
            </a:pathLst>
          </a:custGeom>
          <a:noFill/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10473493" y="4742573"/>
            <a:ext cx="921657" cy="921656"/>
          </a:xfrm>
          <a:custGeom>
            <a:avLst/>
            <a:gdLst>
              <a:gd name="connsiteX0" fmla="*/ 0 w 921657"/>
              <a:gd name="connsiteY0" fmla="*/ 460828 h 921656"/>
              <a:gd name="connsiteX1" fmla="*/ 460829 w 921657"/>
              <a:gd name="connsiteY1" fmla="*/ 0 h 921656"/>
              <a:gd name="connsiteX2" fmla="*/ 921657 w 921657"/>
              <a:gd name="connsiteY2" fmla="*/ 460828 h 921656"/>
              <a:gd name="connsiteX3" fmla="*/ 645829 w 921657"/>
              <a:gd name="connsiteY3" fmla="*/ 882997 h 921656"/>
              <a:gd name="connsiteX4" fmla="*/ 460829 w 921657"/>
              <a:gd name="connsiteY4" fmla="*/ 921657 h 921656"/>
              <a:gd name="connsiteX5" fmla="*/ 275209 w 921657"/>
              <a:gd name="connsiteY5" fmla="*/ 882749 h 921656"/>
              <a:gd name="connsiteX6" fmla="*/ 0 w 921657"/>
              <a:gd name="connsiteY6" fmla="*/ 460828 h 9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1657" h="921656">
                <a:moveTo>
                  <a:pt x="0" y="460828"/>
                </a:moveTo>
                <a:cubicBezTo>
                  <a:pt x="0" y="206313"/>
                  <a:pt x="206314" y="0"/>
                  <a:pt x="460829" y="0"/>
                </a:cubicBezTo>
                <a:cubicBezTo>
                  <a:pt x="715344" y="0"/>
                  <a:pt x="921657" y="206313"/>
                  <a:pt x="921657" y="460828"/>
                </a:cubicBezTo>
                <a:cubicBezTo>
                  <a:pt x="921657" y="649546"/>
                  <a:pt x="808278" y="811747"/>
                  <a:pt x="645829" y="882997"/>
                </a:cubicBezTo>
                <a:cubicBezTo>
                  <a:pt x="589202" y="907779"/>
                  <a:pt x="526626" y="921657"/>
                  <a:pt x="460829" y="921657"/>
                </a:cubicBezTo>
                <a:cubicBezTo>
                  <a:pt x="394784" y="921657"/>
                  <a:pt x="331961" y="907779"/>
                  <a:pt x="275209" y="882749"/>
                </a:cubicBezTo>
                <a:cubicBezTo>
                  <a:pt x="113256" y="811375"/>
                  <a:pt x="0" y="649298"/>
                  <a:pt x="0" y="460828"/>
                </a:cubicBezTo>
                <a:close/>
              </a:path>
            </a:pathLst>
          </a:custGeom>
          <a:solidFill>
            <a:schemeClr val="accent5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6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10498419" y="4767375"/>
            <a:ext cx="871929" cy="871929"/>
          </a:xfrm>
          <a:custGeom>
            <a:avLst/>
            <a:gdLst>
              <a:gd name="connsiteX0" fmla="*/ 871701 w 871929"/>
              <a:gd name="connsiteY0" fmla="*/ 450276 h 871929"/>
              <a:gd name="connsiteX1" fmla="*/ 421653 w 871929"/>
              <a:gd name="connsiteY1" fmla="*/ 228 h 871929"/>
              <a:gd name="connsiteX2" fmla="*/ 228 w 871929"/>
              <a:gd name="connsiteY2" fmla="*/ 421653 h 871929"/>
              <a:gd name="connsiteX3" fmla="*/ 450277 w 871929"/>
              <a:gd name="connsiteY3" fmla="*/ 871701 h 871929"/>
              <a:gd name="connsiteX4" fmla="*/ 871701 w 871929"/>
              <a:gd name="connsiteY4" fmla="*/ 450276 h 87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929" h="871929">
                <a:moveTo>
                  <a:pt x="871701" y="450276"/>
                </a:moveTo>
                <a:cubicBezTo>
                  <a:pt x="879755" y="198239"/>
                  <a:pt x="673690" y="-7826"/>
                  <a:pt x="421653" y="228"/>
                </a:cubicBezTo>
                <a:cubicBezTo>
                  <a:pt x="193407" y="7539"/>
                  <a:pt x="7415" y="193407"/>
                  <a:pt x="228" y="421653"/>
                </a:cubicBezTo>
                <a:cubicBezTo>
                  <a:pt x="-7826" y="673689"/>
                  <a:pt x="198239" y="879755"/>
                  <a:pt x="450277" y="871701"/>
                </a:cubicBezTo>
                <a:cubicBezTo>
                  <a:pt x="678398" y="864514"/>
                  <a:pt x="864390" y="678522"/>
                  <a:pt x="871701" y="4502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3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10432850" y="5105103"/>
            <a:ext cx="1002943" cy="599769"/>
          </a:xfrm>
          <a:custGeom>
            <a:avLst/>
            <a:gdLst>
              <a:gd name="connsiteX0" fmla="*/ 0 w 1002943"/>
              <a:gd name="connsiteY0" fmla="*/ 98298 h 599769"/>
              <a:gd name="connsiteX1" fmla="*/ 501471 w 1002943"/>
              <a:gd name="connsiteY1" fmla="*/ 217873 h 599769"/>
              <a:gd name="connsiteX2" fmla="*/ 1002943 w 1002943"/>
              <a:gd name="connsiteY2" fmla="*/ 98298 h 599769"/>
              <a:gd name="connsiteX3" fmla="*/ 702828 w 1002943"/>
              <a:gd name="connsiteY3" fmla="*/ 557764 h 599769"/>
              <a:gd name="connsiteX4" fmla="*/ 501471 w 1002943"/>
              <a:gd name="connsiteY4" fmla="*/ 599770 h 599769"/>
              <a:gd name="connsiteX5" fmla="*/ 299371 w 1002943"/>
              <a:gd name="connsiteY5" fmla="*/ 557392 h 599769"/>
              <a:gd name="connsiteX6" fmla="*/ 0 w 1002943"/>
              <a:gd name="connsiteY6" fmla="*/ 98298 h 59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943" h="599769">
                <a:moveTo>
                  <a:pt x="0" y="98298"/>
                </a:moveTo>
                <a:cubicBezTo>
                  <a:pt x="0" y="-178645"/>
                  <a:pt x="224528" y="217873"/>
                  <a:pt x="501471" y="217873"/>
                </a:cubicBezTo>
                <a:cubicBezTo>
                  <a:pt x="778415" y="217873"/>
                  <a:pt x="1002943" y="-178769"/>
                  <a:pt x="1002943" y="98298"/>
                </a:cubicBezTo>
                <a:cubicBezTo>
                  <a:pt x="1002943" y="303744"/>
                  <a:pt x="879527" y="480195"/>
                  <a:pt x="702828" y="557764"/>
                </a:cubicBezTo>
                <a:cubicBezTo>
                  <a:pt x="641244" y="584776"/>
                  <a:pt x="573093" y="599770"/>
                  <a:pt x="501471" y="599770"/>
                </a:cubicBezTo>
                <a:cubicBezTo>
                  <a:pt x="429603" y="599770"/>
                  <a:pt x="361203" y="584652"/>
                  <a:pt x="299371" y="557392"/>
                </a:cubicBezTo>
                <a:cubicBezTo>
                  <a:pt x="123044" y="479823"/>
                  <a:pt x="0" y="303373"/>
                  <a:pt x="0" y="98298"/>
                </a:cubicBezTo>
                <a:close/>
              </a:path>
            </a:pathLst>
          </a:custGeom>
          <a:solidFill>
            <a:schemeClr val="accent5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0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931160" y="4742573"/>
            <a:ext cx="921657" cy="921656"/>
          </a:xfrm>
          <a:custGeom>
            <a:avLst/>
            <a:gdLst>
              <a:gd name="connsiteX0" fmla="*/ 0 w 921657"/>
              <a:gd name="connsiteY0" fmla="*/ 460828 h 921656"/>
              <a:gd name="connsiteX1" fmla="*/ 460829 w 921657"/>
              <a:gd name="connsiteY1" fmla="*/ 0 h 921656"/>
              <a:gd name="connsiteX2" fmla="*/ 921657 w 921657"/>
              <a:gd name="connsiteY2" fmla="*/ 460828 h 921656"/>
              <a:gd name="connsiteX3" fmla="*/ 645829 w 921657"/>
              <a:gd name="connsiteY3" fmla="*/ 882997 h 921656"/>
              <a:gd name="connsiteX4" fmla="*/ 460829 w 921657"/>
              <a:gd name="connsiteY4" fmla="*/ 921657 h 921656"/>
              <a:gd name="connsiteX5" fmla="*/ 275209 w 921657"/>
              <a:gd name="connsiteY5" fmla="*/ 882749 h 921656"/>
              <a:gd name="connsiteX6" fmla="*/ 0 w 921657"/>
              <a:gd name="connsiteY6" fmla="*/ 460828 h 9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1657" h="921656">
                <a:moveTo>
                  <a:pt x="0" y="460828"/>
                </a:moveTo>
                <a:cubicBezTo>
                  <a:pt x="0" y="206313"/>
                  <a:pt x="206314" y="0"/>
                  <a:pt x="460829" y="0"/>
                </a:cubicBezTo>
                <a:cubicBezTo>
                  <a:pt x="715344" y="0"/>
                  <a:pt x="921657" y="206313"/>
                  <a:pt x="921657" y="460828"/>
                </a:cubicBezTo>
                <a:cubicBezTo>
                  <a:pt x="921657" y="649546"/>
                  <a:pt x="808278" y="811747"/>
                  <a:pt x="645829" y="882997"/>
                </a:cubicBezTo>
                <a:cubicBezTo>
                  <a:pt x="589201" y="907779"/>
                  <a:pt x="526626" y="921657"/>
                  <a:pt x="460829" y="921657"/>
                </a:cubicBezTo>
                <a:cubicBezTo>
                  <a:pt x="394783" y="921657"/>
                  <a:pt x="331960" y="907779"/>
                  <a:pt x="275209" y="882749"/>
                </a:cubicBezTo>
                <a:cubicBezTo>
                  <a:pt x="113132" y="811375"/>
                  <a:pt x="0" y="649298"/>
                  <a:pt x="0" y="460828"/>
                </a:cubicBezTo>
                <a:close/>
              </a:path>
            </a:pathLst>
          </a:custGeom>
          <a:solidFill>
            <a:schemeClr val="accent3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955962" y="4767375"/>
            <a:ext cx="871929" cy="871929"/>
          </a:xfrm>
          <a:custGeom>
            <a:avLst/>
            <a:gdLst>
              <a:gd name="connsiteX0" fmla="*/ 871701 w 871929"/>
              <a:gd name="connsiteY0" fmla="*/ 450276 h 871929"/>
              <a:gd name="connsiteX1" fmla="*/ 421653 w 871929"/>
              <a:gd name="connsiteY1" fmla="*/ 228 h 871929"/>
              <a:gd name="connsiteX2" fmla="*/ 228 w 871929"/>
              <a:gd name="connsiteY2" fmla="*/ 421653 h 871929"/>
              <a:gd name="connsiteX3" fmla="*/ 450277 w 871929"/>
              <a:gd name="connsiteY3" fmla="*/ 871701 h 871929"/>
              <a:gd name="connsiteX4" fmla="*/ 871701 w 871929"/>
              <a:gd name="connsiteY4" fmla="*/ 450276 h 87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929" h="871929">
                <a:moveTo>
                  <a:pt x="871701" y="450276"/>
                </a:moveTo>
                <a:cubicBezTo>
                  <a:pt x="879755" y="198239"/>
                  <a:pt x="673690" y="-7826"/>
                  <a:pt x="421653" y="228"/>
                </a:cubicBezTo>
                <a:cubicBezTo>
                  <a:pt x="193407" y="7539"/>
                  <a:pt x="7415" y="193407"/>
                  <a:pt x="228" y="421653"/>
                </a:cubicBezTo>
                <a:cubicBezTo>
                  <a:pt x="-7826" y="673689"/>
                  <a:pt x="198116" y="879755"/>
                  <a:pt x="450277" y="871701"/>
                </a:cubicBezTo>
                <a:cubicBezTo>
                  <a:pt x="678523" y="864514"/>
                  <a:pt x="864390" y="678522"/>
                  <a:pt x="871701" y="4502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4890393" y="5105103"/>
            <a:ext cx="1002943" cy="599769"/>
          </a:xfrm>
          <a:custGeom>
            <a:avLst/>
            <a:gdLst>
              <a:gd name="connsiteX0" fmla="*/ 0 w 1002943"/>
              <a:gd name="connsiteY0" fmla="*/ 98298 h 599769"/>
              <a:gd name="connsiteX1" fmla="*/ 501472 w 1002943"/>
              <a:gd name="connsiteY1" fmla="*/ 217873 h 599769"/>
              <a:gd name="connsiteX2" fmla="*/ 1002943 w 1002943"/>
              <a:gd name="connsiteY2" fmla="*/ 98298 h 599769"/>
              <a:gd name="connsiteX3" fmla="*/ 702829 w 1002943"/>
              <a:gd name="connsiteY3" fmla="*/ 557764 h 599769"/>
              <a:gd name="connsiteX4" fmla="*/ 501472 w 1002943"/>
              <a:gd name="connsiteY4" fmla="*/ 599770 h 599769"/>
              <a:gd name="connsiteX5" fmla="*/ 299371 w 1002943"/>
              <a:gd name="connsiteY5" fmla="*/ 557392 h 599769"/>
              <a:gd name="connsiteX6" fmla="*/ 0 w 1002943"/>
              <a:gd name="connsiteY6" fmla="*/ 98298 h 59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943" h="599769">
                <a:moveTo>
                  <a:pt x="0" y="98298"/>
                </a:moveTo>
                <a:cubicBezTo>
                  <a:pt x="0" y="-178645"/>
                  <a:pt x="224528" y="217873"/>
                  <a:pt x="501472" y="217873"/>
                </a:cubicBezTo>
                <a:cubicBezTo>
                  <a:pt x="778415" y="217873"/>
                  <a:pt x="1002943" y="-178769"/>
                  <a:pt x="1002943" y="98298"/>
                </a:cubicBezTo>
                <a:cubicBezTo>
                  <a:pt x="1002943" y="303744"/>
                  <a:pt x="879527" y="480195"/>
                  <a:pt x="702829" y="557764"/>
                </a:cubicBezTo>
                <a:cubicBezTo>
                  <a:pt x="641244" y="584776"/>
                  <a:pt x="573093" y="599770"/>
                  <a:pt x="501472" y="599770"/>
                </a:cubicBezTo>
                <a:cubicBezTo>
                  <a:pt x="429603" y="599770"/>
                  <a:pt x="361203" y="584652"/>
                  <a:pt x="299371" y="557392"/>
                </a:cubicBezTo>
                <a:cubicBezTo>
                  <a:pt x="123169" y="479823"/>
                  <a:pt x="0" y="303373"/>
                  <a:pt x="0" y="98298"/>
                </a:cubicBezTo>
                <a:close/>
              </a:path>
            </a:pathLst>
          </a:custGeom>
          <a:solidFill>
            <a:schemeClr val="accent3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7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5027439" y="4851616"/>
            <a:ext cx="703695" cy="703571"/>
          </a:xfrm>
          <a:custGeom>
            <a:avLst/>
            <a:gdLst>
              <a:gd name="connsiteX0" fmla="*/ 0 w 703695"/>
              <a:gd name="connsiteY0" fmla="*/ 351786 h 703571"/>
              <a:gd name="connsiteX1" fmla="*/ 351910 w 703695"/>
              <a:gd name="connsiteY1" fmla="*/ 703572 h 703571"/>
              <a:gd name="connsiteX2" fmla="*/ 703696 w 703695"/>
              <a:gd name="connsiteY2" fmla="*/ 351786 h 703571"/>
              <a:gd name="connsiteX3" fmla="*/ 351910 w 703695"/>
              <a:gd name="connsiteY3" fmla="*/ 0 h 703571"/>
              <a:gd name="connsiteX4" fmla="*/ 0 w 703695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695" h="703571">
                <a:moveTo>
                  <a:pt x="0" y="351786"/>
                </a:moveTo>
                <a:cubicBezTo>
                  <a:pt x="0" y="546080"/>
                  <a:pt x="157492" y="703572"/>
                  <a:pt x="351910" y="703572"/>
                </a:cubicBezTo>
                <a:cubicBezTo>
                  <a:pt x="546204" y="703572"/>
                  <a:pt x="703696" y="546080"/>
                  <a:pt x="703696" y="351786"/>
                </a:cubicBezTo>
                <a:cubicBezTo>
                  <a:pt x="703696" y="157492"/>
                  <a:pt x="546204" y="0"/>
                  <a:pt x="351910" y="0"/>
                </a:cubicBezTo>
                <a:cubicBezTo>
                  <a:pt x="157492" y="0"/>
                  <a:pt x="0" y="157492"/>
                  <a:pt x="0" y="3517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79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083633" y="4742573"/>
            <a:ext cx="921657" cy="921656"/>
          </a:xfrm>
          <a:custGeom>
            <a:avLst/>
            <a:gdLst>
              <a:gd name="connsiteX0" fmla="*/ 0 w 921657"/>
              <a:gd name="connsiteY0" fmla="*/ 460828 h 921656"/>
              <a:gd name="connsiteX1" fmla="*/ 460829 w 921657"/>
              <a:gd name="connsiteY1" fmla="*/ 0 h 921656"/>
              <a:gd name="connsiteX2" fmla="*/ 921657 w 921657"/>
              <a:gd name="connsiteY2" fmla="*/ 460828 h 921656"/>
              <a:gd name="connsiteX3" fmla="*/ 645829 w 921657"/>
              <a:gd name="connsiteY3" fmla="*/ 882997 h 921656"/>
              <a:gd name="connsiteX4" fmla="*/ 460829 w 921657"/>
              <a:gd name="connsiteY4" fmla="*/ 921657 h 921656"/>
              <a:gd name="connsiteX5" fmla="*/ 275208 w 921657"/>
              <a:gd name="connsiteY5" fmla="*/ 882749 h 921656"/>
              <a:gd name="connsiteX6" fmla="*/ 0 w 921657"/>
              <a:gd name="connsiteY6" fmla="*/ 460828 h 9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1657" h="921656">
                <a:moveTo>
                  <a:pt x="0" y="460828"/>
                </a:moveTo>
                <a:cubicBezTo>
                  <a:pt x="0" y="206313"/>
                  <a:pt x="206313" y="0"/>
                  <a:pt x="460829" y="0"/>
                </a:cubicBezTo>
                <a:cubicBezTo>
                  <a:pt x="715344" y="0"/>
                  <a:pt x="921657" y="206313"/>
                  <a:pt x="921657" y="460828"/>
                </a:cubicBezTo>
                <a:cubicBezTo>
                  <a:pt x="921657" y="649546"/>
                  <a:pt x="808278" y="811747"/>
                  <a:pt x="645829" y="882997"/>
                </a:cubicBezTo>
                <a:cubicBezTo>
                  <a:pt x="589201" y="907779"/>
                  <a:pt x="526626" y="921657"/>
                  <a:pt x="460829" y="921657"/>
                </a:cubicBezTo>
                <a:cubicBezTo>
                  <a:pt x="394783" y="921657"/>
                  <a:pt x="331960" y="907779"/>
                  <a:pt x="275208" y="882749"/>
                </a:cubicBezTo>
                <a:cubicBezTo>
                  <a:pt x="113132" y="811375"/>
                  <a:pt x="0" y="649298"/>
                  <a:pt x="0" y="460828"/>
                </a:cubicBezTo>
                <a:close/>
              </a:path>
            </a:pathLst>
          </a:custGeom>
          <a:solidFill>
            <a:schemeClr val="accent1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0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108558" y="4767375"/>
            <a:ext cx="871929" cy="871929"/>
          </a:xfrm>
          <a:custGeom>
            <a:avLst/>
            <a:gdLst>
              <a:gd name="connsiteX0" fmla="*/ 871701 w 871929"/>
              <a:gd name="connsiteY0" fmla="*/ 450276 h 871929"/>
              <a:gd name="connsiteX1" fmla="*/ 421653 w 871929"/>
              <a:gd name="connsiteY1" fmla="*/ 228 h 871929"/>
              <a:gd name="connsiteX2" fmla="*/ 228 w 871929"/>
              <a:gd name="connsiteY2" fmla="*/ 421653 h 871929"/>
              <a:gd name="connsiteX3" fmla="*/ 450277 w 871929"/>
              <a:gd name="connsiteY3" fmla="*/ 871701 h 871929"/>
              <a:gd name="connsiteX4" fmla="*/ 871701 w 871929"/>
              <a:gd name="connsiteY4" fmla="*/ 450276 h 87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929" h="871929">
                <a:moveTo>
                  <a:pt x="871701" y="450276"/>
                </a:moveTo>
                <a:cubicBezTo>
                  <a:pt x="879755" y="198239"/>
                  <a:pt x="673690" y="-7826"/>
                  <a:pt x="421653" y="228"/>
                </a:cubicBezTo>
                <a:cubicBezTo>
                  <a:pt x="193407" y="7539"/>
                  <a:pt x="7415" y="193407"/>
                  <a:pt x="228" y="421653"/>
                </a:cubicBezTo>
                <a:cubicBezTo>
                  <a:pt x="-7826" y="673689"/>
                  <a:pt x="198116" y="879755"/>
                  <a:pt x="450277" y="871701"/>
                </a:cubicBezTo>
                <a:cubicBezTo>
                  <a:pt x="678399" y="864514"/>
                  <a:pt x="864390" y="678522"/>
                  <a:pt x="871701" y="4502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042990" y="5105103"/>
            <a:ext cx="1002943" cy="599769"/>
          </a:xfrm>
          <a:custGeom>
            <a:avLst/>
            <a:gdLst>
              <a:gd name="connsiteX0" fmla="*/ 0 w 1002943"/>
              <a:gd name="connsiteY0" fmla="*/ 98298 h 599769"/>
              <a:gd name="connsiteX1" fmla="*/ 501472 w 1002943"/>
              <a:gd name="connsiteY1" fmla="*/ 217873 h 599769"/>
              <a:gd name="connsiteX2" fmla="*/ 1002943 w 1002943"/>
              <a:gd name="connsiteY2" fmla="*/ 98298 h 599769"/>
              <a:gd name="connsiteX3" fmla="*/ 702829 w 1002943"/>
              <a:gd name="connsiteY3" fmla="*/ 557764 h 599769"/>
              <a:gd name="connsiteX4" fmla="*/ 501472 w 1002943"/>
              <a:gd name="connsiteY4" fmla="*/ 599770 h 599769"/>
              <a:gd name="connsiteX5" fmla="*/ 299371 w 1002943"/>
              <a:gd name="connsiteY5" fmla="*/ 557392 h 599769"/>
              <a:gd name="connsiteX6" fmla="*/ 0 w 1002943"/>
              <a:gd name="connsiteY6" fmla="*/ 98298 h 59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943" h="599769">
                <a:moveTo>
                  <a:pt x="0" y="98298"/>
                </a:moveTo>
                <a:cubicBezTo>
                  <a:pt x="0" y="-178645"/>
                  <a:pt x="224528" y="217873"/>
                  <a:pt x="501472" y="217873"/>
                </a:cubicBezTo>
                <a:cubicBezTo>
                  <a:pt x="778415" y="217873"/>
                  <a:pt x="1002943" y="-178769"/>
                  <a:pt x="1002943" y="98298"/>
                </a:cubicBezTo>
                <a:cubicBezTo>
                  <a:pt x="1002943" y="303744"/>
                  <a:pt x="879527" y="480195"/>
                  <a:pt x="702829" y="557764"/>
                </a:cubicBezTo>
                <a:cubicBezTo>
                  <a:pt x="641244" y="584776"/>
                  <a:pt x="573093" y="599770"/>
                  <a:pt x="501472" y="599770"/>
                </a:cubicBezTo>
                <a:cubicBezTo>
                  <a:pt x="429603" y="599770"/>
                  <a:pt x="361203" y="584652"/>
                  <a:pt x="299371" y="557392"/>
                </a:cubicBezTo>
                <a:cubicBezTo>
                  <a:pt x="123045" y="479823"/>
                  <a:pt x="0" y="303373"/>
                  <a:pt x="0" y="98298"/>
                </a:cubicBezTo>
                <a:close/>
              </a:path>
            </a:pathLst>
          </a:custGeom>
          <a:solidFill>
            <a:schemeClr val="accent1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4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192551" y="4851616"/>
            <a:ext cx="703695" cy="703571"/>
          </a:xfrm>
          <a:custGeom>
            <a:avLst/>
            <a:gdLst>
              <a:gd name="connsiteX0" fmla="*/ 0 w 703695"/>
              <a:gd name="connsiteY0" fmla="*/ 351786 h 703571"/>
              <a:gd name="connsiteX1" fmla="*/ 351910 w 703695"/>
              <a:gd name="connsiteY1" fmla="*/ 703572 h 703571"/>
              <a:gd name="connsiteX2" fmla="*/ 703696 w 703695"/>
              <a:gd name="connsiteY2" fmla="*/ 351786 h 703571"/>
              <a:gd name="connsiteX3" fmla="*/ 351910 w 703695"/>
              <a:gd name="connsiteY3" fmla="*/ 0 h 703571"/>
              <a:gd name="connsiteX4" fmla="*/ 0 w 703695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695" h="703571">
                <a:moveTo>
                  <a:pt x="0" y="351786"/>
                </a:moveTo>
                <a:cubicBezTo>
                  <a:pt x="0" y="546080"/>
                  <a:pt x="157492" y="703572"/>
                  <a:pt x="351910" y="703572"/>
                </a:cubicBezTo>
                <a:cubicBezTo>
                  <a:pt x="546204" y="703572"/>
                  <a:pt x="703696" y="546080"/>
                  <a:pt x="703696" y="351786"/>
                </a:cubicBezTo>
                <a:cubicBezTo>
                  <a:pt x="703696" y="157492"/>
                  <a:pt x="546204" y="0"/>
                  <a:pt x="351910" y="0"/>
                </a:cubicBezTo>
                <a:cubicBezTo>
                  <a:pt x="157616" y="0"/>
                  <a:pt x="0" y="157492"/>
                  <a:pt x="0" y="351786"/>
                </a:cubicBezTo>
                <a:close/>
              </a:path>
            </a:pathLst>
          </a:custGeom>
          <a:noFill/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8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192551" y="4851616"/>
            <a:ext cx="703695" cy="703571"/>
          </a:xfrm>
          <a:custGeom>
            <a:avLst/>
            <a:gdLst>
              <a:gd name="connsiteX0" fmla="*/ 0 w 703695"/>
              <a:gd name="connsiteY0" fmla="*/ 351786 h 703571"/>
              <a:gd name="connsiteX1" fmla="*/ 351910 w 703695"/>
              <a:gd name="connsiteY1" fmla="*/ 703572 h 703571"/>
              <a:gd name="connsiteX2" fmla="*/ 703696 w 703695"/>
              <a:gd name="connsiteY2" fmla="*/ 351786 h 703571"/>
              <a:gd name="connsiteX3" fmla="*/ 351910 w 703695"/>
              <a:gd name="connsiteY3" fmla="*/ 0 h 703571"/>
              <a:gd name="connsiteX4" fmla="*/ 0 w 703695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695" h="703571">
                <a:moveTo>
                  <a:pt x="0" y="351786"/>
                </a:moveTo>
                <a:cubicBezTo>
                  <a:pt x="0" y="546080"/>
                  <a:pt x="157492" y="703572"/>
                  <a:pt x="351910" y="703572"/>
                </a:cubicBezTo>
                <a:cubicBezTo>
                  <a:pt x="546204" y="703572"/>
                  <a:pt x="703696" y="546080"/>
                  <a:pt x="703696" y="351786"/>
                </a:cubicBezTo>
                <a:cubicBezTo>
                  <a:pt x="703696" y="157492"/>
                  <a:pt x="546204" y="0"/>
                  <a:pt x="351910" y="0"/>
                </a:cubicBezTo>
                <a:cubicBezTo>
                  <a:pt x="157616" y="0"/>
                  <a:pt x="0" y="157492"/>
                  <a:pt x="0" y="3517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8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3192551" y="4851616"/>
            <a:ext cx="703695" cy="703571"/>
          </a:xfrm>
          <a:custGeom>
            <a:avLst/>
            <a:gdLst>
              <a:gd name="connsiteX0" fmla="*/ 0 w 703695"/>
              <a:gd name="connsiteY0" fmla="*/ 351786 h 703571"/>
              <a:gd name="connsiteX1" fmla="*/ 351910 w 703695"/>
              <a:gd name="connsiteY1" fmla="*/ 703572 h 703571"/>
              <a:gd name="connsiteX2" fmla="*/ 703696 w 703695"/>
              <a:gd name="connsiteY2" fmla="*/ 351786 h 703571"/>
              <a:gd name="connsiteX3" fmla="*/ 351910 w 703695"/>
              <a:gd name="connsiteY3" fmla="*/ 0 h 703571"/>
              <a:gd name="connsiteX4" fmla="*/ 0 w 703695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695" h="703571">
                <a:moveTo>
                  <a:pt x="0" y="351786"/>
                </a:moveTo>
                <a:cubicBezTo>
                  <a:pt x="0" y="546080"/>
                  <a:pt x="157492" y="703572"/>
                  <a:pt x="351910" y="703572"/>
                </a:cubicBezTo>
                <a:cubicBezTo>
                  <a:pt x="546204" y="703572"/>
                  <a:pt x="703696" y="546080"/>
                  <a:pt x="703696" y="351786"/>
                </a:cubicBezTo>
                <a:cubicBezTo>
                  <a:pt x="703696" y="157492"/>
                  <a:pt x="546204" y="0"/>
                  <a:pt x="351910" y="0"/>
                </a:cubicBezTo>
                <a:cubicBezTo>
                  <a:pt x="157616" y="0"/>
                  <a:pt x="0" y="157492"/>
                  <a:pt x="0" y="351786"/>
                </a:cubicBezTo>
                <a:close/>
              </a:path>
            </a:pathLst>
          </a:custGeom>
          <a:noFill/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0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626090" y="4742573"/>
            <a:ext cx="921657" cy="921656"/>
          </a:xfrm>
          <a:custGeom>
            <a:avLst/>
            <a:gdLst>
              <a:gd name="connsiteX0" fmla="*/ 0 w 921657"/>
              <a:gd name="connsiteY0" fmla="*/ 460828 h 921656"/>
              <a:gd name="connsiteX1" fmla="*/ 460828 w 921657"/>
              <a:gd name="connsiteY1" fmla="*/ 0 h 921656"/>
              <a:gd name="connsiteX2" fmla="*/ 921657 w 921657"/>
              <a:gd name="connsiteY2" fmla="*/ 460828 h 921656"/>
              <a:gd name="connsiteX3" fmla="*/ 645829 w 921657"/>
              <a:gd name="connsiteY3" fmla="*/ 882997 h 921656"/>
              <a:gd name="connsiteX4" fmla="*/ 460828 w 921657"/>
              <a:gd name="connsiteY4" fmla="*/ 921657 h 921656"/>
              <a:gd name="connsiteX5" fmla="*/ 275208 w 921657"/>
              <a:gd name="connsiteY5" fmla="*/ 882749 h 921656"/>
              <a:gd name="connsiteX6" fmla="*/ 0 w 921657"/>
              <a:gd name="connsiteY6" fmla="*/ 460828 h 9216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921657" h="921656">
                <a:moveTo>
                  <a:pt x="0" y="460828"/>
                </a:moveTo>
                <a:cubicBezTo>
                  <a:pt x="0" y="206313"/>
                  <a:pt x="206313" y="0"/>
                  <a:pt x="460828" y="0"/>
                </a:cubicBezTo>
                <a:cubicBezTo>
                  <a:pt x="715343" y="0"/>
                  <a:pt x="921657" y="206313"/>
                  <a:pt x="921657" y="460828"/>
                </a:cubicBezTo>
                <a:cubicBezTo>
                  <a:pt x="921657" y="649546"/>
                  <a:pt x="808153" y="811747"/>
                  <a:pt x="645829" y="882997"/>
                </a:cubicBezTo>
                <a:cubicBezTo>
                  <a:pt x="589201" y="907779"/>
                  <a:pt x="526626" y="921657"/>
                  <a:pt x="460828" y="921657"/>
                </a:cubicBezTo>
                <a:cubicBezTo>
                  <a:pt x="394783" y="921657"/>
                  <a:pt x="331960" y="907779"/>
                  <a:pt x="275208" y="882749"/>
                </a:cubicBezTo>
                <a:cubicBezTo>
                  <a:pt x="113131" y="811375"/>
                  <a:pt x="0" y="649298"/>
                  <a:pt x="0" y="460828"/>
                </a:cubicBezTo>
                <a:close/>
              </a:path>
            </a:pathLst>
          </a:custGeom>
          <a:solidFill>
            <a:schemeClr val="accent6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1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650892" y="4767375"/>
            <a:ext cx="871929" cy="871929"/>
          </a:xfrm>
          <a:custGeom>
            <a:avLst/>
            <a:gdLst>
              <a:gd name="connsiteX0" fmla="*/ 871701 w 871929"/>
              <a:gd name="connsiteY0" fmla="*/ 450276 h 871929"/>
              <a:gd name="connsiteX1" fmla="*/ 421653 w 871929"/>
              <a:gd name="connsiteY1" fmla="*/ 228 h 871929"/>
              <a:gd name="connsiteX2" fmla="*/ 228 w 871929"/>
              <a:gd name="connsiteY2" fmla="*/ 421653 h 871929"/>
              <a:gd name="connsiteX3" fmla="*/ 450277 w 871929"/>
              <a:gd name="connsiteY3" fmla="*/ 871701 h 871929"/>
              <a:gd name="connsiteX4" fmla="*/ 871701 w 871929"/>
              <a:gd name="connsiteY4" fmla="*/ 450276 h 8719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71929" h="871929">
                <a:moveTo>
                  <a:pt x="871701" y="450276"/>
                </a:moveTo>
                <a:cubicBezTo>
                  <a:pt x="879756" y="198239"/>
                  <a:pt x="673690" y="-7826"/>
                  <a:pt x="421653" y="228"/>
                </a:cubicBezTo>
                <a:cubicBezTo>
                  <a:pt x="193407" y="7539"/>
                  <a:pt x="7415" y="193407"/>
                  <a:pt x="228" y="421653"/>
                </a:cubicBezTo>
                <a:cubicBezTo>
                  <a:pt x="-7826" y="673689"/>
                  <a:pt x="198116" y="879755"/>
                  <a:pt x="450277" y="871701"/>
                </a:cubicBezTo>
                <a:cubicBezTo>
                  <a:pt x="678523" y="864514"/>
                  <a:pt x="864391" y="678522"/>
                  <a:pt x="871701" y="45027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2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585323" y="5105103"/>
            <a:ext cx="1002942" cy="599769"/>
          </a:xfrm>
          <a:custGeom>
            <a:avLst/>
            <a:gdLst>
              <a:gd name="connsiteX0" fmla="*/ 0 w 1002942"/>
              <a:gd name="connsiteY0" fmla="*/ 98298 h 599769"/>
              <a:gd name="connsiteX1" fmla="*/ 501472 w 1002942"/>
              <a:gd name="connsiteY1" fmla="*/ 217873 h 599769"/>
              <a:gd name="connsiteX2" fmla="*/ 1002943 w 1002942"/>
              <a:gd name="connsiteY2" fmla="*/ 98298 h 599769"/>
              <a:gd name="connsiteX3" fmla="*/ 702829 w 1002942"/>
              <a:gd name="connsiteY3" fmla="*/ 557764 h 599769"/>
              <a:gd name="connsiteX4" fmla="*/ 501472 w 1002942"/>
              <a:gd name="connsiteY4" fmla="*/ 599770 h 599769"/>
              <a:gd name="connsiteX5" fmla="*/ 299371 w 1002942"/>
              <a:gd name="connsiteY5" fmla="*/ 557392 h 599769"/>
              <a:gd name="connsiteX6" fmla="*/ 0 w 1002942"/>
              <a:gd name="connsiteY6" fmla="*/ 98298 h 59976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1002942" h="599769">
                <a:moveTo>
                  <a:pt x="0" y="98298"/>
                </a:moveTo>
                <a:cubicBezTo>
                  <a:pt x="0" y="-178645"/>
                  <a:pt x="224528" y="217873"/>
                  <a:pt x="501472" y="217873"/>
                </a:cubicBezTo>
                <a:cubicBezTo>
                  <a:pt x="778415" y="217873"/>
                  <a:pt x="1002943" y="-178769"/>
                  <a:pt x="1002943" y="98298"/>
                </a:cubicBezTo>
                <a:cubicBezTo>
                  <a:pt x="1002943" y="303744"/>
                  <a:pt x="879527" y="480195"/>
                  <a:pt x="702829" y="557764"/>
                </a:cubicBezTo>
                <a:cubicBezTo>
                  <a:pt x="641244" y="584776"/>
                  <a:pt x="573093" y="599770"/>
                  <a:pt x="501472" y="599770"/>
                </a:cubicBezTo>
                <a:cubicBezTo>
                  <a:pt x="429603" y="599770"/>
                  <a:pt x="361203" y="584652"/>
                  <a:pt x="299371" y="557392"/>
                </a:cubicBezTo>
                <a:cubicBezTo>
                  <a:pt x="123169" y="479823"/>
                  <a:pt x="0" y="303373"/>
                  <a:pt x="0" y="98298"/>
                </a:cubicBezTo>
                <a:close/>
              </a:path>
            </a:pathLst>
          </a:custGeom>
          <a:solidFill>
            <a:schemeClr val="accent6"/>
          </a:solidFill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95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8735009" y="4851616"/>
            <a:ext cx="703572" cy="703571"/>
          </a:xfrm>
          <a:custGeom>
            <a:avLst/>
            <a:gdLst>
              <a:gd name="connsiteX0" fmla="*/ 0 w 703572"/>
              <a:gd name="connsiteY0" fmla="*/ 351786 h 703571"/>
              <a:gd name="connsiteX1" fmla="*/ 351786 w 703572"/>
              <a:gd name="connsiteY1" fmla="*/ 703572 h 703571"/>
              <a:gd name="connsiteX2" fmla="*/ 703572 w 703572"/>
              <a:gd name="connsiteY2" fmla="*/ 351786 h 703571"/>
              <a:gd name="connsiteX3" fmla="*/ 351786 w 703572"/>
              <a:gd name="connsiteY3" fmla="*/ 0 h 703571"/>
              <a:gd name="connsiteX4" fmla="*/ 0 w 703572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572" h="703571">
                <a:moveTo>
                  <a:pt x="0" y="351786"/>
                </a:moveTo>
                <a:cubicBezTo>
                  <a:pt x="0" y="546080"/>
                  <a:pt x="157492" y="703572"/>
                  <a:pt x="351786" y="703572"/>
                </a:cubicBezTo>
                <a:cubicBezTo>
                  <a:pt x="546080" y="703572"/>
                  <a:pt x="703572" y="546080"/>
                  <a:pt x="703572" y="351786"/>
                </a:cubicBezTo>
                <a:cubicBezTo>
                  <a:pt x="703572" y="157492"/>
                  <a:pt x="546080" y="0"/>
                  <a:pt x="351786" y="0"/>
                </a:cubicBezTo>
                <a:cubicBezTo>
                  <a:pt x="157492" y="0"/>
                  <a:pt x="0" y="157492"/>
                  <a:pt x="0" y="3517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6" name="Graphic 2">
            <a:extLst>
              <a:ext uri="{FF2B5EF4-FFF2-40B4-BE49-F238E27FC236}">
                <a16:creationId xmlns:a16="http://schemas.microsoft.com/office/drawing/2014/main" id="{B460D54C-5941-436F-AD3B-AE672F020F05}"/>
              </a:ext>
            </a:extLst>
          </p:cNvPr>
          <p:cNvSpPr/>
          <p:nvPr/>
        </p:nvSpPr>
        <p:spPr>
          <a:xfrm>
            <a:off x="10582536" y="4851616"/>
            <a:ext cx="703571" cy="703571"/>
          </a:xfrm>
          <a:custGeom>
            <a:avLst/>
            <a:gdLst>
              <a:gd name="connsiteX0" fmla="*/ 0 w 703571"/>
              <a:gd name="connsiteY0" fmla="*/ 351786 h 703571"/>
              <a:gd name="connsiteX1" fmla="*/ 351785 w 703571"/>
              <a:gd name="connsiteY1" fmla="*/ 703572 h 703571"/>
              <a:gd name="connsiteX2" fmla="*/ 703572 w 703571"/>
              <a:gd name="connsiteY2" fmla="*/ 351786 h 703571"/>
              <a:gd name="connsiteX3" fmla="*/ 351785 w 703571"/>
              <a:gd name="connsiteY3" fmla="*/ 0 h 703571"/>
              <a:gd name="connsiteX4" fmla="*/ 0 w 703571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571" h="703571">
                <a:moveTo>
                  <a:pt x="0" y="351786"/>
                </a:moveTo>
                <a:cubicBezTo>
                  <a:pt x="0" y="546080"/>
                  <a:pt x="157492" y="703572"/>
                  <a:pt x="351785" y="703572"/>
                </a:cubicBezTo>
                <a:cubicBezTo>
                  <a:pt x="546079" y="703572"/>
                  <a:pt x="703572" y="546080"/>
                  <a:pt x="703572" y="351786"/>
                </a:cubicBezTo>
                <a:cubicBezTo>
                  <a:pt x="703572" y="157492"/>
                  <a:pt x="546079" y="0"/>
                  <a:pt x="351785" y="0"/>
                </a:cubicBezTo>
                <a:cubicBezTo>
                  <a:pt x="157492" y="0"/>
                  <a:pt x="0" y="157492"/>
                  <a:pt x="0" y="35178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ACF049CE-CC54-43ED-8CE2-A71F1553BEBE}"/>
              </a:ext>
            </a:extLst>
          </p:cNvPr>
          <p:cNvSpPr/>
          <p:nvPr/>
        </p:nvSpPr>
        <p:spPr>
          <a:xfrm>
            <a:off x="6811276" y="759796"/>
            <a:ext cx="861931" cy="861931"/>
          </a:xfrm>
          <a:custGeom>
            <a:avLst/>
            <a:gdLst>
              <a:gd name="connsiteX0" fmla="*/ 0 w 861931"/>
              <a:gd name="connsiteY0" fmla="*/ 430966 h 861931"/>
              <a:gd name="connsiteX1" fmla="*/ 430966 w 861931"/>
              <a:gd name="connsiteY1" fmla="*/ 861931 h 861931"/>
              <a:gd name="connsiteX2" fmla="*/ 861931 w 861931"/>
              <a:gd name="connsiteY2" fmla="*/ 430966 h 861931"/>
              <a:gd name="connsiteX3" fmla="*/ 430966 w 861931"/>
              <a:gd name="connsiteY3" fmla="*/ 0 h 861931"/>
              <a:gd name="connsiteX4" fmla="*/ 0 w 861931"/>
              <a:gd name="connsiteY4" fmla="*/ 430966 h 86193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861931" h="861931">
                <a:moveTo>
                  <a:pt x="0" y="430966"/>
                </a:moveTo>
                <a:cubicBezTo>
                  <a:pt x="0" y="669001"/>
                  <a:pt x="192931" y="861931"/>
                  <a:pt x="430966" y="861931"/>
                </a:cubicBezTo>
                <a:cubicBezTo>
                  <a:pt x="669001" y="861931"/>
                  <a:pt x="861931" y="669001"/>
                  <a:pt x="861931" y="430966"/>
                </a:cubicBezTo>
                <a:cubicBezTo>
                  <a:pt x="861931" y="192931"/>
                  <a:pt x="669001" y="0"/>
                  <a:pt x="430966" y="0"/>
                </a:cubicBezTo>
                <a:cubicBezTo>
                  <a:pt x="192931" y="-124"/>
                  <a:pt x="0" y="192931"/>
                  <a:pt x="0" y="430966"/>
                </a:cubicBezTo>
                <a:close/>
              </a:path>
            </a:pathLst>
          </a:custGeom>
          <a:solidFill>
            <a:srgbClr val="FFFFFF"/>
          </a:solidFill>
          <a:ln w="10805" cap="flat">
            <a:noFill/>
            <a:prstDash val="solid"/>
            <a:miter/>
          </a:ln>
          <a:effectLst>
            <a:outerShdw blurRad="266700" dist="165100" dir="3000000" sx="98000" sy="98000" algn="ctr" rotWithShape="0">
              <a:prstClr val="black">
                <a:alpha val="20000"/>
              </a:prstClr>
            </a:outerShdw>
          </a:effectLst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>
              <a:solidFill>
                <a:schemeClr val="tx1">
                  <a:lumMod val="85000"/>
                  <a:lumOff val="15000"/>
                </a:schemeClr>
              </a:solidFill>
              <a:latin typeface="+mj-lt"/>
            </a:endParaRPr>
          </a:p>
        </p:txBody>
      </p:sp>
      <p:sp>
        <p:nvSpPr>
          <p:cNvPr id="66" name="Freeform: Shape 65">
            <a:extLst>
              <a:ext uri="{FF2B5EF4-FFF2-40B4-BE49-F238E27FC236}">
                <a16:creationId xmlns:a16="http://schemas.microsoft.com/office/drawing/2014/main" id="{FD0B5A65-58D6-49A3-882E-959BFE3EEAEE}"/>
              </a:ext>
            </a:extLst>
          </p:cNvPr>
          <p:cNvSpPr/>
          <p:nvPr/>
        </p:nvSpPr>
        <p:spPr>
          <a:xfrm>
            <a:off x="10582536" y="4851616"/>
            <a:ext cx="703571" cy="703571"/>
          </a:xfrm>
          <a:custGeom>
            <a:avLst/>
            <a:gdLst>
              <a:gd name="connsiteX0" fmla="*/ 0 w 703571"/>
              <a:gd name="connsiteY0" fmla="*/ 351786 h 703571"/>
              <a:gd name="connsiteX1" fmla="*/ 351785 w 703571"/>
              <a:gd name="connsiteY1" fmla="*/ 703572 h 703571"/>
              <a:gd name="connsiteX2" fmla="*/ 703572 w 703571"/>
              <a:gd name="connsiteY2" fmla="*/ 351786 h 703571"/>
              <a:gd name="connsiteX3" fmla="*/ 351785 w 703571"/>
              <a:gd name="connsiteY3" fmla="*/ 0 h 703571"/>
              <a:gd name="connsiteX4" fmla="*/ 0 w 703571"/>
              <a:gd name="connsiteY4" fmla="*/ 351786 h 7035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03571" h="703571">
                <a:moveTo>
                  <a:pt x="0" y="351786"/>
                </a:moveTo>
                <a:cubicBezTo>
                  <a:pt x="0" y="546080"/>
                  <a:pt x="157492" y="703572"/>
                  <a:pt x="351785" y="703572"/>
                </a:cubicBezTo>
                <a:cubicBezTo>
                  <a:pt x="546079" y="703572"/>
                  <a:pt x="703572" y="546080"/>
                  <a:pt x="703572" y="351786"/>
                </a:cubicBezTo>
                <a:cubicBezTo>
                  <a:pt x="703572" y="157492"/>
                  <a:pt x="546079" y="0"/>
                  <a:pt x="351785" y="0"/>
                </a:cubicBezTo>
                <a:cubicBezTo>
                  <a:pt x="157492" y="0"/>
                  <a:pt x="0" y="157492"/>
                  <a:pt x="0" y="351786"/>
                </a:cubicBezTo>
                <a:close/>
              </a:path>
            </a:pathLst>
          </a:custGeom>
          <a:ln w="12383" cap="flat">
            <a:noFill/>
            <a:prstDash val="solid"/>
            <a:miter/>
          </a:ln>
        </p:spPr>
        <p:txBody>
          <a:bodyPr rtlCol="0" anchor="ctr"/>
          <a:lstStyle/>
          <a:p>
            <a:endParaRPr lang="en-ID"/>
          </a:p>
        </p:txBody>
      </p:sp>
      <p:sp>
        <p:nvSpPr>
          <p:cNvPr id="100" name="Freeform: Shape 99">
            <a:extLst>
              <a:ext uri="{FF2B5EF4-FFF2-40B4-BE49-F238E27FC236}">
                <a16:creationId xmlns:a16="http://schemas.microsoft.com/office/drawing/2014/main" id="{0343A90A-9693-447A-B1A0-0545B3D624F4}"/>
              </a:ext>
            </a:extLst>
          </p:cNvPr>
          <p:cNvSpPr/>
          <p:nvPr/>
        </p:nvSpPr>
        <p:spPr>
          <a:xfrm>
            <a:off x="5229578" y="309690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07" name="Group 106">
            <a:extLst>
              <a:ext uri="{FF2B5EF4-FFF2-40B4-BE49-F238E27FC236}">
                <a16:creationId xmlns:a16="http://schemas.microsoft.com/office/drawing/2014/main" id="{7E6D912E-5E5C-4110-BB66-CE58BC1729A2}"/>
              </a:ext>
            </a:extLst>
          </p:cNvPr>
          <p:cNvGrpSpPr/>
          <p:nvPr/>
        </p:nvGrpSpPr>
        <p:grpSpPr>
          <a:xfrm>
            <a:off x="4822377" y="5847945"/>
            <a:ext cx="1107996" cy="579731"/>
            <a:chOff x="4822377" y="5847945"/>
            <a:chExt cx="1107996" cy="579731"/>
          </a:xfrm>
        </p:grpSpPr>
        <p:sp>
          <p:nvSpPr>
            <p:cNvPr id="101" name="TextBox 100">
              <a:extLst>
                <a:ext uri="{FF2B5EF4-FFF2-40B4-BE49-F238E27FC236}">
                  <a16:creationId xmlns:a16="http://schemas.microsoft.com/office/drawing/2014/main" id="{A89BDD67-EAF6-4F66-8412-D453DA77BC95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02" name="TextBox 101">
              <a:extLst>
                <a:ext uri="{FF2B5EF4-FFF2-40B4-BE49-F238E27FC236}">
                  <a16:creationId xmlns:a16="http://schemas.microsoft.com/office/drawing/2014/main" id="{F7DAF426-E758-4845-A46A-CF2A18DCBC2F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03" name="Group 102">
              <a:extLst>
                <a:ext uri="{FF2B5EF4-FFF2-40B4-BE49-F238E27FC236}">
                  <a16:creationId xmlns:a16="http://schemas.microsoft.com/office/drawing/2014/main" id="{A253E01F-396E-48FB-837F-DA4C7F22CD1F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04" name="Star: 5 Points 103">
                <a:extLst>
                  <a:ext uri="{FF2B5EF4-FFF2-40B4-BE49-F238E27FC236}">
                    <a16:creationId xmlns:a16="http://schemas.microsoft.com/office/drawing/2014/main" id="{31FEDCBD-AD99-49F8-8812-E11CD2925813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5" name="Star: 5 Points 104">
                <a:extLst>
                  <a:ext uri="{FF2B5EF4-FFF2-40B4-BE49-F238E27FC236}">
                    <a16:creationId xmlns:a16="http://schemas.microsoft.com/office/drawing/2014/main" id="{D795791D-F61B-4D10-80B7-4AF9FCA55689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06" name="Star: 5 Points 105">
                <a:extLst>
                  <a:ext uri="{FF2B5EF4-FFF2-40B4-BE49-F238E27FC236}">
                    <a16:creationId xmlns:a16="http://schemas.microsoft.com/office/drawing/2014/main" id="{17F1C5F9-4C85-4EA3-805B-EAD0D8B53DD8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08" name="Group 107">
            <a:extLst>
              <a:ext uri="{FF2B5EF4-FFF2-40B4-BE49-F238E27FC236}">
                <a16:creationId xmlns:a16="http://schemas.microsoft.com/office/drawing/2014/main" id="{C1ADEAC1-31EF-4C95-995D-ED202E247F76}"/>
              </a:ext>
            </a:extLst>
          </p:cNvPr>
          <p:cNvGrpSpPr/>
          <p:nvPr/>
        </p:nvGrpSpPr>
        <p:grpSpPr>
          <a:xfrm>
            <a:off x="6689045" y="5847945"/>
            <a:ext cx="1107996" cy="579731"/>
            <a:chOff x="4822377" y="5847945"/>
            <a:chExt cx="1107996" cy="579731"/>
          </a:xfrm>
        </p:grpSpPr>
        <p:sp>
          <p:nvSpPr>
            <p:cNvPr id="109" name="TextBox 108">
              <a:extLst>
                <a:ext uri="{FF2B5EF4-FFF2-40B4-BE49-F238E27FC236}">
                  <a16:creationId xmlns:a16="http://schemas.microsoft.com/office/drawing/2014/main" id="{DE7FD01C-5301-4913-8D2D-28E894FEC891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10" name="TextBox 109">
              <a:extLst>
                <a:ext uri="{FF2B5EF4-FFF2-40B4-BE49-F238E27FC236}">
                  <a16:creationId xmlns:a16="http://schemas.microsoft.com/office/drawing/2014/main" id="{20BDDF75-1347-4D92-AB65-AAFAB57F6709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11" name="Group 110">
              <a:extLst>
                <a:ext uri="{FF2B5EF4-FFF2-40B4-BE49-F238E27FC236}">
                  <a16:creationId xmlns:a16="http://schemas.microsoft.com/office/drawing/2014/main" id="{800A44A0-415D-48A0-83F2-4CCAB7A644D8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12" name="Star: 5 Points 111">
                <a:extLst>
                  <a:ext uri="{FF2B5EF4-FFF2-40B4-BE49-F238E27FC236}">
                    <a16:creationId xmlns:a16="http://schemas.microsoft.com/office/drawing/2014/main" id="{5301FC3B-AEA5-409A-8FEB-3DD6A891D0CC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3" name="Star: 5 Points 112">
                <a:extLst>
                  <a:ext uri="{FF2B5EF4-FFF2-40B4-BE49-F238E27FC236}">
                    <a16:creationId xmlns:a16="http://schemas.microsoft.com/office/drawing/2014/main" id="{10A132D3-68FA-47B7-9A14-7885E531154B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14" name="Star: 5 Points 113">
                <a:extLst>
                  <a:ext uri="{FF2B5EF4-FFF2-40B4-BE49-F238E27FC236}">
                    <a16:creationId xmlns:a16="http://schemas.microsoft.com/office/drawing/2014/main" id="{27FF95DF-416F-4360-A071-F0D0E1E79301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15" name="Group 114">
            <a:extLst>
              <a:ext uri="{FF2B5EF4-FFF2-40B4-BE49-F238E27FC236}">
                <a16:creationId xmlns:a16="http://schemas.microsoft.com/office/drawing/2014/main" id="{8C1DEE86-C388-4E81-9FA1-C62D35F569D2}"/>
              </a:ext>
            </a:extLst>
          </p:cNvPr>
          <p:cNvGrpSpPr/>
          <p:nvPr/>
        </p:nvGrpSpPr>
        <p:grpSpPr>
          <a:xfrm>
            <a:off x="8554461" y="5847945"/>
            <a:ext cx="1107996" cy="579731"/>
            <a:chOff x="4822377" y="5847945"/>
            <a:chExt cx="1107996" cy="579731"/>
          </a:xfrm>
        </p:grpSpPr>
        <p:sp>
          <p:nvSpPr>
            <p:cNvPr id="116" name="TextBox 115">
              <a:extLst>
                <a:ext uri="{FF2B5EF4-FFF2-40B4-BE49-F238E27FC236}">
                  <a16:creationId xmlns:a16="http://schemas.microsoft.com/office/drawing/2014/main" id="{3B26BDA9-633A-4444-B56D-24D5E8DC3590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17" name="TextBox 116">
              <a:extLst>
                <a:ext uri="{FF2B5EF4-FFF2-40B4-BE49-F238E27FC236}">
                  <a16:creationId xmlns:a16="http://schemas.microsoft.com/office/drawing/2014/main" id="{D894A49F-3DF7-4736-83F1-4C18916A503B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18" name="Group 117">
              <a:extLst>
                <a:ext uri="{FF2B5EF4-FFF2-40B4-BE49-F238E27FC236}">
                  <a16:creationId xmlns:a16="http://schemas.microsoft.com/office/drawing/2014/main" id="{67803BFB-C480-419E-AFA5-2C671A454737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19" name="Star: 5 Points 118">
                <a:extLst>
                  <a:ext uri="{FF2B5EF4-FFF2-40B4-BE49-F238E27FC236}">
                    <a16:creationId xmlns:a16="http://schemas.microsoft.com/office/drawing/2014/main" id="{FFCCB278-6332-4980-9F2B-79103A6F8F65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0" name="Star: 5 Points 119">
                <a:extLst>
                  <a:ext uri="{FF2B5EF4-FFF2-40B4-BE49-F238E27FC236}">
                    <a16:creationId xmlns:a16="http://schemas.microsoft.com/office/drawing/2014/main" id="{259D9208-21B4-42E9-8D57-7694557A3C4B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1" name="Star: 5 Points 120">
                <a:extLst>
                  <a:ext uri="{FF2B5EF4-FFF2-40B4-BE49-F238E27FC236}">
                    <a16:creationId xmlns:a16="http://schemas.microsoft.com/office/drawing/2014/main" id="{3598BB67-70ED-4E2C-964E-FE41D07FBD53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3DE6801E-A65C-4A4B-A597-57C56C7E0B69}"/>
              </a:ext>
            </a:extLst>
          </p:cNvPr>
          <p:cNvGrpSpPr/>
          <p:nvPr/>
        </p:nvGrpSpPr>
        <p:grpSpPr>
          <a:xfrm>
            <a:off x="10380323" y="5847945"/>
            <a:ext cx="1107996" cy="579731"/>
            <a:chOff x="4822377" y="5847945"/>
            <a:chExt cx="1107996" cy="579731"/>
          </a:xfrm>
        </p:grpSpPr>
        <p:sp>
          <p:nvSpPr>
            <p:cNvPr id="123" name="TextBox 122">
              <a:extLst>
                <a:ext uri="{FF2B5EF4-FFF2-40B4-BE49-F238E27FC236}">
                  <a16:creationId xmlns:a16="http://schemas.microsoft.com/office/drawing/2014/main" id="{3FDBB611-826A-417C-8EE4-2C54F61F3F59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24" name="TextBox 123">
              <a:extLst>
                <a:ext uri="{FF2B5EF4-FFF2-40B4-BE49-F238E27FC236}">
                  <a16:creationId xmlns:a16="http://schemas.microsoft.com/office/drawing/2014/main" id="{588952D0-79F8-4E5F-B44B-1142C9E3BA76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25" name="Group 124">
              <a:extLst>
                <a:ext uri="{FF2B5EF4-FFF2-40B4-BE49-F238E27FC236}">
                  <a16:creationId xmlns:a16="http://schemas.microsoft.com/office/drawing/2014/main" id="{4B36B8B6-A0AD-4616-B45D-17601B46F870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26" name="Star: 5 Points 125">
                <a:extLst>
                  <a:ext uri="{FF2B5EF4-FFF2-40B4-BE49-F238E27FC236}">
                    <a16:creationId xmlns:a16="http://schemas.microsoft.com/office/drawing/2014/main" id="{90CF0744-744C-4C07-85FC-7CEB3FD54D9A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7" name="Star: 5 Points 126">
                <a:extLst>
                  <a:ext uri="{FF2B5EF4-FFF2-40B4-BE49-F238E27FC236}">
                    <a16:creationId xmlns:a16="http://schemas.microsoft.com/office/drawing/2014/main" id="{5C8FB60F-F0FE-492A-8D5F-DCD758341E2B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28" name="Star: 5 Points 127">
                <a:extLst>
                  <a:ext uri="{FF2B5EF4-FFF2-40B4-BE49-F238E27FC236}">
                    <a16:creationId xmlns:a16="http://schemas.microsoft.com/office/drawing/2014/main" id="{BB96F828-22E8-44C9-88BD-1D0F971A321D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29" name="Group 128">
            <a:extLst>
              <a:ext uri="{FF2B5EF4-FFF2-40B4-BE49-F238E27FC236}">
                <a16:creationId xmlns:a16="http://schemas.microsoft.com/office/drawing/2014/main" id="{B94E81E2-AD10-4D5E-8C5E-06543B477CF5}"/>
              </a:ext>
            </a:extLst>
          </p:cNvPr>
          <p:cNvGrpSpPr/>
          <p:nvPr/>
        </p:nvGrpSpPr>
        <p:grpSpPr>
          <a:xfrm>
            <a:off x="2987613" y="5847945"/>
            <a:ext cx="1107996" cy="579731"/>
            <a:chOff x="4822377" y="5847945"/>
            <a:chExt cx="1107996" cy="579731"/>
          </a:xfrm>
        </p:grpSpPr>
        <p:sp>
          <p:nvSpPr>
            <p:cNvPr id="130" name="TextBox 129">
              <a:extLst>
                <a:ext uri="{FF2B5EF4-FFF2-40B4-BE49-F238E27FC236}">
                  <a16:creationId xmlns:a16="http://schemas.microsoft.com/office/drawing/2014/main" id="{1DBF9BC4-EE91-4105-B411-575262956B21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31" name="TextBox 130">
              <a:extLst>
                <a:ext uri="{FF2B5EF4-FFF2-40B4-BE49-F238E27FC236}">
                  <a16:creationId xmlns:a16="http://schemas.microsoft.com/office/drawing/2014/main" id="{1AA86F4E-3E44-4EFD-BDAC-07378A4F8A6B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32" name="Group 131">
              <a:extLst>
                <a:ext uri="{FF2B5EF4-FFF2-40B4-BE49-F238E27FC236}">
                  <a16:creationId xmlns:a16="http://schemas.microsoft.com/office/drawing/2014/main" id="{0F46FE70-5FD0-47D7-A1FA-AC776C073405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33" name="Star: 5 Points 132">
                <a:extLst>
                  <a:ext uri="{FF2B5EF4-FFF2-40B4-BE49-F238E27FC236}">
                    <a16:creationId xmlns:a16="http://schemas.microsoft.com/office/drawing/2014/main" id="{DE9B51FA-9BD8-4D1D-ADD2-4B2543FAE234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4" name="Star: 5 Points 133">
                <a:extLst>
                  <a:ext uri="{FF2B5EF4-FFF2-40B4-BE49-F238E27FC236}">
                    <a16:creationId xmlns:a16="http://schemas.microsoft.com/office/drawing/2014/main" id="{957E9B82-E20C-4FC7-B62B-B4D470A20C23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35" name="Star: 5 Points 134">
                <a:extLst>
                  <a:ext uri="{FF2B5EF4-FFF2-40B4-BE49-F238E27FC236}">
                    <a16:creationId xmlns:a16="http://schemas.microsoft.com/office/drawing/2014/main" id="{B0235974-8652-461A-8293-5A4C3902BCB3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05A16FEC-9A90-45B3-BB91-CFF6CA96073F}"/>
              </a:ext>
            </a:extLst>
          </p:cNvPr>
          <p:cNvGrpSpPr/>
          <p:nvPr/>
        </p:nvGrpSpPr>
        <p:grpSpPr>
          <a:xfrm>
            <a:off x="4822377" y="3796284"/>
            <a:ext cx="1107996" cy="579731"/>
            <a:chOff x="4822377" y="5847945"/>
            <a:chExt cx="1107996" cy="579731"/>
          </a:xfrm>
        </p:grpSpPr>
        <p:sp>
          <p:nvSpPr>
            <p:cNvPr id="137" name="TextBox 136">
              <a:extLst>
                <a:ext uri="{FF2B5EF4-FFF2-40B4-BE49-F238E27FC236}">
                  <a16:creationId xmlns:a16="http://schemas.microsoft.com/office/drawing/2014/main" id="{0E1980B2-C091-441A-B5FC-E95EAEA4D85C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38" name="TextBox 137">
              <a:extLst>
                <a:ext uri="{FF2B5EF4-FFF2-40B4-BE49-F238E27FC236}">
                  <a16:creationId xmlns:a16="http://schemas.microsoft.com/office/drawing/2014/main" id="{636A4409-4CB5-4ED3-A0BA-6AD15E86705D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39" name="Group 138">
              <a:extLst>
                <a:ext uri="{FF2B5EF4-FFF2-40B4-BE49-F238E27FC236}">
                  <a16:creationId xmlns:a16="http://schemas.microsoft.com/office/drawing/2014/main" id="{BA62FD42-F211-4BE3-80D2-D97B7C05EC3F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40" name="Star: 5 Points 139">
                <a:extLst>
                  <a:ext uri="{FF2B5EF4-FFF2-40B4-BE49-F238E27FC236}">
                    <a16:creationId xmlns:a16="http://schemas.microsoft.com/office/drawing/2014/main" id="{B1FCB0F9-1213-475A-A637-9DC30D43799D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1" name="Star: 5 Points 140">
                <a:extLst>
                  <a:ext uri="{FF2B5EF4-FFF2-40B4-BE49-F238E27FC236}">
                    <a16:creationId xmlns:a16="http://schemas.microsoft.com/office/drawing/2014/main" id="{66948F73-6454-4BFC-998D-B2961E218F11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42" name="Star: 5 Points 141">
                <a:extLst>
                  <a:ext uri="{FF2B5EF4-FFF2-40B4-BE49-F238E27FC236}">
                    <a16:creationId xmlns:a16="http://schemas.microsoft.com/office/drawing/2014/main" id="{C5CB1B82-762E-475F-8CD3-FA0084FCD541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143" name="Freeform: Shape 142">
            <a:extLst>
              <a:ext uri="{FF2B5EF4-FFF2-40B4-BE49-F238E27FC236}">
                <a16:creationId xmlns:a16="http://schemas.microsoft.com/office/drawing/2014/main" id="{322A2531-A55D-45B2-944E-6405A77E0832}"/>
              </a:ext>
            </a:extLst>
          </p:cNvPr>
          <p:cNvSpPr/>
          <p:nvPr/>
        </p:nvSpPr>
        <p:spPr>
          <a:xfrm>
            <a:off x="7098188" y="309690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4" name="Freeform: Shape 143">
            <a:extLst>
              <a:ext uri="{FF2B5EF4-FFF2-40B4-BE49-F238E27FC236}">
                <a16:creationId xmlns:a16="http://schemas.microsoft.com/office/drawing/2014/main" id="{DE9571BF-4549-42F6-A66A-BB3F0DADA29A}"/>
              </a:ext>
            </a:extLst>
          </p:cNvPr>
          <p:cNvSpPr/>
          <p:nvPr/>
        </p:nvSpPr>
        <p:spPr>
          <a:xfrm>
            <a:off x="8970189" y="309690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2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5" name="Freeform: Shape 144">
            <a:extLst>
              <a:ext uri="{FF2B5EF4-FFF2-40B4-BE49-F238E27FC236}">
                <a16:creationId xmlns:a16="http://schemas.microsoft.com/office/drawing/2014/main" id="{FD04F419-2696-4929-802A-046B8F703B74}"/>
              </a:ext>
            </a:extLst>
          </p:cNvPr>
          <p:cNvSpPr/>
          <p:nvPr/>
        </p:nvSpPr>
        <p:spPr>
          <a:xfrm>
            <a:off x="5229578" y="503628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3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6" name="Freeform: Shape 145">
            <a:extLst>
              <a:ext uri="{FF2B5EF4-FFF2-40B4-BE49-F238E27FC236}">
                <a16:creationId xmlns:a16="http://schemas.microsoft.com/office/drawing/2014/main" id="{FA927117-C41D-4419-95D4-B3DE55634ADC}"/>
              </a:ext>
            </a:extLst>
          </p:cNvPr>
          <p:cNvSpPr/>
          <p:nvPr/>
        </p:nvSpPr>
        <p:spPr>
          <a:xfrm>
            <a:off x="7092142" y="503628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4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7" name="Freeform: Shape 146">
            <a:extLst>
              <a:ext uri="{FF2B5EF4-FFF2-40B4-BE49-F238E27FC236}">
                <a16:creationId xmlns:a16="http://schemas.microsoft.com/office/drawing/2014/main" id="{50565EFD-EF2D-4A0C-8792-6FF0BFAA682F}"/>
              </a:ext>
            </a:extLst>
          </p:cNvPr>
          <p:cNvSpPr/>
          <p:nvPr/>
        </p:nvSpPr>
        <p:spPr>
          <a:xfrm>
            <a:off x="8944746" y="503628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8" name="Freeform: Shape 147">
            <a:extLst>
              <a:ext uri="{FF2B5EF4-FFF2-40B4-BE49-F238E27FC236}">
                <a16:creationId xmlns:a16="http://schemas.microsoft.com/office/drawing/2014/main" id="{6AA73F58-A9C6-413F-9850-B545A51ED752}"/>
              </a:ext>
            </a:extLst>
          </p:cNvPr>
          <p:cNvSpPr/>
          <p:nvPr/>
        </p:nvSpPr>
        <p:spPr>
          <a:xfrm>
            <a:off x="10790272" y="503628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5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49" name="Freeform: Shape 148">
            <a:extLst>
              <a:ext uri="{FF2B5EF4-FFF2-40B4-BE49-F238E27FC236}">
                <a16:creationId xmlns:a16="http://schemas.microsoft.com/office/drawing/2014/main" id="{9DD97138-7447-481C-AA1E-0998C7EF0435}"/>
              </a:ext>
            </a:extLst>
          </p:cNvPr>
          <p:cNvSpPr/>
          <p:nvPr/>
        </p:nvSpPr>
        <p:spPr>
          <a:xfrm>
            <a:off x="3397562" y="5036280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1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sp>
        <p:nvSpPr>
          <p:cNvPr id="150" name="Freeform: Shape 149">
            <a:extLst>
              <a:ext uri="{FF2B5EF4-FFF2-40B4-BE49-F238E27FC236}">
                <a16:creationId xmlns:a16="http://schemas.microsoft.com/office/drawing/2014/main" id="{37848D31-72BF-4B9A-9051-4C0726FF3FFA}"/>
              </a:ext>
            </a:extLst>
          </p:cNvPr>
          <p:cNvSpPr/>
          <p:nvPr/>
        </p:nvSpPr>
        <p:spPr>
          <a:xfrm>
            <a:off x="7092142" y="1048921"/>
            <a:ext cx="288098" cy="300436"/>
          </a:xfrm>
          <a:custGeom>
            <a:avLst/>
            <a:gdLst>
              <a:gd name="connsiteX0" fmla="*/ 421097 w 423202"/>
              <a:gd name="connsiteY0" fmla="*/ 392728 h 441320"/>
              <a:gd name="connsiteX1" fmla="*/ 401189 w 423202"/>
              <a:gd name="connsiteY1" fmla="*/ 335622 h 441320"/>
              <a:gd name="connsiteX2" fmla="*/ 373422 w 423202"/>
              <a:gd name="connsiteY2" fmla="*/ 307332 h 441320"/>
              <a:gd name="connsiteX3" fmla="*/ 268380 w 423202"/>
              <a:gd name="connsiteY3" fmla="*/ 268432 h 441320"/>
              <a:gd name="connsiteX4" fmla="*/ 250436 w 423202"/>
              <a:gd name="connsiteY4" fmla="*/ 246952 h 441320"/>
              <a:gd name="connsiteX5" fmla="*/ 245721 w 423202"/>
              <a:gd name="connsiteY5" fmla="*/ 221412 h 441320"/>
              <a:gd name="connsiteX6" fmla="*/ 296801 w 423202"/>
              <a:gd name="connsiteY6" fmla="*/ 155007 h 441320"/>
              <a:gd name="connsiteX7" fmla="*/ 291562 w 423202"/>
              <a:gd name="connsiteY7" fmla="*/ 208314 h 441320"/>
              <a:gd name="connsiteX8" fmla="*/ 320639 w 423202"/>
              <a:gd name="connsiteY8" fmla="*/ 107594 h 441320"/>
              <a:gd name="connsiteX9" fmla="*/ 258163 w 423202"/>
              <a:gd name="connsiteY9" fmla="*/ 5302 h 441320"/>
              <a:gd name="connsiteX10" fmla="*/ 187830 w 423202"/>
              <a:gd name="connsiteY10" fmla="*/ 6219 h 441320"/>
              <a:gd name="connsiteX11" fmla="*/ 121818 w 423202"/>
              <a:gd name="connsiteY11" fmla="*/ 153305 h 441320"/>
              <a:gd name="connsiteX12" fmla="*/ 165564 w 423202"/>
              <a:gd name="connsiteY12" fmla="*/ 212505 h 441320"/>
              <a:gd name="connsiteX13" fmla="*/ 177613 w 423202"/>
              <a:gd name="connsiteY13" fmla="*/ 221019 h 441320"/>
              <a:gd name="connsiteX14" fmla="*/ 172898 w 423202"/>
              <a:gd name="connsiteY14" fmla="*/ 246821 h 441320"/>
              <a:gd name="connsiteX15" fmla="*/ 154824 w 423202"/>
              <a:gd name="connsiteY15" fmla="*/ 268301 h 441320"/>
              <a:gd name="connsiteX16" fmla="*/ 49781 w 423202"/>
              <a:gd name="connsiteY16" fmla="*/ 307201 h 441320"/>
              <a:gd name="connsiteX17" fmla="*/ 22014 w 423202"/>
              <a:gd name="connsiteY17" fmla="*/ 335492 h 441320"/>
              <a:gd name="connsiteX18" fmla="*/ 2106 w 423202"/>
              <a:gd name="connsiteY18" fmla="*/ 392597 h 441320"/>
              <a:gd name="connsiteX19" fmla="*/ 36684 w 423202"/>
              <a:gd name="connsiteY19" fmla="*/ 441320 h 441320"/>
              <a:gd name="connsiteX20" fmla="*/ 152466 w 423202"/>
              <a:gd name="connsiteY20" fmla="*/ 441320 h 441320"/>
              <a:gd name="connsiteX21" fmla="*/ 129545 w 423202"/>
              <a:gd name="connsiteY21" fmla="*/ 348720 h 441320"/>
              <a:gd name="connsiteX22" fmla="*/ 298504 w 423202"/>
              <a:gd name="connsiteY22" fmla="*/ 348720 h 441320"/>
              <a:gd name="connsiteX23" fmla="*/ 269820 w 423202"/>
              <a:gd name="connsiteY23" fmla="*/ 441320 h 441320"/>
              <a:gd name="connsiteX24" fmla="*/ 386389 w 423202"/>
              <a:gd name="connsiteY24" fmla="*/ 441320 h 441320"/>
              <a:gd name="connsiteX25" fmla="*/ 421097 w 423202"/>
              <a:gd name="connsiteY25" fmla="*/ 392728 h 44132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</a:cxnLst>
            <a:rect l="l" t="t" r="r" b="b"/>
            <a:pathLst>
              <a:path w="423202" h="441320">
                <a:moveTo>
                  <a:pt x="421097" y="392728"/>
                </a:moveTo>
                <a:lnTo>
                  <a:pt x="401189" y="335622"/>
                </a:lnTo>
                <a:cubicBezTo>
                  <a:pt x="396605" y="322525"/>
                  <a:pt x="386520" y="312047"/>
                  <a:pt x="373422" y="307332"/>
                </a:cubicBezTo>
                <a:lnTo>
                  <a:pt x="268380" y="268432"/>
                </a:lnTo>
                <a:cubicBezTo>
                  <a:pt x="259080" y="264896"/>
                  <a:pt x="252139" y="256775"/>
                  <a:pt x="250436" y="246952"/>
                </a:cubicBezTo>
                <a:lnTo>
                  <a:pt x="245721" y="221412"/>
                </a:lnTo>
                <a:cubicBezTo>
                  <a:pt x="285144" y="208707"/>
                  <a:pt x="295884" y="145970"/>
                  <a:pt x="296801" y="155007"/>
                </a:cubicBezTo>
                <a:cubicBezTo>
                  <a:pt x="297718" y="165092"/>
                  <a:pt x="291562" y="208314"/>
                  <a:pt x="291562" y="208314"/>
                </a:cubicBezTo>
                <a:cubicBezTo>
                  <a:pt x="291562" y="208314"/>
                  <a:pt x="324568" y="164568"/>
                  <a:pt x="320639" y="107594"/>
                </a:cubicBezTo>
                <a:cubicBezTo>
                  <a:pt x="316710" y="50750"/>
                  <a:pt x="282656" y="17745"/>
                  <a:pt x="258163" y="5302"/>
                </a:cubicBezTo>
                <a:cubicBezTo>
                  <a:pt x="233671" y="-7141"/>
                  <a:pt x="187830" y="6219"/>
                  <a:pt x="187830" y="6219"/>
                </a:cubicBezTo>
                <a:cubicBezTo>
                  <a:pt x="125747" y="-9105"/>
                  <a:pt x="96016" y="104582"/>
                  <a:pt x="121818" y="153305"/>
                </a:cubicBezTo>
                <a:cubicBezTo>
                  <a:pt x="139107" y="185917"/>
                  <a:pt x="156133" y="204123"/>
                  <a:pt x="165564" y="212505"/>
                </a:cubicBezTo>
                <a:cubicBezTo>
                  <a:pt x="168052" y="214732"/>
                  <a:pt x="172112" y="218137"/>
                  <a:pt x="177613" y="221019"/>
                </a:cubicBezTo>
                <a:lnTo>
                  <a:pt x="172898" y="246821"/>
                </a:lnTo>
                <a:cubicBezTo>
                  <a:pt x="171065" y="256644"/>
                  <a:pt x="164123" y="264765"/>
                  <a:pt x="154824" y="268301"/>
                </a:cubicBezTo>
                <a:lnTo>
                  <a:pt x="49781" y="307201"/>
                </a:lnTo>
                <a:cubicBezTo>
                  <a:pt x="36815" y="312047"/>
                  <a:pt x="26468" y="322394"/>
                  <a:pt x="22014" y="335492"/>
                </a:cubicBezTo>
                <a:lnTo>
                  <a:pt x="2106" y="392597"/>
                </a:lnTo>
                <a:cubicBezTo>
                  <a:pt x="-6276" y="416304"/>
                  <a:pt x="11405" y="441320"/>
                  <a:pt x="36684" y="441320"/>
                </a:cubicBezTo>
                <a:lnTo>
                  <a:pt x="152466" y="441320"/>
                </a:lnTo>
                <a:lnTo>
                  <a:pt x="129545" y="348720"/>
                </a:lnTo>
                <a:cubicBezTo>
                  <a:pt x="129545" y="348720"/>
                  <a:pt x="225943" y="382119"/>
                  <a:pt x="298504" y="348720"/>
                </a:cubicBezTo>
                <a:lnTo>
                  <a:pt x="269820" y="441320"/>
                </a:lnTo>
                <a:lnTo>
                  <a:pt x="386389" y="441320"/>
                </a:lnTo>
                <a:cubicBezTo>
                  <a:pt x="411798" y="441451"/>
                  <a:pt x="429480" y="416566"/>
                  <a:pt x="421097" y="392728"/>
                </a:cubicBezTo>
                <a:close/>
              </a:path>
            </a:pathLst>
          </a:custGeom>
          <a:solidFill>
            <a:schemeClr val="accent6"/>
          </a:solidFill>
          <a:ln w="15553" cap="flat">
            <a:noFill/>
            <a:prstDash val="solid"/>
            <a:miter/>
          </a:ln>
        </p:spPr>
        <p:txBody>
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ID"/>
          </a:p>
        </p:txBody>
      </p:sp>
      <p:grpSp>
        <p:nvGrpSpPr>
          <p:cNvPr id="151" name="Group 150">
            <a:extLst>
              <a:ext uri="{FF2B5EF4-FFF2-40B4-BE49-F238E27FC236}">
                <a16:creationId xmlns:a16="http://schemas.microsoft.com/office/drawing/2014/main" id="{0C77A9D4-A6F0-4A29-9F83-11FF935C6CCE}"/>
              </a:ext>
            </a:extLst>
          </p:cNvPr>
          <p:cNvGrpSpPr/>
          <p:nvPr/>
        </p:nvGrpSpPr>
        <p:grpSpPr>
          <a:xfrm>
            <a:off x="6689045" y="3796284"/>
            <a:ext cx="1107996" cy="579731"/>
            <a:chOff x="4822377" y="5847945"/>
            <a:chExt cx="1107996" cy="579731"/>
          </a:xfrm>
        </p:grpSpPr>
        <p:sp>
          <p:nvSpPr>
            <p:cNvPr id="152" name="TextBox 151">
              <a:extLst>
                <a:ext uri="{FF2B5EF4-FFF2-40B4-BE49-F238E27FC236}">
                  <a16:creationId xmlns:a16="http://schemas.microsoft.com/office/drawing/2014/main" id="{46406467-8163-4D07-AB02-98B7208D6BBF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53" name="TextBox 152">
              <a:extLst>
                <a:ext uri="{FF2B5EF4-FFF2-40B4-BE49-F238E27FC236}">
                  <a16:creationId xmlns:a16="http://schemas.microsoft.com/office/drawing/2014/main" id="{4689ECA3-1AEB-4AA3-A835-59ABD6F0F663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54" name="Group 153">
              <a:extLst>
                <a:ext uri="{FF2B5EF4-FFF2-40B4-BE49-F238E27FC236}">
                  <a16:creationId xmlns:a16="http://schemas.microsoft.com/office/drawing/2014/main" id="{4EE7A292-59E6-4BCD-8403-DF0EEAE86C4B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55" name="Star: 5 Points 154">
                <a:extLst>
                  <a:ext uri="{FF2B5EF4-FFF2-40B4-BE49-F238E27FC236}">
                    <a16:creationId xmlns:a16="http://schemas.microsoft.com/office/drawing/2014/main" id="{7C2DE20D-554F-4833-B1D9-E1512EC5B4C2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6" name="Star: 5 Points 155">
                <a:extLst>
                  <a:ext uri="{FF2B5EF4-FFF2-40B4-BE49-F238E27FC236}">
                    <a16:creationId xmlns:a16="http://schemas.microsoft.com/office/drawing/2014/main" id="{D2E24E2C-B24D-4D1A-AAAA-6418843C92CE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57" name="Star: 5 Points 156">
                <a:extLst>
                  <a:ext uri="{FF2B5EF4-FFF2-40B4-BE49-F238E27FC236}">
                    <a16:creationId xmlns:a16="http://schemas.microsoft.com/office/drawing/2014/main" id="{01A0B7E7-83C4-4C39-89BB-BF11A787E617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58" name="Group 157">
            <a:extLst>
              <a:ext uri="{FF2B5EF4-FFF2-40B4-BE49-F238E27FC236}">
                <a16:creationId xmlns:a16="http://schemas.microsoft.com/office/drawing/2014/main" id="{EF915B9D-D869-445E-AB6E-33A06368AC5B}"/>
              </a:ext>
            </a:extLst>
          </p:cNvPr>
          <p:cNvGrpSpPr/>
          <p:nvPr/>
        </p:nvGrpSpPr>
        <p:grpSpPr>
          <a:xfrm>
            <a:off x="8554461" y="3796284"/>
            <a:ext cx="1107996" cy="579731"/>
            <a:chOff x="4822377" y="5847945"/>
            <a:chExt cx="1107996" cy="579731"/>
          </a:xfrm>
        </p:grpSpPr>
        <p:sp>
          <p:nvSpPr>
            <p:cNvPr id="159" name="TextBox 158">
              <a:extLst>
                <a:ext uri="{FF2B5EF4-FFF2-40B4-BE49-F238E27FC236}">
                  <a16:creationId xmlns:a16="http://schemas.microsoft.com/office/drawing/2014/main" id="{EBB1C3FD-2932-4059-BF0F-857241795812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60" name="TextBox 159">
              <a:extLst>
                <a:ext uri="{FF2B5EF4-FFF2-40B4-BE49-F238E27FC236}">
                  <a16:creationId xmlns:a16="http://schemas.microsoft.com/office/drawing/2014/main" id="{FF7F0904-61E0-4202-9597-B21DB8E509EF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61" name="Group 160">
              <a:extLst>
                <a:ext uri="{FF2B5EF4-FFF2-40B4-BE49-F238E27FC236}">
                  <a16:creationId xmlns:a16="http://schemas.microsoft.com/office/drawing/2014/main" id="{23BD008F-A627-4A96-A19E-F9B8632B337E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62" name="Star: 5 Points 161">
                <a:extLst>
                  <a:ext uri="{FF2B5EF4-FFF2-40B4-BE49-F238E27FC236}">
                    <a16:creationId xmlns:a16="http://schemas.microsoft.com/office/drawing/2014/main" id="{5D935CB3-BB2B-4280-81F8-96CF86B23607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3" name="Star: 5 Points 162">
                <a:extLst>
                  <a:ext uri="{FF2B5EF4-FFF2-40B4-BE49-F238E27FC236}">
                    <a16:creationId xmlns:a16="http://schemas.microsoft.com/office/drawing/2014/main" id="{27EFEAF5-B114-49CB-869D-F21B533FCD38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64" name="Star: 5 Points 163">
                <a:extLst>
                  <a:ext uri="{FF2B5EF4-FFF2-40B4-BE49-F238E27FC236}">
                    <a16:creationId xmlns:a16="http://schemas.microsoft.com/office/drawing/2014/main" id="{56840C0E-9EF2-4C85-B46E-7B05F4D739D3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grpSp>
        <p:nvGrpSpPr>
          <p:cNvPr id="165" name="Group 164">
            <a:extLst>
              <a:ext uri="{FF2B5EF4-FFF2-40B4-BE49-F238E27FC236}">
                <a16:creationId xmlns:a16="http://schemas.microsoft.com/office/drawing/2014/main" id="{9080CFB4-1FC7-4D42-8BE0-6272C5C3EBEF}"/>
              </a:ext>
            </a:extLst>
          </p:cNvPr>
          <p:cNvGrpSpPr/>
          <p:nvPr/>
        </p:nvGrpSpPr>
        <p:grpSpPr>
          <a:xfrm>
            <a:off x="6689045" y="1790503"/>
            <a:ext cx="1107996" cy="579731"/>
            <a:chOff x="4822377" y="5847945"/>
            <a:chExt cx="1107996" cy="579731"/>
          </a:xfrm>
        </p:grpSpPr>
        <p:sp>
          <p:nvSpPr>
            <p:cNvPr id="166" name="TextBox 165">
              <a:extLst>
                <a:ext uri="{FF2B5EF4-FFF2-40B4-BE49-F238E27FC236}">
                  <a16:creationId xmlns:a16="http://schemas.microsoft.com/office/drawing/2014/main" id="{0A1686B6-C790-4EEB-A42E-A464866EA8FC}"/>
                </a:ext>
              </a:extLst>
            </p:cNvPr>
            <p:cNvSpPr txBox="1"/>
            <p:nvPr/>
          </p:nvSpPr>
          <p:spPr>
            <a:xfrm>
              <a:off x="4822377" y="5847945"/>
              <a:ext cx="1107996" cy="30777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400" spc="0" baseline="0" dirty="0">
                  <a:solidFill>
                    <a:srgbClr val="000000"/>
                  </a:solidFill>
                  <a:latin typeface="+mj-lt"/>
                  <a:cs typeface="Arial"/>
                  <a:sym typeface="Arial"/>
                  <a:rtl val="0"/>
                </a:rPr>
                <a:t>Nick Name</a:t>
              </a:r>
            </a:p>
          </p:txBody>
        </p:sp>
        <p:sp>
          <p:nvSpPr>
            <p:cNvPr id="167" name="TextBox 166">
              <a:extLst>
                <a:ext uri="{FF2B5EF4-FFF2-40B4-BE49-F238E27FC236}">
                  <a16:creationId xmlns:a16="http://schemas.microsoft.com/office/drawing/2014/main" id="{98AB3043-168E-4681-9E92-0E9D1D566CF1}"/>
                </a:ext>
              </a:extLst>
            </p:cNvPr>
            <p:cNvSpPr txBox="1"/>
            <p:nvPr/>
          </p:nvSpPr>
          <p:spPr>
            <a:xfrm>
              <a:off x="4932985" y="6070742"/>
              <a:ext cx="886781" cy="2462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ID" sz="1000" spc="0" baseline="0" dirty="0">
                  <a:solidFill>
                    <a:schemeClr val="tx1">
                      <a:lumMod val="75000"/>
                      <a:lumOff val="25000"/>
                    </a:schemeClr>
                  </a:solidFill>
                  <a:cs typeface="Arial"/>
                  <a:sym typeface="Arial"/>
                  <a:rtl val="0"/>
                </a:rPr>
                <a:t>Job Position</a:t>
              </a:r>
            </a:p>
          </p:txBody>
        </p:sp>
        <p:grpSp>
          <p:nvGrpSpPr>
            <p:cNvPr id="168" name="Group 167">
              <a:extLst>
                <a:ext uri="{FF2B5EF4-FFF2-40B4-BE49-F238E27FC236}">
                  <a16:creationId xmlns:a16="http://schemas.microsoft.com/office/drawing/2014/main" id="{C128ED4F-4F1C-4D17-BB05-D5FDB706D9C7}"/>
                </a:ext>
              </a:extLst>
            </p:cNvPr>
            <p:cNvGrpSpPr/>
            <p:nvPr/>
          </p:nvGrpSpPr>
          <p:grpSpPr>
            <a:xfrm>
              <a:off x="5202086" y="6327123"/>
              <a:ext cx="348579" cy="100553"/>
              <a:chOff x="5908981" y="2221769"/>
              <a:chExt cx="348579" cy="100553"/>
            </a:xfrm>
          </p:grpSpPr>
          <p:sp>
            <p:nvSpPr>
              <p:cNvPr id="169" name="Star: 5 Points 168">
                <a:extLst>
                  <a:ext uri="{FF2B5EF4-FFF2-40B4-BE49-F238E27FC236}">
                    <a16:creationId xmlns:a16="http://schemas.microsoft.com/office/drawing/2014/main" id="{05378359-5C50-4B97-8249-F89F6E822A66}"/>
                  </a:ext>
                </a:extLst>
              </p:cNvPr>
              <p:cNvSpPr/>
              <p:nvPr/>
            </p:nvSpPr>
            <p:spPr>
              <a:xfrm>
                <a:off x="5908981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0" name="Star: 5 Points 169">
                <a:extLst>
                  <a:ext uri="{FF2B5EF4-FFF2-40B4-BE49-F238E27FC236}">
                    <a16:creationId xmlns:a16="http://schemas.microsoft.com/office/drawing/2014/main" id="{33DF7838-433E-4AFF-B7E7-FF464620DD76}"/>
                  </a:ext>
                </a:extLst>
              </p:cNvPr>
              <p:cNvSpPr/>
              <p:nvPr/>
            </p:nvSpPr>
            <p:spPr>
              <a:xfrm>
                <a:off x="6032994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  <p:sp>
            <p:nvSpPr>
              <p:cNvPr id="171" name="Star: 5 Points 170">
                <a:extLst>
                  <a:ext uri="{FF2B5EF4-FFF2-40B4-BE49-F238E27FC236}">
                    <a16:creationId xmlns:a16="http://schemas.microsoft.com/office/drawing/2014/main" id="{A9C2297F-64B6-4721-B6EE-CE5C6C2EC4E5}"/>
                  </a:ext>
                </a:extLst>
              </p:cNvPr>
              <p:cNvSpPr/>
              <p:nvPr/>
            </p:nvSpPr>
            <p:spPr>
              <a:xfrm>
                <a:off x="6157007" y="2221769"/>
                <a:ext cx="100553" cy="100553"/>
              </a:xfrm>
              <a:prstGeom prst="star5">
                <a:avLst>
                  <a:gd name="adj" fmla="val 29380"/>
                  <a:gd name="hf" fmla="val 105146"/>
                  <a:gd name="vf" fmla="val 110557"/>
                </a:avLst>
              </a:prstGeom>
              <a:solidFill>
                <a:srgbClr val="FFC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ID"/>
              </a:p>
            </p:txBody>
          </p:sp>
        </p:grpSp>
      </p:grpSp>
      <p:sp>
        <p:nvSpPr>
          <p:cNvPr id="2" name="TextBox 1">
            <a:extLst>
              <a:ext uri="{FF2B5EF4-FFF2-40B4-BE49-F238E27FC236}">
                <a16:creationId xmlns:a16="http://schemas.microsoft.com/office/drawing/2014/main" id="{4AA82537-1CBB-2AA9-40C3-32FF722FC506}"/>
              </a:ext>
            </a:extLst>
          </p:cNvPr>
          <p:cNvSpPr txBox="1"/>
          <p:nvPr/>
        </p:nvSpPr>
        <p:spPr>
          <a:xfrm>
            <a:off x="555695" y="2037083"/>
            <a:ext cx="2576773" cy="687368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lnSpc>
                <a:spcPct val="120000"/>
              </a:lnSpc>
              <a:defRPr sz="11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it-IT" dirty="0"/>
              <a:t>Sed quia consequuntur magni dolores eos qui ratione voluptatem sequi nesciunt.</a:t>
            </a:r>
            <a:endParaRPr lang="en-ID"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A8ADEFB6-0920-C068-53E3-088ACB136432}"/>
              </a:ext>
            </a:extLst>
          </p:cNvPr>
          <p:cNvSpPr txBox="1"/>
          <p:nvPr/>
        </p:nvSpPr>
        <p:spPr>
          <a:xfrm>
            <a:off x="555695" y="846809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Community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E8BFEC97-ED48-3290-9D47-CB60502A2D0E}"/>
              </a:ext>
            </a:extLst>
          </p:cNvPr>
          <p:cNvSpPr txBox="1"/>
          <p:nvPr/>
        </p:nvSpPr>
        <p:spPr>
          <a:xfrm>
            <a:off x="555695" y="1246919"/>
            <a:ext cx="4272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Organization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2C8E69F4-0AEA-0B59-B539-52A170B13D79}"/>
              </a:ext>
            </a:extLst>
          </p:cNvPr>
          <p:cNvSpPr/>
          <p:nvPr/>
        </p:nvSpPr>
        <p:spPr>
          <a:xfrm>
            <a:off x="4684996" y="194624"/>
            <a:ext cx="201556" cy="2015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5623B399-8F55-A57A-2ED7-161A7C3206B3}"/>
              </a:ext>
            </a:extLst>
          </p:cNvPr>
          <p:cNvSpPr/>
          <p:nvPr/>
        </p:nvSpPr>
        <p:spPr>
          <a:xfrm>
            <a:off x="10735436" y="1102614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0500E4EA-18B1-BE71-53C7-BB32BBF7D0D3}"/>
              </a:ext>
            </a:extLst>
          </p:cNvPr>
          <p:cNvSpPr/>
          <p:nvPr/>
        </p:nvSpPr>
        <p:spPr>
          <a:xfrm>
            <a:off x="1249146" y="4376015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BD1B8DB0-AE28-663B-FE70-A26DD07C05EC}"/>
              </a:ext>
            </a:extLst>
          </p:cNvPr>
          <p:cNvSpPr/>
          <p:nvPr/>
        </p:nvSpPr>
        <p:spPr>
          <a:xfrm>
            <a:off x="9930765" y="6734628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5337B29C-B4C0-451A-7D4A-397EF789B9FB}"/>
              </a:ext>
            </a:extLst>
          </p:cNvPr>
          <p:cNvSpPr/>
          <p:nvPr/>
        </p:nvSpPr>
        <p:spPr>
          <a:xfrm>
            <a:off x="-389589" y="5529929"/>
            <a:ext cx="1882064" cy="188206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</p:spTree>
    <p:extLst>
      <p:ext uri="{BB962C8B-B14F-4D97-AF65-F5344CB8AC3E}">
        <p14:creationId xmlns:p14="http://schemas.microsoft.com/office/powerpoint/2010/main" val="2837989548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Oval 13">
            <a:extLst>
              <a:ext uri="{FF2B5EF4-FFF2-40B4-BE49-F238E27FC236}">
                <a16:creationId xmlns:a16="http://schemas.microsoft.com/office/drawing/2014/main" id="{912783C4-90C3-9954-3C3C-E65D45210DFF}"/>
              </a:ext>
            </a:extLst>
          </p:cNvPr>
          <p:cNvSpPr/>
          <p:nvPr/>
        </p:nvSpPr>
        <p:spPr>
          <a:xfrm>
            <a:off x="10567031" y="5690915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70D421DE-06A8-B908-C4F9-DAF67426D370}"/>
              </a:ext>
            </a:extLst>
          </p:cNvPr>
          <p:cNvSpPr/>
          <p:nvPr/>
        </p:nvSpPr>
        <p:spPr>
          <a:xfrm>
            <a:off x="5719396" y="5606754"/>
            <a:ext cx="1251248" cy="1251246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A50391DB-D61F-C9DA-3D1C-E86D717C1878}"/>
              </a:ext>
            </a:extLst>
          </p:cNvPr>
          <p:cNvSpPr/>
          <p:nvPr/>
        </p:nvSpPr>
        <p:spPr>
          <a:xfrm>
            <a:off x="7920623" y="-676807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894B5604-FF0E-83B6-1FDB-AB588897A8C6}"/>
              </a:ext>
            </a:extLst>
          </p:cNvPr>
          <p:cNvGrpSpPr/>
          <p:nvPr/>
        </p:nvGrpSpPr>
        <p:grpSpPr>
          <a:xfrm>
            <a:off x="895348" y="1653835"/>
            <a:ext cx="4272999" cy="3550331"/>
            <a:chOff x="895348" y="1030592"/>
            <a:chExt cx="4272999" cy="3550331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D20B4AB8-0655-73E3-CA73-28A8C45D2307}"/>
                </a:ext>
              </a:extLst>
            </p:cNvPr>
            <p:cNvSpPr txBox="1"/>
            <p:nvPr/>
          </p:nvSpPr>
          <p:spPr>
            <a:xfrm>
              <a:off x="895350" y="1030592"/>
              <a:ext cx="3761080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spc="600" dirty="0">
                  <a:solidFill>
                    <a:schemeClr val="accent1"/>
                  </a:solidFill>
                </a:rPr>
                <a:t>Our Team</a:t>
              </a:r>
              <a:endParaRPr lang="en-ID" sz="2000" spc="600" dirty="0">
                <a:solidFill>
                  <a:schemeClr val="accent1"/>
                </a:solidFill>
              </a:endParaRPr>
            </a:p>
          </p:txBody>
        </p:sp>
        <p:sp>
          <p:nvSpPr>
            <p:cNvPr id="7" name="TextBox 6">
              <a:extLst>
                <a:ext uri="{FF2B5EF4-FFF2-40B4-BE49-F238E27FC236}">
                  <a16:creationId xmlns:a16="http://schemas.microsoft.com/office/drawing/2014/main" id="{A0C25391-9FB1-8B74-A68D-19CAE5EED36A}"/>
                </a:ext>
              </a:extLst>
            </p:cNvPr>
            <p:cNvSpPr txBox="1"/>
            <p:nvPr/>
          </p:nvSpPr>
          <p:spPr>
            <a:xfrm>
              <a:off x="895348" y="1430702"/>
              <a:ext cx="427299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Meet Our Founder</a:t>
              </a:r>
              <a:endParaRPr lang="en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1EEACDF8-AD2B-47EB-28D4-5D4FFA8F3830}"/>
                </a:ext>
              </a:extLst>
            </p:cNvPr>
            <p:cNvSpPr txBox="1"/>
            <p:nvPr/>
          </p:nvSpPr>
          <p:spPr>
            <a:xfrm>
              <a:off x="895350" y="2290430"/>
              <a:ext cx="3908662" cy="125335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“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Ut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enim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ad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nostrud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exercitation </a:t>
              </a:r>
              <a:r>
                <a:rPr lang="en-ID" sz="1600" i="1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ullamco</a:t>
              </a:r>
              <a:r>
                <a:rPr lang="en-ID" sz="1600" i="1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“</a:t>
              </a:r>
            </a:p>
          </p:txBody>
        </p:sp>
        <p:sp>
          <p:nvSpPr>
            <p:cNvPr id="9" name="TextBox 8">
              <a:extLst>
                <a:ext uri="{FF2B5EF4-FFF2-40B4-BE49-F238E27FC236}">
                  <a16:creationId xmlns:a16="http://schemas.microsoft.com/office/drawing/2014/main" id="{7EC618FC-7484-C08F-A398-C696ED0558AE}"/>
                </a:ext>
              </a:extLst>
            </p:cNvPr>
            <p:cNvSpPr txBox="1"/>
            <p:nvPr/>
          </p:nvSpPr>
          <p:spPr>
            <a:xfrm>
              <a:off x="895348" y="4062573"/>
              <a:ext cx="2205320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Ernest Taylor</a:t>
              </a:r>
              <a:endParaRPr lang="en-ID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  <p:sp>
          <p:nvSpPr>
            <p:cNvPr id="10" name="TextBox 9">
              <a:extLst>
                <a:ext uri="{FF2B5EF4-FFF2-40B4-BE49-F238E27FC236}">
                  <a16:creationId xmlns:a16="http://schemas.microsoft.com/office/drawing/2014/main" id="{3DA648A0-9B6F-AFE7-ED2A-271212CA822C}"/>
                </a:ext>
              </a:extLst>
            </p:cNvPr>
            <p:cNvSpPr txBox="1"/>
            <p:nvPr/>
          </p:nvSpPr>
          <p:spPr>
            <a:xfrm>
              <a:off x="895348" y="4327007"/>
              <a:ext cx="1291427" cy="25391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000" dirty="0">
                  <a:solidFill>
                    <a:schemeClr val="accent1"/>
                  </a:solidFill>
                  <a:latin typeface="+mj-lt"/>
                </a:rPr>
                <a:t>Founder</a:t>
              </a:r>
              <a:endParaRPr lang="en-ID" sz="1000" dirty="0">
                <a:solidFill>
                  <a:schemeClr val="accent1"/>
                </a:solidFill>
                <a:latin typeface="+mj-lt"/>
              </a:endParaRPr>
            </a:p>
          </p:txBody>
        </p:sp>
      </p:grpSp>
      <p:sp>
        <p:nvSpPr>
          <p:cNvPr id="15" name="Oval 14">
            <a:extLst>
              <a:ext uri="{FF2B5EF4-FFF2-40B4-BE49-F238E27FC236}">
                <a16:creationId xmlns:a16="http://schemas.microsoft.com/office/drawing/2014/main" id="{2A80D174-82DC-EAD7-906F-B308C45073A7}"/>
              </a:ext>
            </a:extLst>
          </p:cNvPr>
          <p:cNvSpPr/>
          <p:nvPr/>
        </p:nvSpPr>
        <p:spPr>
          <a:xfrm>
            <a:off x="11367677" y="2320274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56FCD109-0AFF-6986-3556-2CDB635A12F9}"/>
              </a:ext>
            </a:extLst>
          </p:cNvPr>
          <p:cNvSpPr/>
          <p:nvPr/>
        </p:nvSpPr>
        <p:spPr>
          <a:xfrm>
            <a:off x="6127771" y="2266841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EDADBF34-9E35-C23D-7DBD-79961C0E36DA}"/>
              </a:ext>
            </a:extLst>
          </p:cNvPr>
          <p:cNvSpPr/>
          <p:nvPr/>
        </p:nvSpPr>
        <p:spPr>
          <a:xfrm>
            <a:off x="1931356" y="5723332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B2E3F1F9-AD0B-F437-3459-A54F7982F3B9}"/>
              </a:ext>
            </a:extLst>
          </p:cNvPr>
          <p:cNvSpPr/>
          <p:nvPr/>
        </p:nvSpPr>
        <p:spPr>
          <a:xfrm>
            <a:off x="2982956" y="810117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C7E4FAF8-E510-3E07-0709-530999F7272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3558007429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Picture Placeholder 40">
            <a:extLst>
              <a:ext uri="{FF2B5EF4-FFF2-40B4-BE49-F238E27FC236}">
                <a16:creationId xmlns:a16="http://schemas.microsoft.com/office/drawing/2014/main" id="{D3E61FAB-C7EF-1A86-AEF7-F5D2AB77340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54" name="Freeform 53">
            <a:extLst>
              <a:ext uri="{FF2B5EF4-FFF2-40B4-BE49-F238E27FC236}">
                <a16:creationId xmlns:a16="http://schemas.microsoft.com/office/drawing/2014/main" id="{5F585F8F-F4CB-9B49-AD08-750E329CE905}"/>
              </a:ext>
            </a:extLst>
          </p:cNvPr>
          <p:cNvSpPr/>
          <p:nvPr/>
        </p:nvSpPr>
        <p:spPr>
          <a:xfrm>
            <a:off x="6227776" y="404813"/>
            <a:ext cx="5964225" cy="6453187"/>
          </a:xfrm>
          <a:custGeom>
            <a:avLst/>
            <a:gdLst>
              <a:gd name="connsiteX0" fmla="*/ 1187627 w 5964225"/>
              <a:gd name="connsiteY0" fmla="*/ 0 h 6453187"/>
              <a:gd name="connsiteX1" fmla="*/ 5937991 w 5964225"/>
              <a:gd name="connsiteY1" fmla="*/ 0 h 6453187"/>
              <a:gd name="connsiteX2" fmla="*/ 5964225 w 5964225"/>
              <a:gd name="connsiteY2" fmla="*/ 1325 h 6453187"/>
              <a:gd name="connsiteX3" fmla="*/ 5964225 w 5964225"/>
              <a:gd name="connsiteY3" fmla="*/ 6453187 h 6453187"/>
              <a:gd name="connsiteX4" fmla="*/ 8068 w 5964225"/>
              <a:gd name="connsiteY4" fmla="*/ 6453187 h 6453187"/>
              <a:gd name="connsiteX5" fmla="*/ 6132 w 5964225"/>
              <a:gd name="connsiteY5" fmla="*/ 6440502 h 6453187"/>
              <a:gd name="connsiteX6" fmla="*/ 0 w 5964225"/>
              <a:gd name="connsiteY6" fmla="*/ 6319074 h 6453187"/>
              <a:gd name="connsiteX7" fmla="*/ 0 w 5964225"/>
              <a:gd name="connsiteY7" fmla="*/ 1187627 h 6453187"/>
              <a:gd name="connsiteX8" fmla="*/ 1187627 w 5964225"/>
              <a:gd name="connsiteY8" fmla="*/ 0 h 645318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</a:cxnLst>
            <a:rect l="l" t="t" r="r" b="b"/>
            <a:pathLst>
              <a:path w="5964225" h="6453187">
                <a:moveTo>
                  <a:pt x="1187627" y="0"/>
                </a:moveTo>
                <a:lnTo>
                  <a:pt x="5937991" y="0"/>
                </a:lnTo>
                <a:lnTo>
                  <a:pt x="5964225" y="1325"/>
                </a:lnTo>
                <a:lnTo>
                  <a:pt x="5964225" y="6453187"/>
                </a:lnTo>
                <a:lnTo>
                  <a:pt x="8068" y="6453187"/>
                </a:lnTo>
                <a:lnTo>
                  <a:pt x="6132" y="6440502"/>
                </a:lnTo>
                <a:cubicBezTo>
                  <a:pt x="2077" y="6400578"/>
                  <a:pt x="0" y="6360069"/>
                  <a:pt x="0" y="6319074"/>
                </a:cubicBezTo>
                <a:lnTo>
                  <a:pt x="0" y="1187627"/>
                </a:lnTo>
                <a:cubicBezTo>
                  <a:pt x="0" y="531719"/>
                  <a:pt x="531719" y="0"/>
                  <a:pt x="1187627" y="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29A8C6C7-2386-6CAB-6B4D-A0E85992D72A}"/>
              </a:ext>
            </a:extLst>
          </p:cNvPr>
          <p:cNvSpPr/>
          <p:nvPr/>
        </p:nvSpPr>
        <p:spPr>
          <a:xfrm>
            <a:off x="3481358" y="-676807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Oval 2">
            <a:extLst>
              <a:ext uri="{FF2B5EF4-FFF2-40B4-BE49-F238E27FC236}">
                <a16:creationId xmlns:a16="http://schemas.microsoft.com/office/drawing/2014/main" id="{32D42AAE-E417-9C46-A814-E2779586D0A7}"/>
              </a:ext>
            </a:extLst>
          </p:cNvPr>
          <p:cNvSpPr/>
          <p:nvPr/>
        </p:nvSpPr>
        <p:spPr>
          <a:xfrm>
            <a:off x="5702374" y="1052811"/>
            <a:ext cx="1209414" cy="120941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73811" dist="223752" dir="3120000" sx="99000" sy="99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708D27E7-E9C0-5344-8911-FA159F55519A}"/>
              </a:ext>
            </a:extLst>
          </p:cNvPr>
          <p:cNvSpPr/>
          <p:nvPr/>
        </p:nvSpPr>
        <p:spPr>
          <a:xfrm>
            <a:off x="8885865" y="2824293"/>
            <a:ext cx="1209414" cy="120941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73811" dist="223752" dir="3120000" sx="99000" sy="99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5" name="Oval 4">
            <a:extLst>
              <a:ext uri="{FF2B5EF4-FFF2-40B4-BE49-F238E27FC236}">
                <a16:creationId xmlns:a16="http://schemas.microsoft.com/office/drawing/2014/main" id="{39838046-BB24-0F48-BAC3-9C452ED17ABC}"/>
              </a:ext>
            </a:extLst>
          </p:cNvPr>
          <p:cNvSpPr/>
          <p:nvPr/>
        </p:nvSpPr>
        <p:spPr>
          <a:xfrm>
            <a:off x="5702374" y="4595776"/>
            <a:ext cx="1209414" cy="120941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73811" dist="223752" dir="3120000" sx="99000" sy="99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b="1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D557AFF-4CA7-F543-8A20-7D1159072AC5}"/>
              </a:ext>
            </a:extLst>
          </p:cNvPr>
          <p:cNvSpPr/>
          <p:nvPr/>
        </p:nvSpPr>
        <p:spPr>
          <a:xfrm>
            <a:off x="7208046" y="1397419"/>
            <a:ext cx="12681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DM Sans" pitchFamily="2" charset="77"/>
              </a:rPr>
              <a:t>Position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1CB5197B-5160-3C45-91FA-8B77E2416A33}"/>
              </a:ext>
            </a:extLst>
          </p:cNvPr>
          <p:cNvSpPr/>
          <p:nvPr/>
        </p:nvSpPr>
        <p:spPr>
          <a:xfrm>
            <a:off x="7191114" y="1036547"/>
            <a:ext cx="173344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 err="1">
                <a:solidFill>
                  <a:schemeClr val="bg2"/>
                </a:solidFill>
                <a:latin typeface="NanumGothic" panose="020D0604000000000000" pitchFamily="34" charset="-127"/>
                <a:ea typeface="NanumGothic" panose="020D0604000000000000" pitchFamily="34" charset="-127"/>
                <a:cs typeface="Noto Serif" panose="02020600060500020200" pitchFamily="18" charset="0"/>
              </a:rPr>
              <a:t>Asquela</a:t>
            </a:r>
            <a:endParaRPr lang="en-US" sz="2400" b="1" dirty="0">
              <a:solidFill>
                <a:schemeClr val="bg2"/>
              </a:solidFill>
              <a:latin typeface="NanumGothic" panose="020D0604000000000000" pitchFamily="34" charset="-127"/>
              <a:ea typeface="NanumGothic" panose="020D0604000000000000" pitchFamily="34" charset="-127"/>
              <a:cs typeface="Noto Serif" panose="02020600060500020200" pitchFamily="18" charset="0"/>
            </a:endParaRPr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AE805A4E-DEBB-0B48-8666-11E2BF92C832}"/>
              </a:ext>
            </a:extLst>
          </p:cNvPr>
          <p:cNvSpPr/>
          <p:nvPr/>
        </p:nvSpPr>
        <p:spPr>
          <a:xfrm>
            <a:off x="7291845" y="1843286"/>
            <a:ext cx="376590" cy="37658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2CD495F3-BE08-C048-BB4C-942569C4858A}"/>
              </a:ext>
            </a:extLst>
          </p:cNvPr>
          <p:cNvSpPr/>
          <p:nvPr/>
        </p:nvSpPr>
        <p:spPr>
          <a:xfrm>
            <a:off x="7714120" y="1843286"/>
            <a:ext cx="376590" cy="37658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4438C7B6-6209-7B4D-8B04-1C8BCD867764}"/>
              </a:ext>
            </a:extLst>
          </p:cNvPr>
          <p:cNvSpPr/>
          <p:nvPr/>
        </p:nvSpPr>
        <p:spPr>
          <a:xfrm>
            <a:off x="8136395" y="1843286"/>
            <a:ext cx="376590" cy="37658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6" name="Shape 4827">
            <a:extLst>
              <a:ext uri="{FF2B5EF4-FFF2-40B4-BE49-F238E27FC236}">
                <a16:creationId xmlns:a16="http://schemas.microsoft.com/office/drawing/2014/main" id="{81B6D3BB-F829-7943-A4AA-2CD9E43842AF}"/>
              </a:ext>
            </a:extLst>
          </p:cNvPr>
          <p:cNvSpPr/>
          <p:nvPr/>
        </p:nvSpPr>
        <p:spPr>
          <a:xfrm>
            <a:off x="7383841" y="1935281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88494" y="38988"/>
                </a:moveTo>
                <a:cubicBezTo>
                  <a:pt x="86327" y="40255"/>
                  <a:pt x="83933" y="41172"/>
                  <a:pt x="81388" y="41666"/>
                </a:cubicBezTo>
                <a:cubicBezTo>
                  <a:pt x="79344" y="39522"/>
                  <a:pt x="76438" y="38188"/>
                  <a:pt x="73216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0" y="40200"/>
                </a:cubicBezTo>
                <a:cubicBezTo>
                  <a:pt x="38288" y="41833"/>
                  <a:pt x="37738" y="43716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44" y="53527"/>
                </a:cubicBezTo>
                <a:cubicBezTo>
                  <a:pt x="37644" y="53577"/>
                  <a:pt x="37644" y="53616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0" y="64783"/>
                  <a:pt x="41572" y="64655"/>
                </a:cubicBezTo>
                <a:cubicBezTo>
                  <a:pt x="42994" y="69033"/>
                  <a:pt x="47127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33" y="76972"/>
                  <a:pt x="35455" y="76872"/>
                </a:cubicBezTo>
                <a:cubicBezTo>
                  <a:pt x="40411" y="79988"/>
                  <a:pt x="46288" y="81816"/>
                  <a:pt x="52611" y="81816"/>
                </a:cubicBezTo>
                <a:cubicBezTo>
                  <a:pt x="73194" y="81816"/>
                  <a:pt x="84450" y="65033"/>
                  <a:pt x="84450" y="50477"/>
                </a:cubicBezTo>
                <a:cubicBezTo>
                  <a:pt x="84450" y="50000"/>
                  <a:pt x="84438" y="49527"/>
                  <a:pt x="84416" y="49055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7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7" name="Shape 4828">
            <a:extLst>
              <a:ext uri="{FF2B5EF4-FFF2-40B4-BE49-F238E27FC236}">
                <a16:creationId xmlns:a16="http://schemas.microsoft.com/office/drawing/2014/main" id="{7145404D-730C-734C-9A9E-F0DD50247472}"/>
              </a:ext>
            </a:extLst>
          </p:cNvPr>
          <p:cNvSpPr/>
          <p:nvPr/>
        </p:nvSpPr>
        <p:spPr>
          <a:xfrm>
            <a:off x="7806116" y="1935281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77" y="43655"/>
                </a:lnTo>
                <a:lnTo>
                  <a:pt x="73577" y="35450"/>
                </a:lnTo>
                <a:lnTo>
                  <a:pt x="66322" y="35450"/>
                </a:lnTo>
                <a:cubicBezTo>
                  <a:pt x="57605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8" name="Shape 4837">
            <a:extLst>
              <a:ext uri="{FF2B5EF4-FFF2-40B4-BE49-F238E27FC236}">
                <a16:creationId xmlns:a16="http://schemas.microsoft.com/office/drawing/2014/main" id="{8F5EEEF7-6A02-8D4E-BC86-3871D11E0DEE}"/>
              </a:ext>
            </a:extLst>
          </p:cNvPr>
          <p:cNvSpPr/>
          <p:nvPr/>
        </p:nvSpPr>
        <p:spPr>
          <a:xfrm>
            <a:off x="8228391" y="1935281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76361"/>
                </a:moveTo>
                <a:cubicBezTo>
                  <a:pt x="81816" y="79372"/>
                  <a:pt x="79372" y="81816"/>
                  <a:pt x="76361" y="81816"/>
                </a:cubicBezTo>
                <a:lnTo>
                  <a:pt x="43638" y="81816"/>
                </a:lnTo>
                <a:cubicBezTo>
                  <a:pt x="40627" y="81816"/>
                  <a:pt x="38183" y="79372"/>
                  <a:pt x="38183" y="76361"/>
                </a:cubicBezTo>
                <a:lnTo>
                  <a:pt x="38183" y="57272"/>
                </a:lnTo>
                <a:lnTo>
                  <a:pt x="43911" y="57272"/>
                </a:lnTo>
                <a:cubicBezTo>
                  <a:pt x="43761" y="58166"/>
                  <a:pt x="43638" y="59066"/>
                  <a:pt x="43638" y="60000"/>
                </a:cubicBezTo>
                <a:cubicBezTo>
                  <a:pt x="43638" y="69038"/>
                  <a:pt x="50961" y="76361"/>
                  <a:pt x="60000" y="76361"/>
                </a:cubicBezTo>
                <a:cubicBezTo>
                  <a:pt x="69033" y="76361"/>
                  <a:pt x="76361" y="69038"/>
                  <a:pt x="76361" y="60000"/>
                </a:cubicBezTo>
                <a:cubicBezTo>
                  <a:pt x="76361" y="59066"/>
                  <a:pt x="76238" y="58166"/>
                  <a:pt x="76088" y="57272"/>
                </a:cubicBezTo>
                <a:lnTo>
                  <a:pt x="81816" y="57272"/>
                </a:lnTo>
                <a:cubicBezTo>
                  <a:pt x="81816" y="57272"/>
                  <a:pt x="81816" y="76361"/>
                  <a:pt x="81816" y="76361"/>
                </a:cubicBezTo>
                <a:close/>
                <a:moveTo>
                  <a:pt x="60000" y="49088"/>
                </a:moveTo>
                <a:cubicBezTo>
                  <a:pt x="66022" y="49088"/>
                  <a:pt x="70911" y="53977"/>
                  <a:pt x="70911" y="60000"/>
                </a:cubicBezTo>
                <a:cubicBezTo>
                  <a:pt x="70911" y="66022"/>
                  <a:pt x="66022" y="70911"/>
                  <a:pt x="60000" y="70911"/>
                </a:cubicBezTo>
                <a:cubicBezTo>
                  <a:pt x="53977" y="70911"/>
                  <a:pt x="49088" y="66022"/>
                  <a:pt x="49088" y="60000"/>
                </a:cubicBezTo>
                <a:cubicBezTo>
                  <a:pt x="49088" y="53977"/>
                  <a:pt x="53977" y="49088"/>
                  <a:pt x="60000" y="49088"/>
                </a:cubicBezTo>
                <a:moveTo>
                  <a:pt x="70911" y="40911"/>
                </a:moveTo>
                <a:lnTo>
                  <a:pt x="79088" y="40911"/>
                </a:lnTo>
                <a:lnTo>
                  <a:pt x="79088" y="49088"/>
                </a:lnTo>
                <a:lnTo>
                  <a:pt x="70911" y="49088"/>
                </a:lnTo>
                <a:cubicBezTo>
                  <a:pt x="70911" y="49088"/>
                  <a:pt x="70911" y="40911"/>
                  <a:pt x="70911" y="40911"/>
                </a:cubicBezTo>
                <a:close/>
                <a:moveTo>
                  <a:pt x="76361" y="32727"/>
                </a:moveTo>
                <a:lnTo>
                  <a:pt x="43638" y="32727"/>
                </a:lnTo>
                <a:cubicBezTo>
                  <a:pt x="37611" y="32727"/>
                  <a:pt x="32727" y="37611"/>
                  <a:pt x="32727" y="43638"/>
                </a:cubicBezTo>
                <a:lnTo>
                  <a:pt x="32727" y="76361"/>
                </a:lnTo>
                <a:cubicBezTo>
                  <a:pt x="32727" y="82388"/>
                  <a:pt x="37611" y="87272"/>
                  <a:pt x="43638" y="87272"/>
                </a:cubicBezTo>
                <a:lnTo>
                  <a:pt x="76361" y="87272"/>
                </a:lnTo>
                <a:cubicBezTo>
                  <a:pt x="82388" y="87272"/>
                  <a:pt x="87272" y="82388"/>
                  <a:pt x="87272" y="76361"/>
                </a:cubicBezTo>
                <a:lnTo>
                  <a:pt x="87272" y="43638"/>
                </a:lnTo>
                <a:cubicBezTo>
                  <a:pt x="87272" y="37611"/>
                  <a:pt x="82388" y="32727"/>
                  <a:pt x="76361" y="32727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9399E7D2-662B-7141-BD7C-8CF2A10247C8}"/>
              </a:ext>
            </a:extLst>
          </p:cNvPr>
          <p:cNvSpPr/>
          <p:nvPr/>
        </p:nvSpPr>
        <p:spPr>
          <a:xfrm>
            <a:off x="7208046" y="4942000"/>
            <a:ext cx="12681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DM Sans" pitchFamily="2" charset="77"/>
              </a:rPr>
              <a:t>Position</a:t>
            </a:r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7C9CA6A9-3CD8-904C-B5BA-683BAF239F15}"/>
              </a:ext>
            </a:extLst>
          </p:cNvPr>
          <p:cNvSpPr/>
          <p:nvPr/>
        </p:nvSpPr>
        <p:spPr>
          <a:xfrm>
            <a:off x="7191114" y="4581128"/>
            <a:ext cx="173344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 err="1">
                <a:solidFill>
                  <a:schemeClr val="bg2"/>
                </a:solidFill>
                <a:latin typeface="NanumGothic" panose="020D0604000000000000" pitchFamily="34" charset="-127"/>
                <a:ea typeface="NanumGothic" panose="020D0604000000000000" pitchFamily="34" charset="-127"/>
                <a:cs typeface="Noto Serif" panose="02020600060500020200" pitchFamily="18" charset="0"/>
              </a:rPr>
              <a:t>Dyanaa</a:t>
            </a:r>
            <a:endParaRPr lang="en-US" sz="2400" b="1" dirty="0">
              <a:solidFill>
                <a:schemeClr val="bg2"/>
              </a:solidFill>
              <a:latin typeface="NanumGothic" panose="020D0604000000000000" pitchFamily="34" charset="-127"/>
              <a:ea typeface="NanumGothic" panose="020D0604000000000000" pitchFamily="34" charset="-127"/>
              <a:cs typeface="Noto Serif" panose="02020600060500020200" pitchFamily="18" charset="0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794A7F49-CB93-844A-A917-BDD3024EA051}"/>
              </a:ext>
            </a:extLst>
          </p:cNvPr>
          <p:cNvSpPr/>
          <p:nvPr/>
        </p:nvSpPr>
        <p:spPr>
          <a:xfrm>
            <a:off x="7291845" y="5387867"/>
            <a:ext cx="376590" cy="37658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0B16972E-239E-C047-8EE0-05F09FD8B986}"/>
              </a:ext>
            </a:extLst>
          </p:cNvPr>
          <p:cNvSpPr/>
          <p:nvPr/>
        </p:nvSpPr>
        <p:spPr>
          <a:xfrm>
            <a:off x="7714120" y="5387867"/>
            <a:ext cx="376590" cy="37658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F553BFCD-2201-4841-8552-98FA08288382}"/>
              </a:ext>
            </a:extLst>
          </p:cNvPr>
          <p:cNvSpPr/>
          <p:nvPr/>
        </p:nvSpPr>
        <p:spPr>
          <a:xfrm>
            <a:off x="8136395" y="5387867"/>
            <a:ext cx="376590" cy="37658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27" name="Shape 4827">
            <a:extLst>
              <a:ext uri="{FF2B5EF4-FFF2-40B4-BE49-F238E27FC236}">
                <a16:creationId xmlns:a16="http://schemas.microsoft.com/office/drawing/2014/main" id="{908904C6-0C7F-D74A-A35C-3A73ACFA191A}"/>
              </a:ext>
            </a:extLst>
          </p:cNvPr>
          <p:cNvSpPr/>
          <p:nvPr/>
        </p:nvSpPr>
        <p:spPr>
          <a:xfrm>
            <a:off x="7383841" y="5479862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88494" y="38988"/>
                </a:moveTo>
                <a:cubicBezTo>
                  <a:pt x="86327" y="40255"/>
                  <a:pt x="83933" y="41172"/>
                  <a:pt x="81388" y="41666"/>
                </a:cubicBezTo>
                <a:cubicBezTo>
                  <a:pt x="79344" y="39522"/>
                  <a:pt x="76438" y="38188"/>
                  <a:pt x="73216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0" y="40200"/>
                </a:cubicBezTo>
                <a:cubicBezTo>
                  <a:pt x="38288" y="41833"/>
                  <a:pt x="37738" y="43716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44" y="53527"/>
                </a:cubicBezTo>
                <a:cubicBezTo>
                  <a:pt x="37644" y="53577"/>
                  <a:pt x="37644" y="53616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0" y="64783"/>
                  <a:pt x="41572" y="64655"/>
                </a:cubicBezTo>
                <a:cubicBezTo>
                  <a:pt x="42994" y="69033"/>
                  <a:pt x="47127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33" y="76972"/>
                  <a:pt x="35455" y="76872"/>
                </a:cubicBezTo>
                <a:cubicBezTo>
                  <a:pt x="40411" y="79988"/>
                  <a:pt x="46288" y="81816"/>
                  <a:pt x="52611" y="81816"/>
                </a:cubicBezTo>
                <a:cubicBezTo>
                  <a:pt x="73194" y="81816"/>
                  <a:pt x="84450" y="65033"/>
                  <a:pt x="84450" y="50477"/>
                </a:cubicBezTo>
                <a:cubicBezTo>
                  <a:pt x="84450" y="50000"/>
                  <a:pt x="84438" y="49527"/>
                  <a:pt x="84416" y="49055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7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8" name="Shape 4828">
            <a:extLst>
              <a:ext uri="{FF2B5EF4-FFF2-40B4-BE49-F238E27FC236}">
                <a16:creationId xmlns:a16="http://schemas.microsoft.com/office/drawing/2014/main" id="{E264B50F-7FC0-1F44-845E-499F8D2157E1}"/>
              </a:ext>
            </a:extLst>
          </p:cNvPr>
          <p:cNvSpPr/>
          <p:nvPr/>
        </p:nvSpPr>
        <p:spPr>
          <a:xfrm>
            <a:off x="7806116" y="5479862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77" y="43655"/>
                </a:lnTo>
                <a:lnTo>
                  <a:pt x="73577" y="35450"/>
                </a:lnTo>
                <a:lnTo>
                  <a:pt x="66322" y="35450"/>
                </a:lnTo>
                <a:cubicBezTo>
                  <a:pt x="57605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9" name="Shape 4837">
            <a:extLst>
              <a:ext uri="{FF2B5EF4-FFF2-40B4-BE49-F238E27FC236}">
                <a16:creationId xmlns:a16="http://schemas.microsoft.com/office/drawing/2014/main" id="{B4D9EF82-96C0-534A-9706-9CEAF7BFECEF}"/>
              </a:ext>
            </a:extLst>
          </p:cNvPr>
          <p:cNvSpPr/>
          <p:nvPr/>
        </p:nvSpPr>
        <p:spPr>
          <a:xfrm>
            <a:off x="8228391" y="5479862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76361"/>
                </a:moveTo>
                <a:cubicBezTo>
                  <a:pt x="81816" y="79372"/>
                  <a:pt x="79372" y="81816"/>
                  <a:pt x="76361" y="81816"/>
                </a:cubicBezTo>
                <a:lnTo>
                  <a:pt x="43638" y="81816"/>
                </a:lnTo>
                <a:cubicBezTo>
                  <a:pt x="40627" y="81816"/>
                  <a:pt x="38183" y="79372"/>
                  <a:pt x="38183" y="76361"/>
                </a:cubicBezTo>
                <a:lnTo>
                  <a:pt x="38183" y="57272"/>
                </a:lnTo>
                <a:lnTo>
                  <a:pt x="43911" y="57272"/>
                </a:lnTo>
                <a:cubicBezTo>
                  <a:pt x="43761" y="58166"/>
                  <a:pt x="43638" y="59066"/>
                  <a:pt x="43638" y="60000"/>
                </a:cubicBezTo>
                <a:cubicBezTo>
                  <a:pt x="43638" y="69038"/>
                  <a:pt x="50961" y="76361"/>
                  <a:pt x="60000" y="76361"/>
                </a:cubicBezTo>
                <a:cubicBezTo>
                  <a:pt x="69033" y="76361"/>
                  <a:pt x="76361" y="69038"/>
                  <a:pt x="76361" y="60000"/>
                </a:cubicBezTo>
                <a:cubicBezTo>
                  <a:pt x="76361" y="59066"/>
                  <a:pt x="76238" y="58166"/>
                  <a:pt x="76088" y="57272"/>
                </a:cubicBezTo>
                <a:lnTo>
                  <a:pt x="81816" y="57272"/>
                </a:lnTo>
                <a:cubicBezTo>
                  <a:pt x="81816" y="57272"/>
                  <a:pt x="81816" y="76361"/>
                  <a:pt x="81816" y="76361"/>
                </a:cubicBezTo>
                <a:close/>
                <a:moveTo>
                  <a:pt x="60000" y="49088"/>
                </a:moveTo>
                <a:cubicBezTo>
                  <a:pt x="66022" y="49088"/>
                  <a:pt x="70911" y="53977"/>
                  <a:pt x="70911" y="60000"/>
                </a:cubicBezTo>
                <a:cubicBezTo>
                  <a:pt x="70911" y="66022"/>
                  <a:pt x="66022" y="70911"/>
                  <a:pt x="60000" y="70911"/>
                </a:cubicBezTo>
                <a:cubicBezTo>
                  <a:pt x="53977" y="70911"/>
                  <a:pt x="49088" y="66022"/>
                  <a:pt x="49088" y="60000"/>
                </a:cubicBezTo>
                <a:cubicBezTo>
                  <a:pt x="49088" y="53977"/>
                  <a:pt x="53977" y="49088"/>
                  <a:pt x="60000" y="49088"/>
                </a:cubicBezTo>
                <a:moveTo>
                  <a:pt x="70911" y="40911"/>
                </a:moveTo>
                <a:lnTo>
                  <a:pt x="79088" y="40911"/>
                </a:lnTo>
                <a:lnTo>
                  <a:pt x="79088" y="49088"/>
                </a:lnTo>
                <a:lnTo>
                  <a:pt x="70911" y="49088"/>
                </a:lnTo>
                <a:cubicBezTo>
                  <a:pt x="70911" y="49088"/>
                  <a:pt x="70911" y="40911"/>
                  <a:pt x="70911" y="40911"/>
                </a:cubicBezTo>
                <a:close/>
                <a:moveTo>
                  <a:pt x="76361" y="32727"/>
                </a:moveTo>
                <a:lnTo>
                  <a:pt x="43638" y="32727"/>
                </a:lnTo>
                <a:cubicBezTo>
                  <a:pt x="37611" y="32727"/>
                  <a:pt x="32727" y="37611"/>
                  <a:pt x="32727" y="43638"/>
                </a:cubicBezTo>
                <a:lnTo>
                  <a:pt x="32727" y="76361"/>
                </a:lnTo>
                <a:cubicBezTo>
                  <a:pt x="32727" y="82388"/>
                  <a:pt x="37611" y="87272"/>
                  <a:pt x="43638" y="87272"/>
                </a:cubicBezTo>
                <a:lnTo>
                  <a:pt x="76361" y="87272"/>
                </a:lnTo>
                <a:cubicBezTo>
                  <a:pt x="82388" y="87272"/>
                  <a:pt x="87272" y="82388"/>
                  <a:pt x="87272" y="76361"/>
                </a:cubicBezTo>
                <a:lnTo>
                  <a:pt x="87272" y="43638"/>
                </a:lnTo>
                <a:cubicBezTo>
                  <a:pt x="87272" y="37611"/>
                  <a:pt x="82388" y="32727"/>
                  <a:pt x="76361" y="32727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1C098C39-A0BA-0F44-9BE9-EDE5403445B6}"/>
              </a:ext>
            </a:extLst>
          </p:cNvPr>
          <p:cNvSpPr/>
          <p:nvPr/>
        </p:nvSpPr>
        <p:spPr>
          <a:xfrm>
            <a:off x="7347291" y="3141800"/>
            <a:ext cx="12681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en-US" sz="1200" dirty="0">
                <a:solidFill>
                  <a:schemeClr val="bg2"/>
                </a:solidFill>
                <a:latin typeface="DM Sans" pitchFamily="2" charset="77"/>
              </a:rPr>
              <a:t>Position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9DC7DEF2-5EC7-DE48-AFF8-5FB8B3D54FB5}"/>
              </a:ext>
            </a:extLst>
          </p:cNvPr>
          <p:cNvSpPr/>
          <p:nvPr/>
        </p:nvSpPr>
        <p:spPr>
          <a:xfrm>
            <a:off x="6881985" y="2780928"/>
            <a:ext cx="173344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r"/>
            <a:r>
              <a:rPr lang="en-US" sz="2400" b="1" dirty="0">
                <a:solidFill>
                  <a:schemeClr val="bg2"/>
                </a:solidFill>
                <a:latin typeface="NanumGothic" panose="020D0604000000000000" pitchFamily="34" charset="-127"/>
                <a:ea typeface="NanumGothic" panose="020D0604000000000000" pitchFamily="34" charset="-127"/>
                <a:cs typeface="Noto Serif" panose="02020600060500020200" pitchFamily="18" charset="0"/>
              </a:rPr>
              <a:t>Gabriel</a:t>
            </a: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FC63E60F-AB95-7E47-AD7C-CB81AAD5D528}"/>
              </a:ext>
            </a:extLst>
          </p:cNvPr>
          <p:cNvSpPr/>
          <p:nvPr/>
        </p:nvSpPr>
        <p:spPr>
          <a:xfrm>
            <a:off x="7290917" y="3587667"/>
            <a:ext cx="376590" cy="37658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D">
              <a:solidFill>
                <a:schemeClr val="bg2"/>
              </a:solidFill>
            </a:endParaRPr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C765728F-3BF9-B541-A602-13C35DB35AB0}"/>
              </a:ext>
            </a:extLst>
          </p:cNvPr>
          <p:cNvSpPr/>
          <p:nvPr/>
        </p:nvSpPr>
        <p:spPr>
          <a:xfrm>
            <a:off x="7713192" y="3587667"/>
            <a:ext cx="376590" cy="37658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D">
              <a:solidFill>
                <a:schemeClr val="bg2"/>
              </a:solidFill>
            </a:endParaRPr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D085B5A-E814-1749-B3F7-E0987BDE82F0}"/>
              </a:ext>
            </a:extLst>
          </p:cNvPr>
          <p:cNvSpPr/>
          <p:nvPr/>
        </p:nvSpPr>
        <p:spPr>
          <a:xfrm>
            <a:off x="8135467" y="3587667"/>
            <a:ext cx="376590" cy="37658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endParaRPr lang="en-ID">
              <a:solidFill>
                <a:schemeClr val="bg2"/>
              </a:solidFill>
            </a:endParaRPr>
          </a:p>
        </p:txBody>
      </p:sp>
      <p:sp>
        <p:nvSpPr>
          <p:cNvPr id="36" name="Shape 4827">
            <a:extLst>
              <a:ext uri="{FF2B5EF4-FFF2-40B4-BE49-F238E27FC236}">
                <a16:creationId xmlns:a16="http://schemas.microsoft.com/office/drawing/2014/main" id="{923FC145-C18C-4A47-AF64-5AA81160C0BB}"/>
              </a:ext>
            </a:extLst>
          </p:cNvPr>
          <p:cNvSpPr/>
          <p:nvPr/>
        </p:nvSpPr>
        <p:spPr>
          <a:xfrm>
            <a:off x="7382913" y="3679662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88494" y="38988"/>
                </a:moveTo>
                <a:cubicBezTo>
                  <a:pt x="86327" y="40255"/>
                  <a:pt x="83933" y="41172"/>
                  <a:pt x="81388" y="41666"/>
                </a:cubicBezTo>
                <a:cubicBezTo>
                  <a:pt x="79344" y="39522"/>
                  <a:pt x="76438" y="38188"/>
                  <a:pt x="73216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0" y="40200"/>
                </a:cubicBezTo>
                <a:cubicBezTo>
                  <a:pt x="38288" y="41833"/>
                  <a:pt x="37738" y="43716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44" y="53527"/>
                </a:cubicBezTo>
                <a:cubicBezTo>
                  <a:pt x="37644" y="53577"/>
                  <a:pt x="37644" y="53616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0" y="64783"/>
                  <a:pt x="41572" y="64655"/>
                </a:cubicBezTo>
                <a:cubicBezTo>
                  <a:pt x="42994" y="69033"/>
                  <a:pt x="47127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33" y="76972"/>
                  <a:pt x="35455" y="76872"/>
                </a:cubicBezTo>
                <a:cubicBezTo>
                  <a:pt x="40411" y="79988"/>
                  <a:pt x="46288" y="81816"/>
                  <a:pt x="52611" y="81816"/>
                </a:cubicBezTo>
                <a:cubicBezTo>
                  <a:pt x="73194" y="81816"/>
                  <a:pt x="84450" y="65033"/>
                  <a:pt x="84450" y="50477"/>
                </a:cubicBezTo>
                <a:cubicBezTo>
                  <a:pt x="84450" y="50000"/>
                  <a:pt x="84438" y="49527"/>
                  <a:pt x="84416" y="49055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7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algn="r"/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7" name="Shape 4828">
            <a:extLst>
              <a:ext uri="{FF2B5EF4-FFF2-40B4-BE49-F238E27FC236}">
                <a16:creationId xmlns:a16="http://schemas.microsoft.com/office/drawing/2014/main" id="{7E0AD2C7-67BE-8149-BCAA-AAA5AED75C47}"/>
              </a:ext>
            </a:extLst>
          </p:cNvPr>
          <p:cNvSpPr/>
          <p:nvPr/>
        </p:nvSpPr>
        <p:spPr>
          <a:xfrm>
            <a:off x="7805188" y="3679662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77" y="43655"/>
                </a:lnTo>
                <a:lnTo>
                  <a:pt x="73577" y="35450"/>
                </a:lnTo>
                <a:lnTo>
                  <a:pt x="66322" y="35450"/>
                </a:lnTo>
                <a:cubicBezTo>
                  <a:pt x="57605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algn="r"/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8" name="Shape 4837">
            <a:extLst>
              <a:ext uri="{FF2B5EF4-FFF2-40B4-BE49-F238E27FC236}">
                <a16:creationId xmlns:a16="http://schemas.microsoft.com/office/drawing/2014/main" id="{7AED49E9-FDE6-6D44-B0DE-D0EABC074313}"/>
              </a:ext>
            </a:extLst>
          </p:cNvPr>
          <p:cNvSpPr/>
          <p:nvPr/>
        </p:nvSpPr>
        <p:spPr>
          <a:xfrm>
            <a:off x="8227463" y="3679662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76361"/>
                </a:moveTo>
                <a:cubicBezTo>
                  <a:pt x="81816" y="79372"/>
                  <a:pt x="79372" y="81816"/>
                  <a:pt x="76361" y="81816"/>
                </a:cubicBezTo>
                <a:lnTo>
                  <a:pt x="43638" y="81816"/>
                </a:lnTo>
                <a:cubicBezTo>
                  <a:pt x="40627" y="81816"/>
                  <a:pt x="38183" y="79372"/>
                  <a:pt x="38183" y="76361"/>
                </a:cubicBezTo>
                <a:lnTo>
                  <a:pt x="38183" y="57272"/>
                </a:lnTo>
                <a:lnTo>
                  <a:pt x="43911" y="57272"/>
                </a:lnTo>
                <a:cubicBezTo>
                  <a:pt x="43761" y="58166"/>
                  <a:pt x="43638" y="59066"/>
                  <a:pt x="43638" y="60000"/>
                </a:cubicBezTo>
                <a:cubicBezTo>
                  <a:pt x="43638" y="69038"/>
                  <a:pt x="50961" y="76361"/>
                  <a:pt x="60000" y="76361"/>
                </a:cubicBezTo>
                <a:cubicBezTo>
                  <a:pt x="69033" y="76361"/>
                  <a:pt x="76361" y="69038"/>
                  <a:pt x="76361" y="60000"/>
                </a:cubicBezTo>
                <a:cubicBezTo>
                  <a:pt x="76361" y="59066"/>
                  <a:pt x="76238" y="58166"/>
                  <a:pt x="76088" y="57272"/>
                </a:cubicBezTo>
                <a:lnTo>
                  <a:pt x="81816" y="57272"/>
                </a:lnTo>
                <a:cubicBezTo>
                  <a:pt x="81816" y="57272"/>
                  <a:pt x="81816" y="76361"/>
                  <a:pt x="81816" y="76361"/>
                </a:cubicBezTo>
                <a:close/>
                <a:moveTo>
                  <a:pt x="60000" y="49088"/>
                </a:moveTo>
                <a:cubicBezTo>
                  <a:pt x="66022" y="49088"/>
                  <a:pt x="70911" y="53977"/>
                  <a:pt x="70911" y="60000"/>
                </a:cubicBezTo>
                <a:cubicBezTo>
                  <a:pt x="70911" y="66022"/>
                  <a:pt x="66022" y="70911"/>
                  <a:pt x="60000" y="70911"/>
                </a:cubicBezTo>
                <a:cubicBezTo>
                  <a:pt x="53977" y="70911"/>
                  <a:pt x="49088" y="66022"/>
                  <a:pt x="49088" y="60000"/>
                </a:cubicBezTo>
                <a:cubicBezTo>
                  <a:pt x="49088" y="53977"/>
                  <a:pt x="53977" y="49088"/>
                  <a:pt x="60000" y="49088"/>
                </a:cubicBezTo>
                <a:moveTo>
                  <a:pt x="70911" y="40911"/>
                </a:moveTo>
                <a:lnTo>
                  <a:pt x="79088" y="40911"/>
                </a:lnTo>
                <a:lnTo>
                  <a:pt x="79088" y="49088"/>
                </a:lnTo>
                <a:lnTo>
                  <a:pt x="70911" y="49088"/>
                </a:lnTo>
                <a:cubicBezTo>
                  <a:pt x="70911" y="49088"/>
                  <a:pt x="70911" y="40911"/>
                  <a:pt x="70911" y="40911"/>
                </a:cubicBezTo>
                <a:close/>
                <a:moveTo>
                  <a:pt x="76361" y="32727"/>
                </a:moveTo>
                <a:lnTo>
                  <a:pt x="43638" y="32727"/>
                </a:lnTo>
                <a:cubicBezTo>
                  <a:pt x="37611" y="32727"/>
                  <a:pt x="32727" y="37611"/>
                  <a:pt x="32727" y="43638"/>
                </a:cubicBezTo>
                <a:lnTo>
                  <a:pt x="32727" y="76361"/>
                </a:lnTo>
                <a:cubicBezTo>
                  <a:pt x="32727" y="82388"/>
                  <a:pt x="37611" y="87272"/>
                  <a:pt x="43638" y="87272"/>
                </a:cubicBezTo>
                <a:lnTo>
                  <a:pt x="76361" y="87272"/>
                </a:lnTo>
                <a:cubicBezTo>
                  <a:pt x="82388" y="87272"/>
                  <a:pt x="87272" y="82388"/>
                  <a:pt x="87272" y="76361"/>
                </a:cubicBezTo>
                <a:lnTo>
                  <a:pt x="87272" y="43638"/>
                </a:lnTo>
                <a:cubicBezTo>
                  <a:pt x="87272" y="37611"/>
                  <a:pt x="82388" y="32727"/>
                  <a:pt x="76361" y="32727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pPr algn="r"/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AB46B66B-AC4C-9208-6F91-9EDC1CD49701}"/>
              </a:ext>
            </a:extLst>
          </p:cNvPr>
          <p:cNvSpPr/>
          <p:nvPr/>
        </p:nvSpPr>
        <p:spPr>
          <a:xfrm>
            <a:off x="-1020617" y="5297038"/>
            <a:ext cx="1251248" cy="1251246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Oval 49">
            <a:extLst>
              <a:ext uri="{FF2B5EF4-FFF2-40B4-BE49-F238E27FC236}">
                <a16:creationId xmlns:a16="http://schemas.microsoft.com/office/drawing/2014/main" id="{C963AB2A-B776-5DD7-8811-B88854A637F7}"/>
              </a:ext>
            </a:extLst>
          </p:cNvPr>
          <p:cNvSpPr/>
          <p:nvPr/>
        </p:nvSpPr>
        <p:spPr>
          <a:xfrm>
            <a:off x="1931356" y="5723332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1" name="Oval 50">
            <a:extLst>
              <a:ext uri="{FF2B5EF4-FFF2-40B4-BE49-F238E27FC236}">
                <a16:creationId xmlns:a16="http://schemas.microsoft.com/office/drawing/2014/main" id="{CF60F3B3-387D-650D-87B9-F28FAF95DB79}"/>
              </a:ext>
            </a:extLst>
          </p:cNvPr>
          <p:cNvSpPr/>
          <p:nvPr/>
        </p:nvSpPr>
        <p:spPr>
          <a:xfrm>
            <a:off x="2687988" y="987098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1C6EAF5F-B269-8FA5-4AC9-C37EE4A820A2}"/>
              </a:ext>
            </a:extLst>
          </p:cNvPr>
          <p:cNvGrpSpPr/>
          <p:nvPr/>
        </p:nvGrpSpPr>
        <p:grpSpPr>
          <a:xfrm>
            <a:off x="895348" y="2328998"/>
            <a:ext cx="4272999" cy="2200004"/>
            <a:chOff x="895348" y="1653835"/>
            <a:chExt cx="4272999" cy="2200004"/>
          </a:xfrm>
        </p:grpSpPr>
        <p:sp>
          <p:nvSpPr>
            <p:cNvPr id="8" name="Rectangle 7">
              <a:extLst>
                <a:ext uri="{FF2B5EF4-FFF2-40B4-BE49-F238E27FC236}">
                  <a16:creationId xmlns:a16="http://schemas.microsoft.com/office/drawing/2014/main" id="{E1772973-2BBD-7543-8203-39694C2506FE}"/>
                </a:ext>
              </a:extLst>
            </p:cNvPr>
            <p:cNvSpPr/>
            <p:nvPr/>
          </p:nvSpPr>
          <p:spPr>
            <a:xfrm>
              <a:off x="895348" y="2941923"/>
              <a:ext cx="3618292" cy="911916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id-ID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</a:t>
              </a:r>
              <a:r>
                <a:rPr lang="id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id-ID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diam nibh euismod tincidunt ut laoreet dolore magna aliquam</a:t>
              </a:r>
              <a:r>
                <a:rPr lang="id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id-ID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erat volutpat</a:t>
              </a:r>
              <a:r>
                <a:rPr lang="id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 </a:t>
              </a:r>
              <a:r>
                <a:rPr lang="id-ID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 wisi enim ad</a:t>
              </a:r>
              <a:r>
                <a:rPr lang="id-ID" sz="11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id-ID" sz="110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minim veniam, quis nostrud exerci tation ullamcorper suscipit lobortis aliquip ipsum</a:t>
              </a:r>
              <a:endParaRPr lang="id-ID" sz="1100" dirty="0">
                <a:solidFill>
                  <a:schemeClr val="tx1">
                    <a:lumMod val="75000"/>
                    <a:lumOff val="25000"/>
                  </a:schemeClr>
                </a:solidFill>
              </a:endParaRPr>
            </a:p>
          </p:txBody>
        </p:sp>
        <p:sp>
          <p:nvSpPr>
            <p:cNvPr id="52" name="TextBox 51">
              <a:extLst>
                <a:ext uri="{FF2B5EF4-FFF2-40B4-BE49-F238E27FC236}">
                  <a16:creationId xmlns:a16="http://schemas.microsoft.com/office/drawing/2014/main" id="{B30EB965-C19B-C454-EACD-F14D1E313E54}"/>
                </a:ext>
              </a:extLst>
            </p:cNvPr>
            <p:cNvSpPr txBox="1"/>
            <p:nvPr/>
          </p:nvSpPr>
          <p:spPr>
            <a:xfrm>
              <a:off x="895348" y="1653835"/>
              <a:ext cx="3761080" cy="400110"/>
            </a:xfrm>
            <a:prstGeom prst="rect">
              <a:avLst/>
            </a:prstGeom>
            <a:noFill/>
          </p:spPr>
          <p:txBody>
            <a:bodyPr wrap="square" rtlCol="0" anchor="b">
              <a:spAutoFit/>
            </a:bodyPr>
            <a:lstStyle/>
            <a:p>
              <a:r>
                <a:rPr lang="en-US" sz="2000" spc="600" dirty="0">
                  <a:solidFill>
                    <a:schemeClr val="accent1"/>
                  </a:solidFill>
                </a:rPr>
                <a:t>Our Team</a:t>
              </a:r>
              <a:endParaRPr lang="en-ID" sz="2000" spc="600" dirty="0">
                <a:solidFill>
                  <a:schemeClr val="accent1"/>
                </a:solidFill>
              </a:endParaRPr>
            </a:p>
          </p:txBody>
        </p:sp>
        <p:sp>
          <p:nvSpPr>
            <p:cNvPr id="53" name="TextBox 52">
              <a:extLst>
                <a:ext uri="{FF2B5EF4-FFF2-40B4-BE49-F238E27FC236}">
                  <a16:creationId xmlns:a16="http://schemas.microsoft.com/office/drawing/2014/main" id="{AF7BB86A-1885-81D7-99C3-2BEBCFB4BB75}"/>
                </a:ext>
              </a:extLst>
            </p:cNvPr>
            <p:cNvSpPr txBox="1"/>
            <p:nvPr/>
          </p:nvSpPr>
          <p:spPr>
            <a:xfrm>
              <a:off x="895348" y="2053945"/>
              <a:ext cx="4272999" cy="646331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r>
                <a:rPr lang="en-US" sz="3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Our Best Team</a:t>
              </a:r>
              <a:endParaRPr lang="en-ID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48" name="Oval 47">
            <a:extLst>
              <a:ext uri="{FF2B5EF4-FFF2-40B4-BE49-F238E27FC236}">
                <a16:creationId xmlns:a16="http://schemas.microsoft.com/office/drawing/2014/main" id="{16C397F3-D928-003E-C308-1B02092C770C}"/>
              </a:ext>
            </a:extLst>
          </p:cNvPr>
          <p:cNvSpPr/>
          <p:nvPr/>
        </p:nvSpPr>
        <p:spPr>
          <a:xfrm>
            <a:off x="5582080" y="3697435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510928C-B21E-F8B1-302A-8FD36010B46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20" name="Picture Placeholder 19">
            <a:extLst>
              <a:ext uri="{FF2B5EF4-FFF2-40B4-BE49-F238E27FC236}">
                <a16:creationId xmlns:a16="http://schemas.microsoft.com/office/drawing/2014/main" id="{39C2800F-E4CB-D210-1411-A8E74B2F9B1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39" name="Picture Placeholder 38">
            <a:extLst>
              <a:ext uri="{FF2B5EF4-FFF2-40B4-BE49-F238E27FC236}">
                <a16:creationId xmlns:a16="http://schemas.microsoft.com/office/drawing/2014/main" id="{A8E03F5F-88D1-8332-EC28-E8495CE45C3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</p:spTree>
    <p:extLst>
      <p:ext uri="{BB962C8B-B14F-4D97-AF65-F5344CB8AC3E}">
        <p14:creationId xmlns:p14="http://schemas.microsoft.com/office/powerpoint/2010/main" val="1276161584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4F7F41EA-E3E3-E8A4-168C-D3EDD8BE982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33" name="Freeform 32">
            <a:extLst>
              <a:ext uri="{FF2B5EF4-FFF2-40B4-BE49-F238E27FC236}">
                <a16:creationId xmlns:a16="http://schemas.microsoft.com/office/drawing/2014/main" id="{F694C9BA-1DFC-D84D-B64D-14B1CAAEF343}"/>
              </a:ext>
            </a:extLst>
          </p:cNvPr>
          <p:cNvSpPr/>
          <p:nvPr/>
        </p:nvSpPr>
        <p:spPr>
          <a:xfrm>
            <a:off x="0" y="1166761"/>
            <a:ext cx="10024533" cy="4573586"/>
          </a:xfrm>
          <a:custGeom>
            <a:avLst/>
            <a:gdLst>
              <a:gd name="connsiteX0" fmla="*/ 0 w 10024533"/>
              <a:gd name="connsiteY0" fmla="*/ 0 h 4573586"/>
              <a:gd name="connsiteX1" fmla="*/ 9262253 w 10024533"/>
              <a:gd name="connsiteY1" fmla="*/ 0 h 4573586"/>
              <a:gd name="connsiteX2" fmla="*/ 10024533 w 10024533"/>
              <a:gd name="connsiteY2" fmla="*/ 762280 h 4573586"/>
              <a:gd name="connsiteX3" fmla="*/ 10024533 w 10024533"/>
              <a:gd name="connsiteY3" fmla="*/ 3811306 h 4573586"/>
              <a:gd name="connsiteX4" fmla="*/ 9262253 w 10024533"/>
              <a:gd name="connsiteY4" fmla="*/ 4573586 h 4573586"/>
              <a:gd name="connsiteX5" fmla="*/ 0 w 10024533"/>
              <a:gd name="connsiteY5" fmla="*/ 4573586 h 45735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024533" h="4573586">
                <a:moveTo>
                  <a:pt x="0" y="0"/>
                </a:moveTo>
                <a:lnTo>
                  <a:pt x="9262253" y="0"/>
                </a:lnTo>
                <a:cubicBezTo>
                  <a:pt x="9683249" y="0"/>
                  <a:pt x="10024533" y="341284"/>
                  <a:pt x="10024533" y="762280"/>
                </a:cubicBezTo>
                <a:lnTo>
                  <a:pt x="10024533" y="3811306"/>
                </a:lnTo>
                <a:cubicBezTo>
                  <a:pt x="10024533" y="4232302"/>
                  <a:pt x="9683249" y="4573586"/>
                  <a:pt x="9262253" y="4573586"/>
                </a:cubicBezTo>
                <a:lnTo>
                  <a:pt x="0" y="4573586"/>
                </a:lnTo>
                <a:close/>
              </a:path>
            </a:pathLst>
          </a:cu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6FF0181F-1E29-DCFB-71F1-71CE02F26D66}"/>
              </a:ext>
            </a:extLst>
          </p:cNvPr>
          <p:cNvSpPr/>
          <p:nvPr/>
        </p:nvSpPr>
        <p:spPr>
          <a:xfrm>
            <a:off x="6826808" y="5380325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9FB4DA1E-165D-5241-BEB1-6854DF213D32}"/>
              </a:ext>
            </a:extLst>
          </p:cNvPr>
          <p:cNvSpPr/>
          <p:nvPr/>
        </p:nvSpPr>
        <p:spPr>
          <a:xfrm flipH="1">
            <a:off x="1888339" y="3554265"/>
            <a:ext cx="1224254" cy="12242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73811" dist="223752" dir="3120000" sx="99000" sy="99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>
              <a:solidFill>
                <a:schemeClr val="bg2"/>
              </a:solidFill>
            </a:endParaRP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A1E922F1-61D8-1B4B-B6F8-10C2584F1A54}"/>
              </a:ext>
            </a:extLst>
          </p:cNvPr>
          <p:cNvSpPr/>
          <p:nvPr/>
        </p:nvSpPr>
        <p:spPr>
          <a:xfrm flipH="1">
            <a:off x="3392540" y="3879192"/>
            <a:ext cx="12681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DM Sans" pitchFamily="2" charset="77"/>
              </a:rPr>
              <a:t>Position</a:t>
            </a:r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88ACD922-9E85-FA49-9488-19A9606E3225}"/>
              </a:ext>
            </a:extLst>
          </p:cNvPr>
          <p:cNvSpPr/>
          <p:nvPr/>
        </p:nvSpPr>
        <p:spPr>
          <a:xfrm flipH="1">
            <a:off x="3375607" y="3518320"/>
            <a:ext cx="173344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 err="1">
                <a:solidFill>
                  <a:schemeClr val="bg2"/>
                </a:solidFill>
                <a:latin typeface="NanumGothic" panose="020D0604000000000000" pitchFamily="34" charset="-127"/>
                <a:ea typeface="NanumGothic" panose="020D0604000000000000" pitchFamily="34" charset="-127"/>
                <a:cs typeface="Noto Serif" panose="02020600060500020200" pitchFamily="18" charset="0"/>
              </a:rPr>
              <a:t>Aleana</a:t>
            </a:r>
            <a:endParaRPr lang="en-US" sz="2400" b="1" dirty="0">
              <a:solidFill>
                <a:schemeClr val="bg2"/>
              </a:solidFill>
              <a:latin typeface="NanumGothic" panose="020D0604000000000000" pitchFamily="34" charset="-127"/>
              <a:ea typeface="NanumGothic" panose="020D0604000000000000" pitchFamily="34" charset="-127"/>
              <a:cs typeface="Noto Serif" panose="02020600060500020200" pitchFamily="18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F79E379A-44E4-B041-8578-A62D90ADF07F}"/>
              </a:ext>
            </a:extLst>
          </p:cNvPr>
          <p:cNvSpPr/>
          <p:nvPr/>
        </p:nvSpPr>
        <p:spPr>
          <a:xfrm flipH="1">
            <a:off x="4323531" y="4325059"/>
            <a:ext cx="376590" cy="37658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76612B68-5DAA-2541-BBD3-81A9BF695B1C}"/>
              </a:ext>
            </a:extLst>
          </p:cNvPr>
          <p:cNvSpPr/>
          <p:nvPr/>
        </p:nvSpPr>
        <p:spPr>
          <a:xfrm flipH="1">
            <a:off x="3901256" y="4325059"/>
            <a:ext cx="376590" cy="37658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0C1CC8B-4D1D-3646-A2C5-46766F12554C}"/>
              </a:ext>
            </a:extLst>
          </p:cNvPr>
          <p:cNvSpPr/>
          <p:nvPr/>
        </p:nvSpPr>
        <p:spPr>
          <a:xfrm flipH="1">
            <a:off x="3478981" y="4325059"/>
            <a:ext cx="376590" cy="37658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18" name="Shape 4827">
            <a:extLst>
              <a:ext uri="{FF2B5EF4-FFF2-40B4-BE49-F238E27FC236}">
                <a16:creationId xmlns:a16="http://schemas.microsoft.com/office/drawing/2014/main" id="{9323D862-D60A-D54D-B554-63351ACF52E9}"/>
              </a:ext>
            </a:extLst>
          </p:cNvPr>
          <p:cNvSpPr/>
          <p:nvPr/>
        </p:nvSpPr>
        <p:spPr>
          <a:xfrm>
            <a:off x="4415527" y="4417054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88494" y="38988"/>
                </a:moveTo>
                <a:cubicBezTo>
                  <a:pt x="86327" y="40255"/>
                  <a:pt x="83933" y="41172"/>
                  <a:pt x="81388" y="41666"/>
                </a:cubicBezTo>
                <a:cubicBezTo>
                  <a:pt x="79344" y="39522"/>
                  <a:pt x="76438" y="38188"/>
                  <a:pt x="73216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0" y="40200"/>
                </a:cubicBezTo>
                <a:cubicBezTo>
                  <a:pt x="38288" y="41833"/>
                  <a:pt x="37738" y="43716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44" y="53527"/>
                </a:cubicBezTo>
                <a:cubicBezTo>
                  <a:pt x="37644" y="53577"/>
                  <a:pt x="37644" y="53616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0" y="64783"/>
                  <a:pt x="41572" y="64655"/>
                </a:cubicBezTo>
                <a:cubicBezTo>
                  <a:pt x="42994" y="69033"/>
                  <a:pt x="47127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33" y="76972"/>
                  <a:pt x="35455" y="76872"/>
                </a:cubicBezTo>
                <a:cubicBezTo>
                  <a:pt x="40411" y="79988"/>
                  <a:pt x="46288" y="81816"/>
                  <a:pt x="52611" y="81816"/>
                </a:cubicBezTo>
                <a:cubicBezTo>
                  <a:pt x="73194" y="81816"/>
                  <a:pt x="84450" y="65033"/>
                  <a:pt x="84450" y="50477"/>
                </a:cubicBezTo>
                <a:cubicBezTo>
                  <a:pt x="84450" y="50000"/>
                  <a:pt x="84438" y="49527"/>
                  <a:pt x="84416" y="49055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7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19" name="Shape 4828">
            <a:extLst>
              <a:ext uri="{FF2B5EF4-FFF2-40B4-BE49-F238E27FC236}">
                <a16:creationId xmlns:a16="http://schemas.microsoft.com/office/drawing/2014/main" id="{B15CB9EB-F36C-5A48-A3A1-D337A6E2691D}"/>
              </a:ext>
            </a:extLst>
          </p:cNvPr>
          <p:cNvSpPr/>
          <p:nvPr/>
        </p:nvSpPr>
        <p:spPr>
          <a:xfrm>
            <a:off x="3993252" y="4417054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77" y="43655"/>
                </a:lnTo>
                <a:lnTo>
                  <a:pt x="73577" y="35450"/>
                </a:lnTo>
                <a:lnTo>
                  <a:pt x="66322" y="35450"/>
                </a:lnTo>
                <a:cubicBezTo>
                  <a:pt x="57605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0" name="Shape 4837">
            <a:extLst>
              <a:ext uri="{FF2B5EF4-FFF2-40B4-BE49-F238E27FC236}">
                <a16:creationId xmlns:a16="http://schemas.microsoft.com/office/drawing/2014/main" id="{7541CF5C-3A56-CB49-979B-078272A6DE02}"/>
              </a:ext>
            </a:extLst>
          </p:cNvPr>
          <p:cNvSpPr/>
          <p:nvPr/>
        </p:nvSpPr>
        <p:spPr>
          <a:xfrm>
            <a:off x="3570977" y="4417054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76361"/>
                </a:moveTo>
                <a:cubicBezTo>
                  <a:pt x="81816" y="79372"/>
                  <a:pt x="79372" y="81816"/>
                  <a:pt x="76361" y="81816"/>
                </a:cubicBezTo>
                <a:lnTo>
                  <a:pt x="43638" y="81816"/>
                </a:lnTo>
                <a:cubicBezTo>
                  <a:pt x="40627" y="81816"/>
                  <a:pt x="38183" y="79372"/>
                  <a:pt x="38183" y="76361"/>
                </a:cubicBezTo>
                <a:lnTo>
                  <a:pt x="38183" y="57272"/>
                </a:lnTo>
                <a:lnTo>
                  <a:pt x="43911" y="57272"/>
                </a:lnTo>
                <a:cubicBezTo>
                  <a:pt x="43761" y="58166"/>
                  <a:pt x="43638" y="59066"/>
                  <a:pt x="43638" y="60000"/>
                </a:cubicBezTo>
                <a:cubicBezTo>
                  <a:pt x="43638" y="69038"/>
                  <a:pt x="50961" y="76361"/>
                  <a:pt x="60000" y="76361"/>
                </a:cubicBezTo>
                <a:cubicBezTo>
                  <a:pt x="69033" y="76361"/>
                  <a:pt x="76361" y="69038"/>
                  <a:pt x="76361" y="60000"/>
                </a:cubicBezTo>
                <a:cubicBezTo>
                  <a:pt x="76361" y="59066"/>
                  <a:pt x="76238" y="58166"/>
                  <a:pt x="76088" y="57272"/>
                </a:cubicBezTo>
                <a:lnTo>
                  <a:pt x="81816" y="57272"/>
                </a:lnTo>
                <a:cubicBezTo>
                  <a:pt x="81816" y="57272"/>
                  <a:pt x="81816" y="76361"/>
                  <a:pt x="81816" y="76361"/>
                </a:cubicBezTo>
                <a:close/>
                <a:moveTo>
                  <a:pt x="60000" y="49088"/>
                </a:moveTo>
                <a:cubicBezTo>
                  <a:pt x="66022" y="49088"/>
                  <a:pt x="70911" y="53977"/>
                  <a:pt x="70911" y="60000"/>
                </a:cubicBezTo>
                <a:cubicBezTo>
                  <a:pt x="70911" y="66022"/>
                  <a:pt x="66022" y="70911"/>
                  <a:pt x="60000" y="70911"/>
                </a:cubicBezTo>
                <a:cubicBezTo>
                  <a:pt x="53977" y="70911"/>
                  <a:pt x="49088" y="66022"/>
                  <a:pt x="49088" y="60000"/>
                </a:cubicBezTo>
                <a:cubicBezTo>
                  <a:pt x="49088" y="53977"/>
                  <a:pt x="53977" y="49088"/>
                  <a:pt x="60000" y="49088"/>
                </a:cubicBezTo>
                <a:moveTo>
                  <a:pt x="70911" y="40911"/>
                </a:moveTo>
                <a:lnTo>
                  <a:pt x="79088" y="40911"/>
                </a:lnTo>
                <a:lnTo>
                  <a:pt x="79088" y="49088"/>
                </a:lnTo>
                <a:lnTo>
                  <a:pt x="70911" y="49088"/>
                </a:lnTo>
                <a:cubicBezTo>
                  <a:pt x="70911" y="49088"/>
                  <a:pt x="70911" y="40911"/>
                  <a:pt x="70911" y="40911"/>
                </a:cubicBezTo>
                <a:close/>
                <a:moveTo>
                  <a:pt x="76361" y="32727"/>
                </a:moveTo>
                <a:lnTo>
                  <a:pt x="43638" y="32727"/>
                </a:lnTo>
                <a:cubicBezTo>
                  <a:pt x="37611" y="32727"/>
                  <a:pt x="32727" y="37611"/>
                  <a:pt x="32727" y="43638"/>
                </a:cubicBezTo>
                <a:lnTo>
                  <a:pt x="32727" y="76361"/>
                </a:lnTo>
                <a:cubicBezTo>
                  <a:pt x="32727" y="82388"/>
                  <a:pt x="37611" y="87272"/>
                  <a:pt x="43638" y="87272"/>
                </a:cubicBezTo>
                <a:lnTo>
                  <a:pt x="76361" y="87272"/>
                </a:lnTo>
                <a:cubicBezTo>
                  <a:pt x="82388" y="87272"/>
                  <a:pt x="87272" y="82388"/>
                  <a:pt x="87272" y="76361"/>
                </a:cubicBezTo>
                <a:lnTo>
                  <a:pt x="87272" y="43638"/>
                </a:lnTo>
                <a:cubicBezTo>
                  <a:pt x="87272" y="37611"/>
                  <a:pt x="82388" y="32727"/>
                  <a:pt x="76361" y="32727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72AE63D6-3E7C-4D4F-89A2-79124AFB79F8}"/>
              </a:ext>
            </a:extLst>
          </p:cNvPr>
          <p:cNvSpPr/>
          <p:nvPr/>
        </p:nvSpPr>
        <p:spPr>
          <a:xfrm flipH="1">
            <a:off x="6406762" y="3554265"/>
            <a:ext cx="1224254" cy="1224254"/>
          </a:xfrm>
          <a:prstGeom prst="ellipse">
            <a:avLst/>
          </a:prstGeom>
          <a:solidFill>
            <a:schemeClr val="bg2"/>
          </a:solidFill>
          <a:ln>
            <a:noFill/>
          </a:ln>
          <a:effectLst>
            <a:outerShdw blurRad="273811" dist="223752" dir="3120000" sx="99000" sy="99000" algn="ctr" rotWithShape="0">
              <a:prstClr val="black">
                <a:alpha val="1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US" b="1">
              <a:solidFill>
                <a:schemeClr val="bg2"/>
              </a:solidFill>
            </a:endParaRP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1E130D2D-57AF-9A49-9846-EC799066F974}"/>
              </a:ext>
            </a:extLst>
          </p:cNvPr>
          <p:cNvSpPr/>
          <p:nvPr/>
        </p:nvSpPr>
        <p:spPr>
          <a:xfrm flipH="1">
            <a:off x="7910963" y="3879192"/>
            <a:ext cx="126814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200" dirty="0">
                <a:solidFill>
                  <a:schemeClr val="bg2"/>
                </a:solidFill>
                <a:latin typeface="DM Sans" pitchFamily="2" charset="77"/>
              </a:rPr>
              <a:t>Position</a:t>
            </a:r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35D8C0C-EFC4-9A44-84C1-7304A6FC1FC2}"/>
              </a:ext>
            </a:extLst>
          </p:cNvPr>
          <p:cNvSpPr/>
          <p:nvPr/>
        </p:nvSpPr>
        <p:spPr>
          <a:xfrm flipH="1">
            <a:off x="7894030" y="3518320"/>
            <a:ext cx="1733446" cy="46166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r>
              <a:rPr lang="en-US" sz="2400" b="1" dirty="0">
                <a:solidFill>
                  <a:schemeClr val="bg2"/>
                </a:solidFill>
                <a:latin typeface="NanumGothic" panose="020D0604000000000000" pitchFamily="34" charset="-127"/>
                <a:ea typeface="NanumGothic" panose="020D0604000000000000" pitchFamily="34" charset="-127"/>
                <a:cs typeface="Noto Serif" panose="02020600060500020200" pitchFamily="18" charset="0"/>
              </a:rPr>
              <a:t>Robinson</a:t>
            </a:r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EA1283AF-C8C2-7646-B828-874A03E33215}"/>
              </a:ext>
            </a:extLst>
          </p:cNvPr>
          <p:cNvSpPr/>
          <p:nvPr/>
        </p:nvSpPr>
        <p:spPr>
          <a:xfrm flipH="1">
            <a:off x="8841954" y="4325059"/>
            <a:ext cx="376590" cy="376588"/>
          </a:xfrm>
          <a:prstGeom prst="ellipse">
            <a:avLst/>
          </a:prstGeom>
          <a:solidFill>
            <a:schemeClr val="accent4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1378AE3-F7CB-074D-AA52-02434B583A6F}"/>
              </a:ext>
            </a:extLst>
          </p:cNvPr>
          <p:cNvSpPr/>
          <p:nvPr/>
        </p:nvSpPr>
        <p:spPr>
          <a:xfrm flipH="1">
            <a:off x="8419679" y="4325059"/>
            <a:ext cx="376590" cy="376588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3BC4290A-AA26-6140-A69E-A9FF5AD015E6}"/>
              </a:ext>
            </a:extLst>
          </p:cNvPr>
          <p:cNvSpPr/>
          <p:nvPr/>
        </p:nvSpPr>
        <p:spPr>
          <a:xfrm flipH="1">
            <a:off x="7997404" y="4325059"/>
            <a:ext cx="376590" cy="376588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381000" dist="203200" dir="3000000" sx="91000" sy="91000" algn="ctr" rotWithShape="0">
              <a:srgbClr val="000000">
                <a:alpha val="13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ID">
              <a:solidFill>
                <a:schemeClr val="bg2"/>
              </a:solidFill>
            </a:endParaRPr>
          </a:p>
        </p:txBody>
      </p:sp>
      <p:sp>
        <p:nvSpPr>
          <p:cNvPr id="29" name="Shape 4827">
            <a:extLst>
              <a:ext uri="{FF2B5EF4-FFF2-40B4-BE49-F238E27FC236}">
                <a16:creationId xmlns:a16="http://schemas.microsoft.com/office/drawing/2014/main" id="{3C0B446D-0DA1-C84F-8541-883058FA455C}"/>
              </a:ext>
            </a:extLst>
          </p:cNvPr>
          <p:cNvSpPr/>
          <p:nvPr/>
        </p:nvSpPr>
        <p:spPr>
          <a:xfrm>
            <a:off x="8933950" y="4417054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  <a:moveTo>
                  <a:pt x="88494" y="38988"/>
                </a:moveTo>
                <a:cubicBezTo>
                  <a:pt x="86327" y="40255"/>
                  <a:pt x="83933" y="41172"/>
                  <a:pt x="81388" y="41666"/>
                </a:cubicBezTo>
                <a:cubicBezTo>
                  <a:pt x="79344" y="39522"/>
                  <a:pt x="76438" y="38188"/>
                  <a:pt x="73216" y="38188"/>
                </a:cubicBezTo>
                <a:cubicBezTo>
                  <a:pt x="67038" y="38188"/>
                  <a:pt x="62027" y="43122"/>
                  <a:pt x="62027" y="49200"/>
                </a:cubicBezTo>
                <a:cubicBezTo>
                  <a:pt x="62027" y="50061"/>
                  <a:pt x="62127" y="50900"/>
                  <a:pt x="62316" y="51711"/>
                </a:cubicBezTo>
                <a:cubicBezTo>
                  <a:pt x="53016" y="51250"/>
                  <a:pt x="44772" y="46866"/>
                  <a:pt x="39250" y="40200"/>
                </a:cubicBezTo>
                <a:cubicBezTo>
                  <a:pt x="38288" y="41833"/>
                  <a:pt x="37738" y="43716"/>
                  <a:pt x="37738" y="45738"/>
                </a:cubicBezTo>
                <a:cubicBezTo>
                  <a:pt x="37738" y="49561"/>
                  <a:pt x="39711" y="52933"/>
                  <a:pt x="42716" y="54905"/>
                </a:cubicBezTo>
                <a:cubicBezTo>
                  <a:pt x="40883" y="54850"/>
                  <a:pt x="39155" y="54355"/>
                  <a:pt x="37644" y="53527"/>
                </a:cubicBezTo>
                <a:cubicBezTo>
                  <a:pt x="37644" y="53577"/>
                  <a:pt x="37644" y="53616"/>
                  <a:pt x="37644" y="53666"/>
                </a:cubicBezTo>
                <a:cubicBezTo>
                  <a:pt x="37644" y="59005"/>
                  <a:pt x="41505" y="63455"/>
                  <a:pt x="46622" y="64466"/>
                </a:cubicBezTo>
                <a:cubicBezTo>
                  <a:pt x="45683" y="64722"/>
                  <a:pt x="44694" y="64850"/>
                  <a:pt x="43672" y="64850"/>
                </a:cubicBezTo>
                <a:cubicBezTo>
                  <a:pt x="42955" y="64850"/>
                  <a:pt x="42250" y="64783"/>
                  <a:pt x="41572" y="64655"/>
                </a:cubicBezTo>
                <a:cubicBezTo>
                  <a:pt x="42994" y="69033"/>
                  <a:pt x="47127" y="72216"/>
                  <a:pt x="52022" y="72305"/>
                </a:cubicBezTo>
                <a:cubicBezTo>
                  <a:pt x="48188" y="75261"/>
                  <a:pt x="43366" y="77016"/>
                  <a:pt x="38122" y="77016"/>
                </a:cubicBezTo>
                <a:cubicBezTo>
                  <a:pt x="37216" y="77016"/>
                  <a:pt x="36333" y="76972"/>
                  <a:pt x="35455" y="76872"/>
                </a:cubicBezTo>
                <a:cubicBezTo>
                  <a:pt x="40411" y="79988"/>
                  <a:pt x="46288" y="81816"/>
                  <a:pt x="52611" y="81816"/>
                </a:cubicBezTo>
                <a:cubicBezTo>
                  <a:pt x="73194" y="81816"/>
                  <a:pt x="84450" y="65033"/>
                  <a:pt x="84450" y="50477"/>
                </a:cubicBezTo>
                <a:cubicBezTo>
                  <a:pt x="84450" y="50000"/>
                  <a:pt x="84438" y="49527"/>
                  <a:pt x="84416" y="49055"/>
                </a:cubicBezTo>
                <a:cubicBezTo>
                  <a:pt x="86600" y="47500"/>
                  <a:pt x="88500" y="45561"/>
                  <a:pt x="90000" y="43355"/>
                </a:cubicBezTo>
                <a:cubicBezTo>
                  <a:pt x="87994" y="44227"/>
                  <a:pt x="85838" y="44816"/>
                  <a:pt x="83572" y="45083"/>
                </a:cubicBezTo>
                <a:cubicBezTo>
                  <a:pt x="85883" y="43722"/>
                  <a:pt x="87655" y="41566"/>
                  <a:pt x="88494" y="38988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0" name="Shape 4828">
            <a:extLst>
              <a:ext uri="{FF2B5EF4-FFF2-40B4-BE49-F238E27FC236}">
                <a16:creationId xmlns:a16="http://schemas.microsoft.com/office/drawing/2014/main" id="{284AB2D7-F0DD-E24D-9FE0-DBC9BEE3A2C2}"/>
              </a:ext>
            </a:extLst>
          </p:cNvPr>
          <p:cNvSpPr/>
          <p:nvPr/>
        </p:nvSpPr>
        <p:spPr>
          <a:xfrm>
            <a:off x="8511675" y="4417054"/>
            <a:ext cx="192598" cy="192598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65422" y="47044"/>
                </a:moveTo>
                <a:cubicBezTo>
                  <a:pt x="65422" y="44838"/>
                  <a:pt x="65650" y="43655"/>
                  <a:pt x="69044" y="43655"/>
                </a:cubicBezTo>
                <a:lnTo>
                  <a:pt x="73577" y="43655"/>
                </a:lnTo>
                <a:lnTo>
                  <a:pt x="73577" y="35450"/>
                </a:lnTo>
                <a:lnTo>
                  <a:pt x="66322" y="35450"/>
                </a:lnTo>
                <a:cubicBezTo>
                  <a:pt x="57605" y="35450"/>
                  <a:pt x="54533" y="39555"/>
                  <a:pt x="54533" y="46461"/>
                </a:cubicBezTo>
                <a:lnTo>
                  <a:pt x="54533" y="51788"/>
                </a:lnTo>
                <a:lnTo>
                  <a:pt x="49094" y="51788"/>
                </a:lnTo>
                <a:lnTo>
                  <a:pt x="49094" y="60000"/>
                </a:lnTo>
                <a:lnTo>
                  <a:pt x="54533" y="60000"/>
                </a:lnTo>
                <a:lnTo>
                  <a:pt x="54533" y="84550"/>
                </a:lnTo>
                <a:lnTo>
                  <a:pt x="65411" y="84550"/>
                </a:lnTo>
                <a:lnTo>
                  <a:pt x="65411" y="60000"/>
                </a:lnTo>
                <a:lnTo>
                  <a:pt x="72672" y="60000"/>
                </a:lnTo>
                <a:lnTo>
                  <a:pt x="73633" y="51788"/>
                </a:lnTo>
                <a:lnTo>
                  <a:pt x="65411" y="51788"/>
                </a:lnTo>
                <a:cubicBezTo>
                  <a:pt x="65411" y="51788"/>
                  <a:pt x="65422" y="47044"/>
                  <a:pt x="65422" y="47044"/>
                </a:cubicBezTo>
                <a:close/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1" name="Shape 4837">
            <a:extLst>
              <a:ext uri="{FF2B5EF4-FFF2-40B4-BE49-F238E27FC236}">
                <a16:creationId xmlns:a16="http://schemas.microsoft.com/office/drawing/2014/main" id="{F7562560-54DD-3A49-94FE-0646325B969B}"/>
              </a:ext>
            </a:extLst>
          </p:cNvPr>
          <p:cNvSpPr/>
          <p:nvPr/>
        </p:nvSpPr>
        <p:spPr>
          <a:xfrm>
            <a:off x="8092243" y="4419897"/>
            <a:ext cx="186912" cy="186912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81816" y="76361"/>
                </a:moveTo>
                <a:cubicBezTo>
                  <a:pt x="81816" y="79372"/>
                  <a:pt x="79372" y="81816"/>
                  <a:pt x="76361" y="81816"/>
                </a:cubicBezTo>
                <a:lnTo>
                  <a:pt x="43638" y="81816"/>
                </a:lnTo>
                <a:cubicBezTo>
                  <a:pt x="40627" y="81816"/>
                  <a:pt x="38183" y="79372"/>
                  <a:pt x="38183" y="76361"/>
                </a:cubicBezTo>
                <a:lnTo>
                  <a:pt x="38183" y="57272"/>
                </a:lnTo>
                <a:lnTo>
                  <a:pt x="43911" y="57272"/>
                </a:lnTo>
                <a:cubicBezTo>
                  <a:pt x="43761" y="58166"/>
                  <a:pt x="43638" y="59066"/>
                  <a:pt x="43638" y="60000"/>
                </a:cubicBezTo>
                <a:cubicBezTo>
                  <a:pt x="43638" y="69038"/>
                  <a:pt x="50961" y="76361"/>
                  <a:pt x="60000" y="76361"/>
                </a:cubicBezTo>
                <a:cubicBezTo>
                  <a:pt x="69033" y="76361"/>
                  <a:pt x="76361" y="69038"/>
                  <a:pt x="76361" y="60000"/>
                </a:cubicBezTo>
                <a:cubicBezTo>
                  <a:pt x="76361" y="59066"/>
                  <a:pt x="76238" y="58166"/>
                  <a:pt x="76088" y="57272"/>
                </a:cubicBezTo>
                <a:lnTo>
                  <a:pt x="81816" y="57272"/>
                </a:lnTo>
                <a:cubicBezTo>
                  <a:pt x="81816" y="57272"/>
                  <a:pt x="81816" y="76361"/>
                  <a:pt x="81816" y="76361"/>
                </a:cubicBezTo>
                <a:close/>
                <a:moveTo>
                  <a:pt x="60000" y="49088"/>
                </a:moveTo>
                <a:cubicBezTo>
                  <a:pt x="66022" y="49088"/>
                  <a:pt x="70911" y="53977"/>
                  <a:pt x="70911" y="60000"/>
                </a:cubicBezTo>
                <a:cubicBezTo>
                  <a:pt x="70911" y="66022"/>
                  <a:pt x="66022" y="70911"/>
                  <a:pt x="60000" y="70911"/>
                </a:cubicBezTo>
                <a:cubicBezTo>
                  <a:pt x="53977" y="70911"/>
                  <a:pt x="49088" y="66022"/>
                  <a:pt x="49088" y="60000"/>
                </a:cubicBezTo>
                <a:cubicBezTo>
                  <a:pt x="49088" y="53977"/>
                  <a:pt x="53977" y="49088"/>
                  <a:pt x="60000" y="49088"/>
                </a:cubicBezTo>
                <a:moveTo>
                  <a:pt x="70911" y="40911"/>
                </a:moveTo>
                <a:lnTo>
                  <a:pt x="79088" y="40911"/>
                </a:lnTo>
                <a:lnTo>
                  <a:pt x="79088" y="49088"/>
                </a:lnTo>
                <a:lnTo>
                  <a:pt x="70911" y="49088"/>
                </a:lnTo>
                <a:cubicBezTo>
                  <a:pt x="70911" y="49088"/>
                  <a:pt x="70911" y="40911"/>
                  <a:pt x="70911" y="40911"/>
                </a:cubicBezTo>
                <a:close/>
                <a:moveTo>
                  <a:pt x="76361" y="32727"/>
                </a:moveTo>
                <a:lnTo>
                  <a:pt x="43638" y="32727"/>
                </a:lnTo>
                <a:cubicBezTo>
                  <a:pt x="37611" y="32727"/>
                  <a:pt x="32727" y="37611"/>
                  <a:pt x="32727" y="43638"/>
                </a:cubicBezTo>
                <a:lnTo>
                  <a:pt x="32727" y="76361"/>
                </a:lnTo>
                <a:cubicBezTo>
                  <a:pt x="32727" y="82388"/>
                  <a:pt x="37611" y="87272"/>
                  <a:pt x="43638" y="87272"/>
                </a:cubicBezTo>
                <a:lnTo>
                  <a:pt x="76361" y="87272"/>
                </a:lnTo>
                <a:cubicBezTo>
                  <a:pt x="82388" y="87272"/>
                  <a:pt x="87272" y="82388"/>
                  <a:pt x="87272" y="76361"/>
                </a:cubicBezTo>
                <a:lnTo>
                  <a:pt x="87272" y="43638"/>
                </a:lnTo>
                <a:cubicBezTo>
                  <a:pt x="87272" y="37611"/>
                  <a:pt x="82388" y="32727"/>
                  <a:pt x="76361" y="32727"/>
                </a:cubicBezTo>
                <a:moveTo>
                  <a:pt x="60000" y="114544"/>
                </a:moveTo>
                <a:cubicBezTo>
                  <a:pt x="29872" y="114544"/>
                  <a:pt x="5455" y="90127"/>
                  <a:pt x="5455" y="60000"/>
                </a:cubicBezTo>
                <a:cubicBezTo>
                  <a:pt x="5455" y="29877"/>
                  <a:pt x="29872" y="5455"/>
                  <a:pt x="60000" y="5455"/>
                </a:cubicBezTo>
                <a:cubicBezTo>
                  <a:pt x="90127" y="5455"/>
                  <a:pt x="114544" y="29877"/>
                  <a:pt x="114544" y="60000"/>
                </a:cubicBezTo>
                <a:cubicBezTo>
                  <a:pt x="114544" y="90127"/>
                  <a:pt x="90127" y="114544"/>
                  <a:pt x="60000" y="114544"/>
                </a:cubicBezTo>
                <a:moveTo>
                  <a:pt x="60000" y="0"/>
                </a:moveTo>
                <a:cubicBezTo>
                  <a:pt x="26861" y="0"/>
                  <a:pt x="0" y="26861"/>
                  <a:pt x="0" y="60000"/>
                </a:cubicBezTo>
                <a:cubicBezTo>
                  <a:pt x="0" y="93138"/>
                  <a:pt x="26861" y="120000"/>
                  <a:pt x="60000" y="120000"/>
                </a:cubicBezTo>
                <a:cubicBezTo>
                  <a:pt x="93138" y="120000"/>
                  <a:pt x="120000" y="93138"/>
                  <a:pt x="120000" y="60000"/>
                </a:cubicBezTo>
                <a:cubicBezTo>
                  <a:pt x="120000" y="26861"/>
                  <a:pt x="93138" y="0"/>
                  <a:pt x="60000" y="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lIns="19038" tIns="19038" rIns="19038" bIns="19038" anchor="ctr" anchorCtr="0">
            <a:noAutofit/>
          </a:bodyPr>
          <a:lstStyle/>
          <a:p>
            <a:endParaRPr sz="1500" dirty="0">
              <a:solidFill>
                <a:schemeClr val="bg2"/>
              </a:solidFill>
              <a:latin typeface="Lato"/>
              <a:ea typeface="Lato"/>
              <a:cs typeface="Lato"/>
              <a:sym typeface="Lato"/>
            </a:endParaRP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82B50A62-CAB7-AC4A-9CB4-B30C0DFFCBBB}"/>
              </a:ext>
            </a:extLst>
          </p:cNvPr>
          <p:cNvSpPr txBox="1"/>
          <p:nvPr/>
        </p:nvSpPr>
        <p:spPr>
          <a:xfrm>
            <a:off x="1781256" y="1834837"/>
            <a:ext cx="456148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  <a:latin typeface="NanumGothic" panose="020D0604000000000000" pitchFamily="34" charset="-127"/>
                <a:ea typeface="NanumGothic" panose="020D0604000000000000" pitchFamily="34" charset="-127"/>
              </a:rPr>
              <a:t>Co Founder </a:t>
            </a:r>
          </a:p>
        </p:txBody>
      </p:sp>
      <p:sp>
        <p:nvSpPr>
          <p:cNvPr id="36" name="Rectangle 35">
            <a:extLst>
              <a:ext uri="{FF2B5EF4-FFF2-40B4-BE49-F238E27FC236}">
                <a16:creationId xmlns:a16="http://schemas.microsoft.com/office/drawing/2014/main" id="{9ED5BEBC-8651-8346-B3BC-F0A73B6B2708}"/>
              </a:ext>
            </a:extLst>
          </p:cNvPr>
          <p:cNvSpPr/>
          <p:nvPr/>
        </p:nvSpPr>
        <p:spPr>
          <a:xfrm>
            <a:off x="1781257" y="2507694"/>
            <a:ext cx="6719276" cy="6210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lnSpc>
                <a:spcPct val="150000"/>
              </a:lnSpc>
              <a:spcBef>
                <a:spcPts val="1200"/>
              </a:spcBef>
              <a:defRPr/>
            </a:pP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Sed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diam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nibh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euismod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tincidunt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ut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laoreet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dolore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magna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aliquam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erat minim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veniam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,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quis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nostrud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exerci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tation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ullamcorper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suscipit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lobortis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aliquip</a:t>
            </a:r>
            <a:r>
              <a:rPr lang="id-ID" sz="1200" dirty="0">
                <a:solidFill>
                  <a:schemeClr val="bg2"/>
                </a:solidFill>
                <a:latin typeface="DM Sans" pitchFamily="2" charset="77"/>
                <a:cs typeface="Helvetica"/>
              </a:rPr>
              <a:t> </a:t>
            </a:r>
            <a:r>
              <a:rPr lang="id-ID" sz="1200" dirty="0" err="1">
                <a:solidFill>
                  <a:schemeClr val="bg2"/>
                </a:solidFill>
                <a:latin typeface="DM Sans" pitchFamily="2" charset="77"/>
                <a:cs typeface="Helvetica"/>
              </a:rPr>
              <a:t>ipsum</a:t>
            </a:r>
            <a:endParaRPr lang="id-ID" sz="1200" dirty="0">
              <a:solidFill>
                <a:schemeClr val="bg2"/>
              </a:solidFill>
              <a:latin typeface="DM Sans" pitchFamily="2" charset="77"/>
              <a:cs typeface="Helvetica"/>
            </a:endParaRPr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6E48FE6B-D62F-4113-B13E-3BDDBE1CB079}"/>
              </a:ext>
            </a:extLst>
          </p:cNvPr>
          <p:cNvSpPr/>
          <p:nvPr/>
        </p:nvSpPr>
        <p:spPr>
          <a:xfrm>
            <a:off x="11785963" y="392404"/>
            <a:ext cx="812074" cy="81207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70CC5D4C-25D8-E73B-6B9B-1534451CD2A0}"/>
              </a:ext>
            </a:extLst>
          </p:cNvPr>
          <p:cNvSpPr/>
          <p:nvPr/>
        </p:nvSpPr>
        <p:spPr>
          <a:xfrm>
            <a:off x="4511884" y="306934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A7EBE253-4CDF-43FF-CB83-C8492D14C0B8}"/>
              </a:ext>
            </a:extLst>
          </p:cNvPr>
          <p:cNvSpPr/>
          <p:nvPr/>
        </p:nvSpPr>
        <p:spPr>
          <a:xfrm>
            <a:off x="446718" y="6066649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6F3D891D-8F47-5F53-528B-00D77FEEA208}"/>
              </a:ext>
            </a:extLst>
          </p:cNvPr>
          <p:cNvSpPr/>
          <p:nvPr/>
        </p:nvSpPr>
        <p:spPr>
          <a:xfrm>
            <a:off x="11367677" y="2934871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5B5D5BC5-721B-CDC6-6F22-421136653B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3D932F3A-C9EE-D2A1-F9EE-742F572DAF7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2448077288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Oval 4">
            <a:extLst>
              <a:ext uri="{FF2B5EF4-FFF2-40B4-BE49-F238E27FC236}">
                <a16:creationId xmlns:a16="http://schemas.microsoft.com/office/drawing/2014/main" id="{623EB8F2-AC56-1F6B-D44A-8B356563015B}"/>
              </a:ext>
            </a:extLst>
          </p:cNvPr>
          <p:cNvSpPr/>
          <p:nvPr/>
        </p:nvSpPr>
        <p:spPr>
          <a:xfrm>
            <a:off x="3481358" y="-676807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2EC527A-A5BF-B6AE-3AE3-0509CE593D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4" name="Picture Placeholder 32">
            <a:extLst>
              <a:ext uri="{FF2B5EF4-FFF2-40B4-BE49-F238E27FC236}">
                <a16:creationId xmlns:a16="http://schemas.microsoft.com/office/drawing/2014/main" id="{AB4AF499-58C1-6428-A46E-6C89612F8D56}"/>
              </a:ext>
            </a:extLst>
          </p:cNvPr>
          <p:cNvSpPr txBox="1">
            <a:spLocks/>
          </p:cNvSpPr>
          <p:nvPr/>
        </p:nvSpPr>
        <p:spPr>
          <a:xfrm>
            <a:off x="4641273" y="1"/>
            <a:ext cx="7550727" cy="3429001"/>
          </a:xfrm>
          <a:custGeom>
            <a:avLst/>
            <a:gdLst>
              <a:gd name="connsiteX0" fmla="*/ 0 w 7550727"/>
              <a:gd name="connsiteY0" fmla="*/ 0 h 3429001"/>
              <a:gd name="connsiteX1" fmla="*/ 7550727 w 7550727"/>
              <a:gd name="connsiteY1" fmla="*/ 0 h 3429001"/>
              <a:gd name="connsiteX2" fmla="*/ 7550727 w 7550727"/>
              <a:gd name="connsiteY2" fmla="*/ 3429001 h 3429001"/>
              <a:gd name="connsiteX3" fmla="*/ 481461 w 7550727"/>
              <a:gd name="connsiteY3" fmla="*/ 3429001 h 3429001"/>
              <a:gd name="connsiteX4" fmla="*/ 0 w 7550727"/>
              <a:gd name="connsiteY4" fmla="*/ 2947540 h 34290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50727" h="3429001">
                <a:moveTo>
                  <a:pt x="0" y="0"/>
                </a:moveTo>
                <a:lnTo>
                  <a:pt x="7550727" y="0"/>
                </a:lnTo>
                <a:lnTo>
                  <a:pt x="7550727" y="3429001"/>
                </a:lnTo>
                <a:lnTo>
                  <a:pt x="481461" y="3429001"/>
                </a:lnTo>
                <a:cubicBezTo>
                  <a:pt x="215557" y="3429001"/>
                  <a:pt x="0" y="3213444"/>
                  <a:pt x="0" y="2947540"/>
                </a:cubicBezTo>
                <a:close/>
              </a:path>
            </a:pathLst>
          </a:cu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53885E72-2958-665B-CEA7-5742B446F736}"/>
              </a:ext>
            </a:extLst>
          </p:cNvPr>
          <p:cNvSpPr/>
          <p:nvPr/>
        </p:nvSpPr>
        <p:spPr>
          <a:xfrm>
            <a:off x="-1020617" y="5297038"/>
            <a:ext cx="1251248" cy="1251246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8E565BED-20DE-1D63-EB88-8244A746651C}"/>
              </a:ext>
            </a:extLst>
          </p:cNvPr>
          <p:cNvSpPr txBox="1"/>
          <p:nvPr/>
        </p:nvSpPr>
        <p:spPr>
          <a:xfrm>
            <a:off x="838793" y="5113487"/>
            <a:ext cx="4501272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9873EFE-6A0F-AEDA-AEAB-240EA7C12D5B}"/>
              </a:ext>
            </a:extLst>
          </p:cNvPr>
          <p:cNvSpPr txBox="1"/>
          <p:nvPr/>
        </p:nvSpPr>
        <p:spPr>
          <a:xfrm>
            <a:off x="838792" y="4774933"/>
            <a:ext cx="34206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Write Something About Here</a:t>
            </a:r>
            <a:endParaRPr lang="en-ID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F5EE879-C512-F37E-FC32-D22C547FDCAD}"/>
              </a:ext>
            </a:extLst>
          </p:cNvPr>
          <p:cNvSpPr txBox="1"/>
          <p:nvPr/>
        </p:nvSpPr>
        <p:spPr>
          <a:xfrm>
            <a:off x="6297483" y="5113487"/>
            <a:ext cx="4501272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8793152-94E3-9D5E-FC88-D102037DAD83}"/>
              </a:ext>
            </a:extLst>
          </p:cNvPr>
          <p:cNvSpPr txBox="1"/>
          <p:nvPr/>
        </p:nvSpPr>
        <p:spPr>
          <a:xfrm>
            <a:off x="6297482" y="4774933"/>
            <a:ext cx="34206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</a:rPr>
              <a:t>Write</a:t>
            </a:r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 Something About Here</a:t>
            </a:r>
            <a:endParaRPr lang="en-ID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C65F453-CC45-04E9-E44F-0F8A2DBE5C30}"/>
              </a:ext>
            </a:extLst>
          </p:cNvPr>
          <p:cNvSpPr txBox="1"/>
          <p:nvPr/>
        </p:nvSpPr>
        <p:spPr>
          <a:xfrm>
            <a:off x="895350" y="802973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Gallery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2023BB02-BA74-31C7-393E-F288EC76FE2F}"/>
              </a:ext>
            </a:extLst>
          </p:cNvPr>
          <p:cNvSpPr txBox="1"/>
          <p:nvPr/>
        </p:nvSpPr>
        <p:spPr>
          <a:xfrm>
            <a:off x="895348" y="1203083"/>
            <a:ext cx="4272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Portfolio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6F0C2FB4-584E-C51C-238C-5730002DB6DA}"/>
              </a:ext>
            </a:extLst>
          </p:cNvPr>
          <p:cNvSpPr/>
          <p:nvPr/>
        </p:nvSpPr>
        <p:spPr>
          <a:xfrm>
            <a:off x="11509429" y="5113487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1" name="Oval 20">
            <a:extLst>
              <a:ext uri="{FF2B5EF4-FFF2-40B4-BE49-F238E27FC236}">
                <a16:creationId xmlns:a16="http://schemas.microsoft.com/office/drawing/2014/main" id="{0C9F5350-C441-7CF7-B15D-53466CE4793A}"/>
              </a:ext>
            </a:extLst>
          </p:cNvPr>
          <p:cNvSpPr/>
          <p:nvPr/>
        </p:nvSpPr>
        <p:spPr>
          <a:xfrm>
            <a:off x="3329060" y="1042329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Oval 21">
            <a:extLst>
              <a:ext uri="{FF2B5EF4-FFF2-40B4-BE49-F238E27FC236}">
                <a16:creationId xmlns:a16="http://schemas.microsoft.com/office/drawing/2014/main" id="{4C82359B-1CB7-0534-2C4D-C2696C029DA9}"/>
              </a:ext>
            </a:extLst>
          </p:cNvPr>
          <p:cNvSpPr/>
          <p:nvPr/>
        </p:nvSpPr>
        <p:spPr>
          <a:xfrm>
            <a:off x="1381756" y="6679051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E0F65479-AB16-A1BE-31A0-299D4C1F8359}"/>
              </a:ext>
            </a:extLst>
          </p:cNvPr>
          <p:cNvSpPr txBox="1">
            <a:spLocks/>
          </p:cNvSpPr>
          <p:nvPr/>
        </p:nvSpPr>
        <p:spPr>
          <a:xfrm>
            <a:off x="980907" y="2427317"/>
            <a:ext cx="4854628" cy="2003366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647700" dist="316933" dir="5400000" sx="95000" sy="95000" algn="ctr" rotWithShape="0">
              <a:srgbClr val="000000">
                <a:alpha val="9957"/>
              </a:srgbClr>
            </a:outerShdw>
          </a:effectLst>
        </p:spPr>
      </p:sp>
      <p:sp>
        <p:nvSpPr>
          <p:cNvPr id="14" name="Picture Placeholder 2">
            <a:extLst>
              <a:ext uri="{FF2B5EF4-FFF2-40B4-BE49-F238E27FC236}">
                <a16:creationId xmlns:a16="http://schemas.microsoft.com/office/drawing/2014/main" id="{B0D773E9-FCDD-21F4-EB46-147590CBDF7E}"/>
              </a:ext>
            </a:extLst>
          </p:cNvPr>
          <p:cNvSpPr txBox="1">
            <a:spLocks/>
          </p:cNvSpPr>
          <p:nvPr/>
        </p:nvSpPr>
        <p:spPr>
          <a:xfrm>
            <a:off x="6439597" y="2427317"/>
            <a:ext cx="4854628" cy="2003366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647700" dist="316933" dir="5400000" sx="95000" sy="95000" algn="ctr" rotWithShape="0">
              <a:srgbClr val="000000">
                <a:alpha val="9957"/>
              </a:srgbClr>
            </a:outerShdw>
          </a:effectLst>
        </p:spPr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6C300C27-EB10-3BB1-9006-98EF5704619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D08311A4-E588-245F-EB47-9725D3E7269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623357634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7CB51669-7E53-9D3F-6879-8D5DAE1BBD2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380F8DCF-80B5-69EC-C808-E0A407810D6D}"/>
              </a:ext>
            </a:extLst>
          </p:cNvPr>
          <p:cNvSpPr txBox="1">
            <a:spLocks/>
          </p:cNvSpPr>
          <p:nvPr/>
        </p:nvSpPr>
        <p:spPr>
          <a:xfrm>
            <a:off x="2646022" y="2416065"/>
            <a:ext cx="8534400" cy="2025869"/>
          </a:xfrm>
          <a:prstGeom prst="round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3" name="Oval 22">
            <a:extLst>
              <a:ext uri="{FF2B5EF4-FFF2-40B4-BE49-F238E27FC236}">
                <a16:creationId xmlns:a16="http://schemas.microsoft.com/office/drawing/2014/main" id="{91CA879B-4CAC-7337-C36C-FCAF80104CB1}"/>
              </a:ext>
            </a:extLst>
          </p:cNvPr>
          <p:cNvSpPr/>
          <p:nvPr/>
        </p:nvSpPr>
        <p:spPr>
          <a:xfrm>
            <a:off x="7604889" y="-879096"/>
            <a:ext cx="1251248" cy="1251246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B3FD376E-663B-FDEF-DAA8-39D6C6AB801E}"/>
              </a:ext>
            </a:extLst>
          </p:cNvPr>
          <p:cNvSpPr/>
          <p:nvPr/>
        </p:nvSpPr>
        <p:spPr>
          <a:xfrm>
            <a:off x="-1263700" y="5362822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472AD332-2C55-469B-2336-DE52F2514F78}"/>
              </a:ext>
            </a:extLst>
          </p:cNvPr>
          <p:cNvSpPr txBox="1"/>
          <p:nvPr/>
        </p:nvSpPr>
        <p:spPr>
          <a:xfrm>
            <a:off x="3167495" y="2881154"/>
            <a:ext cx="376108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bg2"/>
                </a:solidFill>
              </a:rPr>
              <a:t>Gallery</a:t>
            </a:r>
            <a:endParaRPr lang="en-ID" sz="2000" spc="600" dirty="0">
              <a:solidFill>
                <a:schemeClr val="bg2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24F1020F-6AE3-A5D8-C812-C623FFC1B83E}"/>
              </a:ext>
            </a:extLst>
          </p:cNvPr>
          <p:cNvSpPr txBox="1"/>
          <p:nvPr/>
        </p:nvSpPr>
        <p:spPr>
          <a:xfrm>
            <a:off x="3167493" y="3281264"/>
            <a:ext cx="4272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Portfolio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B06932EC-9213-B94B-92E9-F4606DFAD159}"/>
              </a:ext>
            </a:extLst>
          </p:cNvPr>
          <p:cNvSpPr txBox="1"/>
          <p:nvPr/>
        </p:nvSpPr>
        <p:spPr>
          <a:xfrm>
            <a:off x="3167494" y="1167050"/>
            <a:ext cx="4501272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06BE6FC9-7866-717C-5C4D-D8AD6256C0DC}"/>
              </a:ext>
            </a:extLst>
          </p:cNvPr>
          <p:cNvSpPr txBox="1"/>
          <p:nvPr/>
        </p:nvSpPr>
        <p:spPr>
          <a:xfrm>
            <a:off x="3167493" y="828496"/>
            <a:ext cx="34206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Write Something About Here</a:t>
            </a:r>
            <a:endParaRPr lang="en-ID" sz="1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E86C054-4B38-5AC5-F001-66D60C126559}"/>
              </a:ext>
            </a:extLst>
          </p:cNvPr>
          <p:cNvSpPr txBox="1"/>
          <p:nvPr/>
        </p:nvSpPr>
        <p:spPr>
          <a:xfrm>
            <a:off x="3167494" y="5031837"/>
            <a:ext cx="4501272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pic>
        <p:nvPicPr>
          <p:cNvPr id="22" name="Graphic 21">
            <a:extLst>
              <a:ext uri="{FF2B5EF4-FFF2-40B4-BE49-F238E27FC236}">
                <a16:creationId xmlns:a16="http://schemas.microsoft.com/office/drawing/2014/main" id="{0147F9DB-FDA3-24D4-DFA2-92CB5132EB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011578" y="2910840"/>
            <a:ext cx="1036318" cy="1036318"/>
          </a:xfrm>
          <a:prstGeom prst="rect">
            <a:avLst/>
          </a:prstGeom>
        </p:spPr>
      </p:pic>
      <p:sp>
        <p:nvSpPr>
          <p:cNvPr id="25" name="Oval 24">
            <a:extLst>
              <a:ext uri="{FF2B5EF4-FFF2-40B4-BE49-F238E27FC236}">
                <a16:creationId xmlns:a16="http://schemas.microsoft.com/office/drawing/2014/main" id="{A7729FB5-15A5-9406-45C7-F6967C442D57}"/>
              </a:ext>
            </a:extLst>
          </p:cNvPr>
          <p:cNvSpPr/>
          <p:nvPr/>
        </p:nvSpPr>
        <p:spPr>
          <a:xfrm>
            <a:off x="1529736" y="5240647"/>
            <a:ext cx="201556" cy="2015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6" name="Oval 25">
            <a:extLst>
              <a:ext uri="{FF2B5EF4-FFF2-40B4-BE49-F238E27FC236}">
                <a16:creationId xmlns:a16="http://schemas.microsoft.com/office/drawing/2014/main" id="{9CCE48A1-ACDB-E747-21F0-4DCAEBE256DA}"/>
              </a:ext>
            </a:extLst>
          </p:cNvPr>
          <p:cNvSpPr/>
          <p:nvPr/>
        </p:nvSpPr>
        <p:spPr>
          <a:xfrm>
            <a:off x="11451053" y="581753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7" name="Oval 26">
            <a:extLst>
              <a:ext uri="{FF2B5EF4-FFF2-40B4-BE49-F238E27FC236}">
                <a16:creationId xmlns:a16="http://schemas.microsoft.com/office/drawing/2014/main" id="{2867D5FF-6BDF-BE9F-68E3-8EC638319510}"/>
              </a:ext>
            </a:extLst>
          </p:cNvPr>
          <p:cNvSpPr/>
          <p:nvPr/>
        </p:nvSpPr>
        <p:spPr>
          <a:xfrm>
            <a:off x="3044121" y="114895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8" name="Oval 27">
            <a:extLst>
              <a:ext uri="{FF2B5EF4-FFF2-40B4-BE49-F238E27FC236}">
                <a16:creationId xmlns:a16="http://schemas.microsoft.com/office/drawing/2014/main" id="{2AC182F3-4AD4-AC5C-2E3D-BD3043F6ED33}"/>
              </a:ext>
            </a:extLst>
          </p:cNvPr>
          <p:cNvSpPr/>
          <p:nvPr/>
        </p:nvSpPr>
        <p:spPr>
          <a:xfrm>
            <a:off x="6545206" y="6454089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453ADF1-2555-3B72-AB0A-27E95366923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99BADA6D-84BC-8E14-F642-758260CE522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8611844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Click="0" advTm="0"/>
    </mc:Choice>
    <mc:Fallback xmlns="">
      <p:transition advClick="0" advTm="0"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A26EA962-0861-4D33-C5E0-A193629900C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F5D6B011-7028-D3F7-17F1-2AC5CE89B600}"/>
              </a:ext>
            </a:extLst>
          </p:cNvPr>
          <p:cNvSpPr/>
          <p:nvPr/>
        </p:nvSpPr>
        <p:spPr>
          <a:xfrm>
            <a:off x="1477574" y="5008034"/>
            <a:ext cx="4498416" cy="4498416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Rounded Rectangle 3">
            <a:extLst>
              <a:ext uri="{FF2B5EF4-FFF2-40B4-BE49-F238E27FC236}">
                <a16:creationId xmlns:a16="http://schemas.microsoft.com/office/drawing/2014/main" id="{159A247E-9847-CB45-9B15-854269A7B556}"/>
              </a:ext>
            </a:extLst>
          </p:cNvPr>
          <p:cNvSpPr/>
          <p:nvPr/>
        </p:nvSpPr>
        <p:spPr>
          <a:xfrm>
            <a:off x="2732010" y="1621448"/>
            <a:ext cx="7406986" cy="2266950"/>
          </a:xfrm>
          <a:prstGeom prst="roundRect">
            <a:avLst>
              <a:gd name="adj" fmla="val 10243"/>
            </a:avLst>
          </a:prstGeom>
          <a:solidFill>
            <a:schemeClr val="accent2"/>
          </a:solidFill>
          <a:ln>
            <a:noFill/>
          </a:ln>
          <a:effectLst>
            <a:outerShdw blurRad="622300" dist="546100" dir="2400000" sx="99000" sy="99000" algn="ctr" rotWithShape="0">
              <a:prstClr val="black">
                <a:alpha val="1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: Top Corners Rounded 63">
            <a:extLst>
              <a:ext uri="{FF2B5EF4-FFF2-40B4-BE49-F238E27FC236}">
                <a16:creationId xmlns:a16="http://schemas.microsoft.com/office/drawing/2014/main" id="{481E9B4C-0D24-4AFB-B4F9-5A136736238C}"/>
              </a:ext>
            </a:extLst>
          </p:cNvPr>
          <p:cNvSpPr/>
          <p:nvPr/>
        </p:nvSpPr>
        <p:spPr>
          <a:xfrm>
            <a:off x="2931139" y="1828800"/>
            <a:ext cx="7008728" cy="1852246"/>
          </a:xfrm>
          <a:prstGeom prst="roundRect">
            <a:avLst>
              <a:gd name="adj" fmla="val 9353"/>
            </a:avLst>
          </a:prstGeom>
          <a:gradFill flip="none" rotWithShape="1">
            <a:gsLst>
              <a:gs pos="0">
                <a:schemeClr val="accent2"/>
              </a:gs>
              <a:gs pos="100000">
                <a:schemeClr val="accent2">
                  <a:lumMod val="75000"/>
                </a:schemeClr>
              </a:gs>
            </a:gsLst>
            <a:lin ang="135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3FDC2BA-B31A-1F49-98B8-79FF646F449A}"/>
              </a:ext>
            </a:extLst>
          </p:cNvPr>
          <p:cNvSpPr txBox="1"/>
          <p:nvPr/>
        </p:nvSpPr>
        <p:spPr>
          <a:xfrm>
            <a:off x="3258406" y="1936689"/>
            <a:ext cx="3643240" cy="707886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4000" b="1">
                <a:solidFill>
                  <a:schemeClr val="bg1"/>
                </a:solidFill>
                <a:latin typeface="+mj-lt"/>
              </a:defRPr>
            </a:lvl1pPr>
          </a:lstStyle>
          <a:p>
            <a:r>
              <a:rPr lang="en-US" dirty="0">
                <a:solidFill>
                  <a:schemeClr val="bg2"/>
                </a:solidFill>
              </a:rPr>
              <a:t>About Us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BFEADB7B-0993-5B43-A0BF-FF148001D251}"/>
              </a:ext>
            </a:extLst>
          </p:cNvPr>
          <p:cNvSpPr/>
          <p:nvPr/>
        </p:nvSpPr>
        <p:spPr>
          <a:xfrm>
            <a:off x="3258406" y="2583401"/>
            <a:ext cx="6588979" cy="893834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 err="1">
                <a:solidFill>
                  <a:schemeClr val="bg2"/>
                </a:solidFill>
              </a:rPr>
              <a:t>Lorem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ipsum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dolor</a:t>
            </a:r>
            <a:r>
              <a:rPr lang="id-ID" sz="1200" dirty="0">
                <a:solidFill>
                  <a:schemeClr val="bg2"/>
                </a:solidFill>
              </a:rPr>
              <a:t> sit </a:t>
            </a:r>
            <a:r>
              <a:rPr lang="id-ID" sz="1200" dirty="0" err="1">
                <a:solidFill>
                  <a:schemeClr val="bg2"/>
                </a:solidFill>
              </a:rPr>
              <a:t>amet</a:t>
            </a:r>
            <a:r>
              <a:rPr lang="id-ID" sz="1200" dirty="0">
                <a:solidFill>
                  <a:schemeClr val="bg2"/>
                </a:solidFill>
              </a:rPr>
              <a:t>, </a:t>
            </a:r>
            <a:r>
              <a:rPr lang="id-ID" sz="1200" dirty="0" err="1">
                <a:solidFill>
                  <a:schemeClr val="bg2"/>
                </a:solidFill>
              </a:rPr>
              <a:t>consectetuer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adipiscing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elit</a:t>
            </a:r>
            <a:r>
              <a:rPr lang="id-ID" sz="1200" dirty="0">
                <a:solidFill>
                  <a:schemeClr val="bg2"/>
                </a:solidFill>
              </a:rPr>
              <a:t>, </a:t>
            </a:r>
            <a:r>
              <a:rPr lang="id-ID" sz="1200" dirty="0" err="1">
                <a:solidFill>
                  <a:schemeClr val="bg2"/>
                </a:solidFill>
              </a:rPr>
              <a:t>sed</a:t>
            </a:r>
            <a:r>
              <a:rPr lang="id-ID" sz="1200" dirty="0">
                <a:solidFill>
                  <a:schemeClr val="bg2"/>
                </a:solidFill>
              </a:rPr>
              <a:t> diam </a:t>
            </a:r>
            <a:r>
              <a:rPr lang="id-ID" sz="1200" dirty="0" err="1">
                <a:solidFill>
                  <a:schemeClr val="bg2"/>
                </a:solidFill>
              </a:rPr>
              <a:t>nonummy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nibh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euismod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tincidunt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ut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laoreet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dolore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magna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aliquam</a:t>
            </a:r>
            <a:r>
              <a:rPr lang="id-ID" sz="1200" dirty="0">
                <a:solidFill>
                  <a:schemeClr val="bg2"/>
                </a:solidFill>
              </a:rPr>
              <a:t> erat </a:t>
            </a:r>
            <a:r>
              <a:rPr lang="id-ID" sz="1200" dirty="0" err="1">
                <a:solidFill>
                  <a:schemeClr val="bg2"/>
                </a:solidFill>
              </a:rPr>
              <a:t>volutpat</a:t>
            </a:r>
            <a:r>
              <a:rPr lang="id-ID" sz="1200" dirty="0">
                <a:solidFill>
                  <a:schemeClr val="bg2"/>
                </a:solidFill>
              </a:rPr>
              <a:t>. Ut </a:t>
            </a:r>
            <a:r>
              <a:rPr lang="id-ID" sz="1200" dirty="0" err="1">
                <a:solidFill>
                  <a:schemeClr val="bg2"/>
                </a:solidFill>
              </a:rPr>
              <a:t>wisi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enim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ad</a:t>
            </a:r>
            <a:r>
              <a:rPr lang="id-ID" sz="1200" dirty="0">
                <a:solidFill>
                  <a:schemeClr val="bg2"/>
                </a:solidFill>
              </a:rPr>
              <a:t> minim </a:t>
            </a:r>
            <a:r>
              <a:rPr lang="id-ID" sz="1200" dirty="0" err="1">
                <a:solidFill>
                  <a:schemeClr val="bg2"/>
                </a:solidFill>
              </a:rPr>
              <a:t>veniam</a:t>
            </a:r>
            <a:r>
              <a:rPr lang="id-ID" sz="1200" dirty="0">
                <a:solidFill>
                  <a:schemeClr val="bg2"/>
                </a:solidFill>
              </a:rPr>
              <a:t>, </a:t>
            </a:r>
            <a:r>
              <a:rPr lang="id-ID" sz="1200" dirty="0" err="1">
                <a:solidFill>
                  <a:schemeClr val="bg2"/>
                </a:solidFill>
              </a:rPr>
              <a:t>quis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nostrud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exerci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tation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ullamcorper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suscipit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lobortis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nisl</a:t>
            </a:r>
            <a:r>
              <a:rPr lang="id-ID" sz="1200" dirty="0">
                <a:solidFill>
                  <a:schemeClr val="bg2"/>
                </a:solidFill>
              </a:rPr>
              <a:t> </a:t>
            </a:r>
            <a:r>
              <a:rPr lang="id-ID" sz="1200" dirty="0" err="1">
                <a:solidFill>
                  <a:schemeClr val="bg2"/>
                </a:solidFill>
              </a:rPr>
              <a:t>aliquip</a:t>
            </a:r>
            <a:endParaRPr lang="id-ID" sz="1200" dirty="0">
              <a:solidFill>
                <a:schemeClr val="bg2"/>
              </a:solidFill>
            </a:endParaRP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0856AC14-EB41-3C4B-ACD9-57D255AE948A}"/>
              </a:ext>
            </a:extLst>
          </p:cNvPr>
          <p:cNvSpPr/>
          <p:nvPr/>
        </p:nvSpPr>
        <p:spPr>
          <a:xfrm>
            <a:off x="6298045" y="4760158"/>
            <a:ext cx="4031288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dolor sit amet, consectetuer adipiscing elit, sed diam nonummy nibh euismod tincidunt ut laoreet dolore magna aliquam erat</a:t>
            </a:r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EEA5FFD1-C8AF-8541-8CE0-1455C734A533}"/>
              </a:ext>
            </a:extLst>
          </p:cNvPr>
          <p:cNvSpPr/>
          <p:nvPr/>
        </p:nvSpPr>
        <p:spPr>
          <a:xfrm>
            <a:off x="5265384" y="4699397"/>
            <a:ext cx="808891" cy="80889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E33BBE7-3A5B-4B44-33A3-144B2E7ADFF1}"/>
              </a:ext>
            </a:extLst>
          </p:cNvPr>
          <p:cNvSpPr/>
          <p:nvPr/>
        </p:nvSpPr>
        <p:spPr>
          <a:xfrm>
            <a:off x="10536131" y="-2257309"/>
            <a:ext cx="3311738" cy="3311736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FD8FC4E4-A173-9B0E-68C7-4F2F5F406BAD}"/>
              </a:ext>
            </a:extLst>
          </p:cNvPr>
          <p:cNvSpPr/>
          <p:nvPr/>
        </p:nvSpPr>
        <p:spPr>
          <a:xfrm>
            <a:off x="6525535" y="937631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BEBF7289-4594-C073-A94D-522B53B579BA}"/>
              </a:ext>
            </a:extLst>
          </p:cNvPr>
          <p:cNvSpPr/>
          <p:nvPr/>
        </p:nvSpPr>
        <p:spPr>
          <a:xfrm>
            <a:off x="11296174" y="3293148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0" name="Graphic 9" descr="Briefcase with solid fill">
            <a:extLst>
              <a:ext uri="{FF2B5EF4-FFF2-40B4-BE49-F238E27FC236}">
                <a16:creationId xmlns:a16="http://schemas.microsoft.com/office/drawing/2014/main" id="{3DC64DAB-5E9C-9EF8-3B64-1C8D4036E04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5470212" y="4904225"/>
            <a:ext cx="399234" cy="3992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1204953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Oval 14">
            <a:extLst>
              <a:ext uri="{FF2B5EF4-FFF2-40B4-BE49-F238E27FC236}">
                <a16:creationId xmlns:a16="http://schemas.microsoft.com/office/drawing/2014/main" id="{6207B6B4-6E46-289E-1F98-66299DA2FFDE}"/>
              </a:ext>
            </a:extLst>
          </p:cNvPr>
          <p:cNvSpPr/>
          <p:nvPr/>
        </p:nvSpPr>
        <p:spPr>
          <a:xfrm>
            <a:off x="9504032" y="-676807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3F546D41-0FA5-4BCD-2C98-A34BB38767D9}"/>
              </a:ext>
            </a:extLst>
          </p:cNvPr>
          <p:cNvSpPr/>
          <p:nvPr/>
        </p:nvSpPr>
        <p:spPr>
          <a:xfrm>
            <a:off x="263560" y="6224469"/>
            <a:ext cx="3016352" cy="3016348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Picture Placeholder 2">
            <a:extLst>
              <a:ext uri="{FF2B5EF4-FFF2-40B4-BE49-F238E27FC236}">
                <a16:creationId xmlns:a16="http://schemas.microsoft.com/office/drawing/2014/main" id="{835A89A3-7AA8-8617-C583-9E504991C967}"/>
              </a:ext>
            </a:extLst>
          </p:cNvPr>
          <p:cNvSpPr txBox="1">
            <a:spLocks/>
          </p:cNvSpPr>
          <p:nvPr/>
        </p:nvSpPr>
        <p:spPr>
          <a:xfrm>
            <a:off x="4316161" y="1056122"/>
            <a:ext cx="6781330" cy="2641068"/>
          </a:xfrm>
          <a:prstGeom prst="roundRect">
            <a:avLst/>
          </a:prstGeom>
          <a:solidFill>
            <a:schemeClr val="bg2"/>
          </a:solidFill>
          <a:ln>
            <a:noFill/>
          </a:ln>
          <a:effectLst>
            <a:outerShdw blurRad="647700" dist="316933" dir="5400000" sx="95000" sy="95000" algn="ctr" rotWithShape="0">
              <a:srgbClr val="000000">
                <a:alpha val="9957"/>
              </a:srgbClr>
            </a:outerShdw>
          </a:effectLst>
        </p:spPr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30AD0C8B-BDBF-CEBE-F134-94051AE09B70}"/>
              </a:ext>
            </a:extLst>
          </p:cNvPr>
          <p:cNvGrpSpPr/>
          <p:nvPr/>
        </p:nvGrpSpPr>
        <p:grpSpPr>
          <a:xfrm>
            <a:off x="6304451" y="4373152"/>
            <a:ext cx="4501273" cy="1080039"/>
            <a:chOff x="6803172" y="4262315"/>
            <a:chExt cx="4501273" cy="1080039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0A94440F-4149-9130-2250-039D626271E7}"/>
                </a:ext>
              </a:extLst>
            </p:cNvPr>
            <p:cNvSpPr txBox="1"/>
            <p:nvPr/>
          </p:nvSpPr>
          <p:spPr>
            <a:xfrm>
              <a:off x="6803173" y="4600869"/>
              <a:ext cx="4501272" cy="741485"/>
            </a:xfrm>
            <a:prstGeom prst="rect">
              <a:avLst/>
            </a:prstGeom>
            <a:noFill/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Lorem ipsum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dolor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sit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amet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consectetur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adipiscing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elit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,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sed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do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eiusmod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tempor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incididunt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labore et dolore magna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aliqua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ut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enim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 ad minim exercitation </a:t>
              </a:r>
              <a:r>
                <a:rPr lang="en-ID" sz="1200" dirty="0" err="1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ullamco</a:t>
              </a:r>
              <a:r>
                <a:rPr lang="en-ID" sz="1200" dirty="0">
                  <a:solidFill>
                    <a:schemeClr val="tx1">
                      <a:lumMod val="75000"/>
                      <a:lumOff val="25000"/>
                    </a:schemeClr>
                  </a:solidFill>
                </a:rPr>
                <a:t>.</a:t>
              </a:r>
            </a:p>
          </p:txBody>
        </p:sp>
        <p:sp>
          <p:nvSpPr>
            <p:cNvPr id="8" name="TextBox 7">
              <a:extLst>
                <a:ext uri="{FF2B5EF4-FFF2-40B4-BE49-F238E27FC236}">
                  <a16:creationId xmlns:a16="http://schemas.microsoft.com/office/drawing/2014/main" id="{A0997E4F-6A48-A6A3-CD94-E74B39C44165}"/>
                </a:ext>
              </a:extLst>
            </p:cNvPr>
            <p:cNvSpPr txBox="1"/>
            <p:nvPr/>
          </p:nvSpPr>
          <p:spPr>
            <a:xfrm>
              <a:off x="6803172" y="4262315"/>
              <a:ext cx="3420617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600" b="1" dirty="0">
                  <a:solidFill>
                    <a:schemeClr val="tx1">
                      <a:lumMod val="75000"/>
                      <a:lumOff val="25000"/>
                    </a:schemeClr>
                  </a:solidFill>
                  <a:latin typeface="+mj-lt"/>
                </a:rPr>
                <a:t>Write Something About Here</a:t>
              </a:r>
              <a:endParaRPr lang="en-ID" sz="1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endParaRPr>
            </a:p>
          </p:txBody>
        </p:sp>
      </p:grpSp>
      <p:sp>
        <p:nvSpPr>
          <p:cNvPr id="11" name="Oval 10">
            <a:extLst>
              <a:ext uri="{FF2B5EF4-FFF2-40B4-BE49-F238E27FC236}">
                <a16:creationId xmlns:a16="http://schemas.microsoft.com/office/drawing/2014/main" id="{686DD8D0-777C-1D0D-4DF9-DB248256BA9B}"/>
              </a:ext>
            </a:extLst>
          </p:cNvPr>
          <p:cNvSpPr/>
          <p:nvPr/>
        </p:nvSpPr>
        <p:spPr>
          <a:xfrm>
            <a:off x="4259876" y="4557144"/>
            <a:ext cx="712054" cy="712054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482D662B-FB55-AEAE-33B1-1E6F360D2EB9}"/>
              </a:ext>
            </a:extLst>
          </p:cNvPr>
          <p:cNvSpPr/>
          <p:nvPr/>
        </p:nvSpPr>
        <p:spPr>
          <a:xfrm>
            <a:off x="5175497" y="4557144"/>
            <a:ext cx="712054" cy="712054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31EFB9EC-C55C-A9B1-501B-5AECA9A6B552}"/>
              </a:ext>
            </a:extLst>
          </p:cNvPr>
          <p:cNvSpPr/>
          <p:nvPr/>
        </p:nvSpPr>
        <p:spPr>
          <a:xfrm>
            <a:off x="3603253" y="203273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FE4FD805-04B3-5731-2165-D3FE49BF51CC}"/>
              </a:ext>
            </a:extLst>
          </p:cNvPr>
          <p:cNvSpPr/>
          <p:nvPr/>
        </p:nvSpPr>
        <p:spPr>
          <a:xfrm>
            <a:off x="11638173" y="4055034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B54B9AD6-D61A-E7D3-8F57-D2693844453B}"/>
              </a:ext>
            </a:extLst>
          </p:cNvPr>
          <p:cNvSpPr/>
          <p:nvPr/>
        </p:nvSpPr>
        <p:spPr>
          <a:xfrm>
            <a:off x="4725187" y="6227041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2" name="Graphic 1" descr="Clipboard with solid fill">
            <a:extLst>
              <a:ext uri="{FF2B5EF4-FFF2-40B4-BE49-F238E27FC236}">
                <a16:creationId xmlns:a16="http://schemas.microsoft.com/office/drawing/2014/main" id="{E87A422D-0CAC-F692-AD43-A49430A8E9E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4434058" y="4731326"/>
            <a:ext cx="363690" cy="363690"/>
          </a:xfrm>
          <a:prstGeom prst="rect">
            <a:avLst/>
          </a:prstGeom>
        </p:spPr>
      </p:pic>
      <p:pic>
        <p:nvPicPr>
          <p:cNvPr id="3" name="Graphic 2" descr="Clipboard Badge with solid fill">
            <a:extLst>
              <a:ext uri="{FF2B5EF4-FFF2-40B4-BE49-F238E27FC236}">
                <a16:creationId xmlns:a16="http://schemas.microsoft.com/office/drawing/2014/main" id="{D4AB8C41-5EE8-C57C-A3D9-070A68B0534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5349679" y="4731326"/>
            <a:ext cx="363690" cy="363690"/>
          </a:xfrm>
          <a:prstGeom prst="rect">
            <a:avLst/>
          </a:prstGeom>
        </p:spPr>
      </p:pic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87B8018-5B2D-5E1C-6B02-D44517979A1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36F06861-92AF-9D2C-DD17-0778A499866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</p:spTree>
    <p:extLst>
      <p:ext uri="{BB962C8B-B14F-4D97-AF65-F5344CB8AC3E}">
        <p14:creationId xmlns:p14="http://schemas.microsoft.com/office/powerpoint/2010/main" val="16999860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 advClick="0" advTm="0"/>
    </mc:Choice>
    <mc:Fallback>
      <p:transition advClick="0" advTm="0"/>
    </mc:Fallback>
  </mc:AlternateContent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DB49B35-D6D1-2CF9-EBF5-F49A22DE704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83D137FA-E261-C488-C63C-33E5104E2506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1">
                  <a:lumMod val="50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51F040EF-D04B-4610-2141-4EEA6DD1B4E5}"/>
              </a:ext>
            </a:extLst>
          </p:cNvPr>
          <p:cNvSpPr/>
          <p:nvPr/>
        </p:nvSpPr>
        <p:spPr>
          <a:xfrm>
            <a:off x="2646838" y="2935941"/>
            <a:ext cx="2268070" cy="2268070"/>
          </a:xfrm>
          <a:prstGeom prst="ellipse">
            <a:avLst/>
          </a:prstGeom>
          <a:solidFill>
            <a:schemeClr val="accent3">
              <a:alpha val="12978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2EE704A4-731D-D490-5E11-BBA4B23357E0}"/>
              </a:ext>
            </a:extLst>
          </p:cNvPr>
          <p:cNvSpPr/>
          <p:nvPr/>
        </p:nvSpPr>
        <p:spPr>
          <a:xfrm>
            <a:off x="-414397" y="4069976"/>
            <a:ext cx="4394956" cy="4394950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E7B44099-8227-876D-CA73-36B72D678056}"/>
              </a:ext>
            </a:extLst>
          </p:cNvPr>
          <p:cNvSpPr/>
          <p:nvPr/>
        </p:nvSpPr>
        <p:spPr>
          <a:xfrm>
            <a:off x="6829983" y="2316299"/>
            <a:ext cx="3618292" cy="9119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 err="1">
                <a:solidFill>
                  <a:schemeClr val="bg2"/>
                </a:solidFill>
              </a:rPr>
              <a:t>Sed</a:t>
            </a:r>
            <a:r>
              <a:rPr lang="id-ID" sz="1100" dirty="0">
                <a:solidFill>
                  <a:schemeClr val="bg2"/>
                </a:solidFill>
              </a:rPr>
              <a:t> diam </a:t>
            </a:r>
            <a:r>
              <a:rPr lang="id-ID" sz="1100" dirty="0" err="1">
                <a:solidFill>
                  <a:schemeClr val="bg2"/>
                </a:solidFill>
              </a:rPr>
              <a:t>nibh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euismod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tincidunt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ut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laoreet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dolore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magna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aliquam</a:t>
            </a:r>
            <a:r>
              <a:rPr lang="id-ID" sz="1100" dirty="0">
                <a:solidFill>
                  <a:schemeClr val="bg2"/>
                </a:solidFill>
              </a:rPr>
              <a:t> erat </a:t>
            </a:r>
            <a:r>
              <a:rPr lang="id-ID" sz="1100" dirty="0" err="1">
                <a:solidFill>
                  <a:schemeClr val="bg2"/>
                </a:solidFill>
              </a:rPr>
              <a:t>volutpat</a:t>
            </a:r>
            <a:r>
              <a:rPr lang="id-ID" sz="1100" dirty="0">
                <a:solidFill>
                  <a:schemeClr val="bg2"/>
                </a:solidFill>
              </a:rPr>
              <a:t>. Ut </a:t>
            </a:r>
            <a:r>
              <a:rPr lang="id-ID" sz="1100" dirty="0" err="1">
                <a:solidFill>
                  <a:schemeClr val="bg2"/>
                </a:solidFill>
              </a:rPr>
              <a:t>wisi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enim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ad</a:t>
            </a:r>
            <a:r>
              <a:rPr lang="id-ID" sz="1100" dirty="0">
                <a:solidFill>
                  <a:schemeClr val="bg2"/>
                </a:solidFill>
              </a:rPr>
              <a:t> minim </a:t>
            </a:r>
            <a:r>
              <a:rPr lang="id-ID" sz="1100" dirty="0" err="1">
                <a:solidFill>
                  <a:schemeClr val="bg2"/>
                </a:solidFill>
              </a:rPr>
              <a:t>veniam</a:t>
            </a:r>
            <a:r>
              <a:rPr lang="id-ID" sz="1100" dirty="0">
                <a:solidFill>
                  <a:schemeClr val="bg2"/>
                </a:solidFill>
              </a:rPr>
              <a:t>, </a:t>
            </a:r>
            <a:r>
              <a:rPr lang="id-ID" sz="1100" dirty="0" err="1">
                <a:solidFill>
                  <a:schemeClr val="bg2"/>
                </a:solidFill>
              </a:rPr>
              <a:t>quis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nostrud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exerci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tation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ullamcorper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suscipit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lobortis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aliquip</a:t>
            </a:r>
            <a:r>
              <a:rPr lang="id-ID" sz="1100" dirty="0">
                <a:solidFill>
                  <a:schemeClr val="bg2"/>
                </a:solidFill>
              </a:rPr>
              <a:t> </a:t>
            </a:r>
            <a:r>
              <a:rPr lang="id-ID" sz="1100" dirty="0" err="1">
                <a:solidFill>
                  <a:schemeClr val="bg2"/>
                </a:solidFill>
              </a:rPr>
              <a:t>ipsum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56067C18-CAD3-756E-430E-4D010BFB03B8}"/>
              </a:ext>
            </a:extLst>
          </p:cNvPr>
          <p:cNvSpPr txBox="1"/>
          <p:nvPr/>
        </p:nvSpPr>
        <p:spPr>
          <a:xfrm>
            <a:off x="6829983" y="1541499"/>
            <a:ext cx="4272999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bg2"/>
                </a:solidFill>
                <a:latin typeface="+mj-lt"/>
              </a:rPr>
              <a:t>Let’s Talk With Us</a:t>
            </a:r>
            <a:endParaRPr lang="en-ID" sz="3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4" name="Oval 23">
            <a:extLst>
              <a:ext uri="{FF2B5EF4-FFF2-40B4-BE49-F238E27FC236}">
                <a16:creationId xmlns:a16="http://schemas.microsoft.com/office/drawing/2014/main" id="{29D0E7E7-F441-2CC5-A470-49E7B11981AE}"/>
              </a:ext>
            </a:extLst>
          </p:cNvPr>
          <p:cNvSpPr/>
          <p:nvPr/>
        </p:nvSpPr>
        <p:spPr>
          <a:xfrm>
            <a:off x="6829983" y="3576407"/>
            <a:ext cx="718299" cy="718299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Oval 24">
            <a:extLst>
              <a:ext uri="{FF2B5EF4-FFF2-40B4-BE49-F238E27FC236}">
                <a16:creationId xmlns:a16="http://schemas.microsoft.com/office/drawing/2014/main" id="{561F333D-2EA8-2E7C-C307-0EED815F0DCF}"/>
              </a:ext>
            </a:extLst>
          </p:cNvPr>
          <p:cNvSpPr/>
          <p:nvPr/>
        </p:nvSpPr>
        <p:spPr>
          <a:xfrm>
            <a:off x="6829983" y="4598202"/>
            <a:ext cx="718299" cy="718299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48333B25-D7FC-5144-75F2-2C58C284B488}"/>
              </a:ext>
            </a:extLst>
          </p:cNvPr>
          <p:cNvSpPr/>
          <p:nvPr/>
        </p:nvSpPr>
        <p:spPr>
          <a:xfrm>
            <a:off x="7599223" y="3693439"/>
            <a:ext cx="3618292" cy="48423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bg2"/>
                </a:solidFill>
              </a:rPr>
              <a:t>+01 2345 6789 0</a:t>
            </a:r>
          </a:p>
          <a:p>
            <a:pPr>
              <a:lnSpc>
                <a:spcPct val="120000"/>
              </a:lnSpc>
            </a:pPr>
            <a:r>
              <a:rPr lang="id-ID" sz="1100" dirty="0">
                <a:solidFill>
                  <a:schemeClr val="bg2"/>
                </a:solidFill>
              </a:rPr>
              <a:t>+01 2345 6789 0</a:t>
            </a: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0240F536-7E7C-6F54-6430-37E5F29BF9A9}"/>
              </a:ext>
            </a:extLst>
          </p:cNvPr>
          <p:cNvSpPr/>
          <p:nvPr/>
        </p:nvSpPr>
        <p:spPr>
          <a:xfrm>
            <a:off x="7599223" y="4816800"/>
            <a:ext cx="3618292" cy="2811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100" dirty="0" err="1">
                <a:solidFill>
                  <a:schemeClr val="bg2"/>
                </a:solidFill>
              </a:rPr>
              <a:t>addmail@yourmail.com</a:t>
            </a:r>
            <a:endParaRPr lang="id-ID" sz="1100" dirty="0">
              <a:solidFill>
                <a:schemeClr val="bg2"/>
              </a:solidFill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D1D6B3A6-9527-2B36-7670-2C8C726770D4}"/>
              </a:ext>
            </a:extLst>
          </p:cNvPr>
          <p:cNvSpPr/>
          <p:nvPr/>
        </p:nvSpPr>
        <p:spPr>
          <a:xfrm>
            <a:off x="8712226" y="-251559"/>
            <a:ext cx="3479774" cy="3479774"/>
          </a:xfrm>
          <a:prstGeom prst="ellipse">
            <a:avLst/>
          </a:prstGeom>
          <a:solidFill>
            <a:schemeClr val="accent2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61192D1D-D7CC-4263-F65C-935A5086E7FA}"/>
              </a:ext>
            </a:extLst>
          </p:cNvPr>
          <p:cNvSpPr/>
          <p:nvPr/>
        </p:nvSpPr>
        <p:spPr>
          <a:xfrm>
            <a:off x="5849257" y="5953824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7B4A3298-E267-6BDC-D0CF-AA3CE1628FE0}"/>
              </a:ext>
            </a:extLst>
          </p:cNvPr>
          <p:cNvSpPr/>
          <p:nvPr/>
        </p:nvSpPr>
        <p:spPr>
          <a:xfrm>
            <a:off x="11110658" y="925619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2" name="Oval 31">
            <a:extLst>
              <a:ext uri="{FF2B5EF4-FFF2-40B4-BE49-F238E27FC236}">
                <a16:creationId xmlns:a16="http://schemas.microsoft.com/office/drawing/2014/main" id="{5D798DC1-F8F2-D4A6-0EF5-B7C29F0CB6CB}"/>
              </a:ext>
            </a:extLst>
          </p:cNvPr>
          <p:cNvSpPr/>
          <p:nvPr/>
        </p:nvSpPr>
        <p:spPr>
          <a:xfrm>
            <a:off x="9580839" y="849117"/>
            <a:ext cx="399746" cy="3997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D33D6C57-6364-B85B-8A5F-736B8E45DD3D}"/>
              </a:ext>
            </a:extLst>
          </p:cNvPr>
          <p:cNvSpPr/>
          <p:nvPr/>
        </p:nvSpPr>
        <p:spPr>
          <a:xfrm>
            <a:off x="11217515" y="2192927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44EAAAC-4A49-9CC4-6FB5-E105ADD42113}"/>
              </a:ext>
            </a:extLst>
          </p:cNvPr>
          <p:cNvGrpSpPr/>
          <p:nvPr/>
        </p:nvGrpSpPr>
        <p:grpSpPr>
          <a:xfrm>
            <a:off x="1743725" y="3168153"/>
            <a:ext cx="2289399" cy="521694"/>
            <a:chOff x="1025301" y="907948"/>
            <a:chExt cx="2289399" cy="521694"/>
          </a:xfrm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grpSpPr>
        <p:sp>
          <p:nvSpPr>
            <p:cNvPr id="43" name="Freeform: Shape 33">
              <a:extLst>
                <a:ext uri="{FF2B5EF4-FFF2-40B4-BE49-F238E27FC236}">
                  <a16:creationId xmlns:a16="http://schemas.microsoft.com/office/drawing/2014/main" id="{C59AE764-38FF-9629-BE77-A3CBF92A0A3E}"/>
                </a:ext>
              </a:extLst>
            </p:cNvPr>
            <p:cNvSpPr/>
            <p:nvPr/>
          </p:nvSpPr>
          <p:spPr>
            <a:xfrm>
              <a:off x="1025301" y="907948"/>
              <a:ext cx="2289399" cy="521694"/>
            </a:xfrm>
            <a:custGeom>
              <a:avLst/>
              <a:gdLst/>
              <a:ahLst/>
              <a:cxnLst/>
              <a:rect l="l" t="t" r="r" b="b"/>
              <a:pathLst>
                <a:path w="1118178" h="254803">
                  <a:moveTo>
                    <a:pt x="311420" y="169869"/>
                  </a:moveTo>
                  <a:cubicBezTo>
                    <a:pt x="306486" y="169869"/>
                    <a:pt x="301846" y="170162"/>
                    <a:pt x="297500" y="170750"/>
                  </a:cubicBezTo>
                  <a:cubicBezTo>
                    <a:pt x="293153" y="171337"/>
                    <a:pt x="289335" y="172453"/>
                    <a:pt x="286046" y="174098"/>
                  </a:cubicBezTo>
                  <a:cubicBezTo>
                    <a:pt x="282756" y="175742"/>
                    <a:pt x="280172" y="177974"/>
                    <a:pt x="278292" y="180794"/>
                  </a:cubicBezTo>
                  <a:cubicBezTo>
                    <a:pt x="276413" y="183613"/>
                    <a:pt x="275473" y="187137"/>
                    <a:pt x="275473" y="191367"/>
                  </a:cubicBezTo>
                  <a:cubicBezTo>
                    <a:pt x="275473" y="199590"/>
                    <a:pt x="278234" y="205287"/>
                    <a:pt x="283755" y="208459"/>
                  </a:cubicBezTo>
                  <a:cubicBezTo>
                    <a:pt x="289276" y="211631"/>
                    <a:pt x="296853" y="213217"/>
                    <a:pt x="306486" y="213217"/>
                  </a:cubicBezTo>
                  <a:cubicBezTo>
                    <a:pt x="311655" y="213217"/>
                    <a:pt x="316589" y="213099"/>
                    <a:pt x="321288" y="212865"/>
                  </a:cubicBezTo>
                  <a:cubicBezTo>
                    <a:pt x="325987" y="212630"/>
                    <a:pt x="329746" y="212277"/>
                    <a:pt x="332566" y="211807"/>
                  </a:cubicBezTo>
                  <a:lnTo>
                    <a:pt x="332566" y="171983"/>
                  </a:lnTo>
                  <a:cubicBezTo>
                    <a:pt x="330451" y="171513"/>
                    <a:pt x="327279" y="171043"/>
                    <a:pt x="323050" y="170574"/>
                  </a:cubicBezTo>
                  <a:cubicBezTo>
                    <a:pt x="318821" y="170104"/>
                    <a:pt x="314945" y="169869"/>
                    <a:pt x="311420" y="169869"/>
                  </a:cubicBezTo>
                  <a:close/>
                  <a:moveTo>
                    <a:pt x="868804" y="102908"/>
                  </a:moveTo>
                  <a:cubicBezTo>
                    <a:pt x="862931" y="102908"/>
                    <a:pt x="857879" y="103906"/>
                    <a:pt x="853650" y="105904"/>
                  </a:cubicBezTo>
                  <a:cubicBezTo>
                    <a:pt x="849421" y="107901"/>
                    <a:pt x="845897" y="110544"/>
                    <a:pt x="843077" y="113833"/>
                  </a:cubicBezTo>
                  <a:cubicBezTo>
                    <a:pt x="840258" y="117122"/>
                    <a:pt x="838085" y="120940"/>
                    <a:pt x="836557" y="125287"/>
                  </a:cubicBezTo>
                  <a:cubicBezTo>
                    <a:pt x="835030" y="129633"/>
                    <a:pt x="833914" y="134039"/>
                    <a:pt x="833209" y="138503"/>
                  </a:cubicBezTo>
                  <a:lnTo>
                    <a:pt x="902637" y="138503"/>
                  </a:lnTo>
                  <a:cubicBezTo>
                    <a:pt x="902402" y="134039"/>
                    <a:pt x="901639" y="129692"/>
                    <a:pt x="900346" y="125463"/>
                  </a:cubicBezTo>
                  <a:cubicBezTo>
                    <a:pt x="899054" y="121234"/>
                    <a:pt x="897057" y="117475"/>
                    <a:pt x="894355" y="114186"/>
                  </a:cubicBezTo>
                  <a:cubicBezTo>
                    <a:pt x="891653" y="110896"/>
                    <a:pt x="888246" y="108194"/>
                    <a:pt x="884135" y="106080"/>
                  </a:cubicBezTo>
                  <a:cubicBezTo>
                    <a:pt x="880023" y="103965"/>
                    <a:pt x="874913" y="102908"/>
                    <a:pt x="868804" y="102908"/>
                  </a:cubicBezTo>
                  <a:close/>
                  <a:moveTo>
                    <a:pt x="659254" y="102908"/>
                  </a:moveTo>
                  <a:cubicBezTo>
                    <a:pt x="653381" y="102908"/>
                    <a:pt x="648329" y="103906"/>
                    <a:pt x="644100" y="105904"/>
                  </a:cubicBezTo>
                  <a:cubicBezTo>
                    <a:pt x="639871" y="107901"/>
                    <a:pt x="636347" y="110544"/>
                    <a:pt x="633527" y="113833"/>
                  </a:cubicBezTo>
                  <a:cubicBezTo>
                    <a:pt x="630708" y="117122"/>
                    <a:pt x="628535" y="120940"/>
                    <a:pt x="627007" y="125287"/>
                  </a:cubicBezTo>
                  <a:cubicBezTo>
                    <a:pt x="625480" y="129633"/>
                    <a:pt x="624364" y="134039"/>
                    <a:pt x="623659" y="138503"/>
                  </a:cubicBezTo>
                  <a:lnTo>
                    <a:pt x="693087" y="138503"/>
                  </a:lnTo>
                  <a:cubicBezTo>
                    <a:pt x="692852" y="134039"/>
                    <a:pt x="692089" y="129692"/>
                    <a:pt x="690796" y="125463"/>
                  </a:cubicBezTo>
                  <a:cubicBezTo>
                    <a:pt x="689504" y="121234"/>
                    <a:pt x="687507" y="117475"/>
                    <a:pt x="684805" y="114186"/>
                  </a:cubicBezTo>
                  <a:cubicBezTo>
                    <a:pt x="682103" y="110896"/>
                    <a:pt x="678696" y="108194"/>
                    <a:pt x="674585" y="106080"/>
                  </a:cubicBezTo>
                  <a:cubicBezTo>
                    <a:pt x="670473" y="103965"/>
                    <a:pt x="665363" y="102908"/>
                    <a:pt x="659254" y="102908"/>
                  </a:cubicBezTo>
                  <a:close/>
                  <a:moveTo>
                    <a:pt x="1073773" y="60617"/>
                  </a:moveTo>
                  <a:cubicBezTo>
                    <a:pt x="1076592" y="60617"/>
                    <a:pt x="1079999" y="60793"/>
                    <a:pt x="1083993" y="61146"/>
                  </a:cubicBezTo>
                  <a:cubicBezTo>
                    <a:pt x="1087987" y="61498"/>
                    <a:pt x="1091981" y="61968"/>
                    <a:pt x="1095976" y="62555"/>
                  </a:cubicBezTo>
                  <a:cubicBezTo>
                    <a:pt x="1099970" y="63143"/>
                    <a:pt x="1103964" y="63847"/>
                    <a:pt x="1107958" y="64670"/>
                  </a:cubicBezTo>
                  <a:cubicBezTo>
                    <a:pt x="1111952" y="65492"/>
                    <a:pt x="1115359" y="66491"/>
                    <a:pt x="1118178" y="67665"/>
                  </a:cubicBezTo>
                  <a:lnTo>
                    <a:pt x="1109368" y="111014"/>
                  </a:lnTo>
                  <a:cubicBezTo>
                    <a:pt x="1104669" y="109839"/>
                    <a:pt x="1099147" y="108605"/>
                    <a:pt x="1092804" y="107313"/>
                  </a:cubicBezTo>
                  <a:cubicBezTo>
                    <a:pt x="1086460" y="106021"/>
                    <a:pt x="1079646" y="105375"/>
                    <a:pt x="1072363" y="105375"/>
                  </a:cubicBezTo>
                  <a:cubicBezTo>
                    <a:pt x="1069074" y="105375"/>
                    <a:pt x="1065138" y="105669"/>
                    <a:pt x="1060557" y="106256"/>
                  </a:cubicBezTo>
                  <a:cubicBezTo>
                    <a:pt x="1055975" y="106843"/>
                    <a:pt x="1052510" y="107489"/>
                    <a:pt x="1050160" y="108194"/>
                  </a:cubicBezTo>
                  <a:lnTo>
                    <a:pt x="1050160" y="249869"/>
                  </a:lnTo>
                  <a:lnTo>
                    <a:pt x="997649" y="249869"/>
                  </a:lnTo>
                  <a:lnTo>
                    <a:pt x="997649" y="74361"/>
                  </a:lnTo>
                  <a:cubicBezTo>
                    <a:pt x="1007047" y="71072"/>
                    <a:pt x="1018148" y="67959"/>
                    <a:pt x="1030953" y="65022"/>
                  </a:cubicBezTo>
                  <a:cubicBezTo>
                    <a:pt x="1043758" y="62085"/>
                    <a:pt x="1058031" y="60617"/>
                    <a:pt x="1073773" y="60617"/>
                  </a:cubicBezTo>
                  <a:close/>
                  <a:moveTo>
                    <a:pt x="502273" y="60617"/>
                  </a:moveTo>
                  <a:cubicBezTo>
                    <a:pt x="505092" y="60617"/>
                    <a:pt x="508499" y="60793"/>
                    <a:pt x="512493" y="61146"/>
                  </a:cubicBezTo>
                  <a:cubicBezTo>
                    <a:pt x="516487" y="61498"/>
                    <a:pt x="520481" y="61968"/>
                    <a:pt x="524476" y="62555"/>
                  </a:cubicBezTo>
                  <a:cubicBezTo>
                    <a:pt x="528470" y="63143"/>
                    <a:pt x="532464" y="63847"/>
                    <a:pt x="536458" y="64670"/>
                  </a:cubicBezTo>
                  <a:cubicBezTo>
                    <a:pt x="540452" y="65492"/>
                    <a:pt x="543859" y="66491"/>
                    <a:pt x="546678" y="67665"/>
                  </a:cubicBezTo>
                  <a:lnTo>
                    <a:pt x="537868" y="111014"/>
                  </a:lnTo>
                  <a:cubicBezTo>
                    <a:pt x="533169" y="109839"/>
                    <a:pt x="527647" y="108605"/>
                    <a:pt x="521304" y="107313"/>
                  </a:cubicBezTo>
                  <a:cubicBezTo>
                    <a:pt x="514960" y="106021"/>
                    <a:pt x="508147" y="105375"/>
                    <a:pt x="500863" y="105375"/>
                  </a:cubicBezTo>
                  <a:cubicBezTo>
                    <a:pt x="497574" y="105375"/>
                    <a:pt x="493638" y="105669"/>
                    <a:pt x="489057" y="106256"/>
                  </a:cubicBezTo>
                  <a:cubicBezTo>
                    <a:pt x="484475" y="106843"/>
                    <a:pt x="481010" y="107489"/>
                    <a:pt x="478660" y="108194"/>
                  </a:cubicBezTo>
                  <a:lnTo>
                    <a:pt x="478660" y="249869"/>
                  </a:lnTo>
                  <a:lnTo>
                    <a:pt x="426149" y="249869"/>
                  </a:lnTo>
                  <a:lnTo>
                    <a:pt x="426149" y="74361"/>
                  </a:lnTo>
                  <a:cubicBezTo>
                    <a:pt x="435547" y="71072"/>
                    <a:pt x="446648" y="67959"/>
                    <a:pt x="459453" y="65022"/>
                  </a:cubicBezTo>
                  <a:cubicBezTo>
                    <a:pt x="472258" y="62085"/>
                    <a:pt x="486531" y="60617"/>
                    <a:pt x="502273" y="60617"/>
                  </a:cubicBezTo>
                  <a:close/>
                  <a:moveTo>
                    <a:pt x="868099" y="59560"/>
                  </a:moveTo>
                  <a:cubicBezTo>
                    <a:pt x="894414" y="59560"/>
                    <a:pt x="915207" y="67607"/>
                    <a:pt x="930479" y="83701"/>
                  </a:cubicBezTo>
                  <a:cubicBezTo>
                    <a:pt x="945750" y="99795"/>
                    <a:pt x="953386" y="123466"/>
                    <a:pt x="953386" y="154714"/>
                  </a:cubicBezTo>
                  <a:cubicBezTo>
                    <a:pt x="953386" y="157769"/>
                    <a:pt x="953269" y="161117"/>
                    <a:pt x="953034" y="164758"/>
                  </a:cubicBezTo>
                  <a:cubicBezTo>
                    <a:pt x="952799" y="168400"/>
                    <a:pt x="952564" y="171631"/>
                    <a:pt x="952329" y="174450"/>
                  </a:cubicBezTo>
                  <a:lnTo>
                    <a:pt x="833209" y="174450"/>
                  </a:lnTo>
                  <a:cubicBezTo>
                    <a:pt x="834384" y="185258"/>
                    <a:pt x="839436" y="193834"/>
                    <a:pt x="848364" y="200177"/>
                  </a:cubicBezTo>
                  <a:cubicBezTo>
                    <a:pt x="857292" y="206521"/>
                    <a:pt x="869274" y="209693"/>
                    <a:pt x="884311" y="209693"/>
                  </a:cubicBezTo>
                  <a:cubicBezTo>
                    <a:pt x="893944" y="209693"/>
                    <a:pt x="903401" y="208812"/>
                    <a:pt x="912681" y="207050"/>
                  </a:cubicBezTo>
                  <a:cubicBezTo>
                    <a:pt x="921962" y="205287"/>
                    <a:pt x="929539" y="203114"/>
                    <a:pt x="935413" y="200530"/>
                  </a:cubicBezTo>
                  <a:lnTo>
                    <a:pt x="942461" y="243173"/>
                  </a:lnTo>
                  <a:cubicBezTo>
                    <a:pt x="939642" y="244583"/>
                    <a:pt x="935883" y="245992"/>
                    <a:pt x="931183" y="247402"/>
                  </a:cubicBezTo>
                  <a:cubicBezTo>
                    <a:pt x="926485" y="248812"/>
                    <a:pt x="921257" y="250045"/>
                    <a:pt x="915501" y="251103"/>
                  </a:cubicBezTo>
                  <a:cubicBezTo>
                    <a:pt x="909744" y="252160"/>
                    <a:pt x="903577" y="253041"/>
                    <a:pt x="896998" y="253746"/>
                  </a:cubicBezTo>
                  <a:cubicBezTo>
                    <a:pt x="890420" y="254451"/>
                    <a:pt x="883841" y="254803"/>
                    <a:pt x="877263" y="254803"/>
                  </a:cubicBezTo>
                  <a:cubicBezTo>
                    <a:pt x="860581" y="254803"/>
                    <a:pt x="846073" y="252336"/>
                    <a:pt x="833738" y="247402"/>
                  </a:cubicBezTo>
                  <a:cubicBezTo>
                    <a:pt x="821403" y="242468"/>
                    <a:pt x="811183" y="235713"/>
                    <a:pt x="803077" y="227138"/>
                  </a:cubicBezTo>
                  <a:cubicBezTo>
                    <a:pt x="794971" y="218562"/>
                    <a:pt x="788980" y="208400"/>
                    <a:pt x="785103" y="196653"/>
                  </a:cubicBezTo>
                  <a:cubicBezTo>
                    <a:pt x="781227" y="184905"/>
                    <a:pt x="779288" y="172218"/>
                    <a:pt x="779288" y="158591"/>
                  </a:cubicBezTo>
                  <a:cubicBezTo>
                    <a:pt x="779288" y="142145"/>
                    <a:pt x="781814" y="127754"/>
                    <a:pt x="786865" y="115419"/>
                  </a:cubicBezTo>
                  <a:cubicBezTo>
                    <a:pt x="791917" y="103084"/>
                    <a:pt x="798554" y="92805"/>
                    <a:pt x="806778" y="84582"/>
                  </a:cubicBezTo>
                  <a:cubicBezTo>
                    <a:pt x="815001" y="76359"/>
                    <a:pt x="824457" y="70132"/>
                    <a:pt x="835148" y="65903"/>
                  </a:cubicBezTo>
                  <a:cubicBezTo>
                    <a:pt x="845838" y="61674"/>
                    <a:pt x="856822" y="59560"/>
                    <a:pt x="868099" y="59560"/>
                  </a:cubicBezTo>
                  <a:close/>
                  <a:moveTo>
                    <a:pt x="658549" y="59560"/>
                  </a:moveTo>
                  <a:cubicBezTo>
                    <a:pt x="684864" y="59560"/>
                    <a:pt x="705657" y="67607"/>
                    <a:pt x="720929" y="83701"/>
                  </a:cubicBezTo>
                  <a:cubicBezTo>
                    <a:pt x="736200" y="99795"/>
                    <a:pt x="743836" y="123466"/>
                    <a:pt x="743836" y="154714"/>
                  </a:cubicBezTo>
                  <a:cubicBezTo>
                    <a:pt x="743836" y="157769"/>
                    <a:pt x="743719" y="161117"/>
                    <a:pt x="743484" y="164758"/>
                  </a:cubicBezTo>
                  <a:cubicBezTo>
                    <a:pt x="743249" y="168400"/>
                    <a:pt x="743014" y="171631"/>
                    <a:pt x="742779" y="174450"/>
                  </a:cubicBezTo>
                  <a:lnTo>
                    <a:pt x="623659" y="174450"/>
                  </a:lnTo>
                  <a:cubicBezTo>
                    <a:pt x="624834" y="185258"/>
                    <a:pt x="629886" y="193834"/>
                    <a:pt x="638814" y="200177"/>
                  </a:cubicBezTo>
                  <a:cubicBezTo>
                    <a:pt x="647742" y="206521"/>
                    <a:pt x="659724" y="209693"/>
                    <a:pt x="674761" y="209693"/>
                  </a:cubicBezTo>
                  <a:cubicBezTo>
                    <a:pt x="684394" y="209693"/>
                    <a:pt x="693851" y="208812"/>
                    <a:pt x="703131" y="207050"/>
                  </a:cubicBezTo>
                  <a:cubicBezTo>
                    <a:pt x="712412" y="205287"/>
                    <a:pt x="719989" y="203114"/>
                    <a:pt x="725863" y="200530"/>
                  </a:cubicBezTo>
                  <a:lnTo>
                    <a:pt x="732911" y="243173"/>
                  </a:lnTo>
                  <a:cubicBezTo>
                    <a:pt x="730092" y="244583"/>
                    <a:pt x="726332" y="245992"/>
                    <a:pt x="721633" y="247402"/>
                  </a:cubicBezTo>
                  <a:cubicBezTo>
                    <a:pt x="716935" y="248812"/>
                    <a:pt x="711707" y="250045"/>
                    <a:pt x="705951" y="251103"/>
                  </a:cubicBezTo>
                  <a:cubicBezTo>
                    <a:pt x="700194" y="252160"/>
                    <a:pt x="694027" y="253041"/>
                    <a:pt x="687448" y="253746"/>
                  </a:cubicBezTo>
                  <a:cubicBezTo>
                    <a:pt x="680870" y="254451"/>
                    <a:pt x="674291" y="254803"/>
                    <a:pt x="667713" y="254803"/>
                  </a:cubicBezTo>
                  <a:cubicBezTo>
                    <a:pt x="651031" y="254803"/>
                    <a:pt x="636523" y="252336"/>
                    <a:pt x="624188" y="247402"/>
                  </a:cubicBezTo>
                  <a:cubicBezTo>
                    <a:pt x="611853" y="242468"/>
                    <a:pt x="601633" y="235713"/>
                    <a:pt x="593527" y="227138"/>
                  </a:cubicBezTo>
                  <a:cubicBezTo>
                    <a:pt x="585421" y="218562"/>
                    <a:pt x="579430" y="208400"/>
                    <a:pt x="575553" y="196653"/>
                  </a:cubicBezTo>
                  <a:cubicBezTo>
                    <a:pt x="571677" y="184905"/>
                    <a:pt x="569738" y="172218"/>
                    <a:pt x="569738" y="158591"/>
                  </a:cubicBezTo>
                  <a:cubicBezTo>
                    <a:pt x="569738" y="142145"/>
                    <a:pt x="572264" y="127754"/>
                    <a:pt x="577315" y="115419"/>
                  </a:cubicBezTo>
                  <a:cubicBezTo>
                    <a:pt x="582367" y="103084"/>
                    <a:pt x="589004" y="92805"/>
                    <a:pt x="597228" y="84582"/>
                  </a:cubicBezTo>
                  <a:cubicBezTo>
                    <a:pt x="605451" y="76359"/>
                    <a:pt x="614907" y="70132"/>
                    <a:pt x="625598" y="65903"/>
                  </a:cubicBezTo>
                  <a:cubicBezTo>
                    <a:pt x="636288" y="61674"/>
                    <a:pt x="647272" y="59560"/>
                    <a:pt x="658549" y="59560"/>
                  </a:cubicBezTo>
                  <a:close/>
                  <a:moveTo>
                    <a:pt x="302257" y="59560"/>
                  </a:moveTo>
                  <a:cubicBezTo>
                    <a:pt x="317764" y="59560"/>
                    <a:pt x="330686" y="61322"/>
                    <a:pt x="341024" y="64846"/>
                  </a:cubicBezTo>
                  <a:cubicBezTo>
                    <a:pt x="351362" y="68370"/>
                    <a:pt x="359644" y="73422"/>
                    <a:pt x="365870" y="80000"/>
                  </a:cubicBezTo>
                  <a:cubicBezTo>
                    <a:pt x="372096" y="86579"/>
                    <a:pt x="376501" y="94567"/>
                    <a:pt x="379086" y="103965"/>
                  </a:cubicBezTo>
                  <a:cubicBezTo>
                    <a:pt x="381670" y="113363"/>
                    <a:pt x="382963" y="123818"/>
                    <a:pt x="382963" y="135331"/>
                  </a:cubicBezTo>
                  <a:lnTo>
                    <a:pt x="382963" y="244583"/>
                  </a:lnTo>
                  <a:cubicBezTo>
                    <a:pt x="375444" y="246227"/>
                    <a:pt x="364989" y="248166"/>
                    <a:pt x="351597" y="250398"/>
                  </a:cubicBezTo>
                  <a:cubicBezTo>
                    <a:pt x="338205" y="252630"/>
                    <a:pt x="321993" y="253746"/>
                    <a:pt x="302962" y="253746"/>
                  </a:cubicBezTo>
                  <a:cubicBezTo>
                    <a:pt x="290980" y="253746"/>
                    <a:pt x="280113" y="252689"/>
                    <a:pt x="270363" y="250574"/>
                  </a:cubicBezTo>
                  <a:cubicBezTo>
                    <a:pt x="260612" y="248459"/>
                    <a:pt x="252213" y="244994"/>
                    <a:pt x="245164" y="240177"/>
                  </a:cubicBezTo>
                  <a:cubicBezTo>
                    <a:pt x="238116" y="235361"/>
                    <a:pt x="232712" y="229076"/>
                    <a:pt x="228953" y="221323"/>
                  </a:cubicBezTo>
                  <a:cubicBezTo>
                    <a:pt x="225194" y="213569"/>
                    <a:pt x="223314" y="204054"/>
                    <a:pt x="223314" y="192776"/>
                  </a:cubicBezTo>
                  <a:cubicBezTo>
                    <a:pt x="223314" y="181969"/>
                    <a:pt x="225487" y="172806"/>
                    <a:pt x="229834" y="165287"/>
                  </a:cubicBezTo>
                  <a:cubicBezTo>
                    <a:pt x="234180" y="157769"/>
                    <a:pt x="239995" y="151778"/>
                    <a:pt x="247279" y="147313"/>
                  </a:cubicBezTo>
                  <a:cubicBezTo>
                    <a:pt x="254562" y="142849"/>
                    <a:pt x="262903" y="139619"/>
                    <a:pt x="272301" y="137622"/>
                  </a:cubicBezTo>
                  <a:cubicBezTo>
                    <a:pt x="281699" y="135625"/>
                    <a:pt x="291450" y="134626"/>
                    <a:pt x="301552" y="134626"/>
                  </a:cubicBezTo>
                  <a:cubicBezTo>
                    <a:pt x="308366" y="134626"/>
                    <a:pt x="314416" y="134920"/>
                    <a:pt x="319702" y="135507"/>
                  </a:cubicBezTo>
                  <a:cubicBezTo>
                    <a:pt x="324989" y="136095"/>
                    <a:pt x="329277" y="136858"/>
                    <a:pt x="332566" y="137798"/>
                  </a:cubicBezTo>
                  <a:lnTo>
                    <a:pt x="332566" y="132864"/>
                  </a:lnTo>
                  <a:cubicBezTo>
                    <a:pt x="332566" y="123936"/>
                    <a:pt x="329864" y="116770"/>
                    <a:pt x="324460" y="111366"/>
                  </a:cubicBezTo>
                  <a:cubicBezTo>
                    <a:pt x="319056" y="105962"/>
                    <a:pt x="309658" y="103260"/>
                    <a:pt x="296266" y="103260"/>
                  </a:cubicBezTo>
                  <a:cubicBezTo>
                    <a:pt x="287338" y="103260"/>
                    <a:pt x="278527" y="103906"/>
                    <a:pt x="269834" y="105199"/>
                  </a:cubicBezTo>
                  <a:cubicBezTo>
                    <a:pt x="261141" y="106491"/>
                    <a:pt x="253623" y="108312"/>
                    <a:pt x="247279" y="110661"/>
                  </a:cubicBezTo>
                  <a:lnTo>
                    <a:pt x="240583" y="68370"/>
                  </a:lnTo>
                  <a:cubicBezTo>
                    <a:pt x="243637" y="67430"/>
                    <a:pt x="247455" y="66432"/>
                    <a:pt x="252037" y="65375"/>
                  </a:cubicBezTo>
                  <a:cubicBezTo>
                    <a:pt x="256618" y="64317"/>
                    <a:pt x="261611" y="63378"/>
                    <a:pt x="267015" y="62555"/>
                  </a:cubicBezTo>
                  <a:cubicBezTo>
                    <a:pt x="272419" y="61733"/>
                    <a:pt x="278116" y="61028"/>
                    <a:pt x="284107" y="60441"/>
                  </a:cubicBezTo>
                  <a:cubicBezTo>
                    <a:pt x="290099" y="59853"/>
                    <a:pt x="296149" y="59560"/>
                    <a:pt x="302257" y="59560"/>
                  </a:cubicBezTo>
                  <a:close/>
                  <a:moveTo>
                    <a:pt x="124759" y="0"/>
                  </a:moveTo>
                  <a:cubicBezTo>
                    <a:pt x="135097" y="0"/>
                    <a:pt x="144495" y="763"/>
                    <a:pt x="152953" y="2291"/>
                  </a:cubicBezTo>
                  <a:cubicBezTo>
                    <a:pt x="161411" y="3818"/>
                    <a:pt x="168812" y="5580"/>
                    <a:pt x="175156" y="7577"/>
                  </a:cubicBezTo>
                  <a:cubicBezTo>
                    <a:pt x="181499" y="9574"/>
                    <a:pt x="186786" y="11630"/>
                    <a:pt x="191015" y="13744"/>
                  </a:cubicBezTo>
                  <a:cubicBezTo>
                    <a:pt x="195244" y="15859"/>
                    <a:pt x="198298" y="17504"/>
                    <a:pt x="200178" y="18678"/>
                  </a:cubicBezTo>
                  <a:lnTo>
                    <a:pt x="184319" y="63084"/>
                  </a:lnTo>
                  <a:cubicBezTo>
                    <a:pt x="176800" y="59090"/>
                    <a:pt x="168048" y="55683"/>
                    <a:pt x="158063" y="52864"/>
                  </a:cubicBezTo>
                  <a:cubicBezTo>
                    <a:pt x="148078" y="50044"/>
                    <a:pt x="136741" y="48634"/>
                    <a:pt x="124054" y="48634"/>
                  </a:cubicBezTo>
                  <a:cubicBezTo>
                    <a:pt x="115596" y="48634"/>
                    <a:pt x="107314" y="50044"/>
                    <a:pt x="99208" y="52864"/>
                  </a:cubicBezTo>
                  <a:cubicBezTo>
                    <a:pt x="91102" y="55683"/>
                    <a:pt x="83936" y="60206"/>
                    <a:pt x="77710" y="66432"/>
                  </a:cubicBezTo>
                  <a:cubicBezTo>
                    <a:pt x="71484" y="72658"/>
                    <a:pt x="66491" y="80705"/>
                    <a:pt x="62732" y="90573"/>
                  </a:cubicBezTo>
                  <a:cubicBezTo>
                    <a:pt x="58973" y="100441"/>
                    <a:pt x="57093" y="112423"/>
                    <a:pt x="57093" y="126520"/>
                  </a:cubicBezTo>
                  <a:cubicBezTo>
                    <a:pt x="57093" y="137798"/>
                    <a:pt x="58327" y="148312"/>
                    <a:pt x="60794" y="158062"/>
                  </a:cubicBezTo>
                  <a:cubicBezTo>
                    <a:pt x="63261" y="167813"/>
                    <a:pt x="67255" y="176212"/>
                    <a:pt x="72776" y="183261"/>
                  </a:cubicBezTo>
                  <a:cubicBezTo>
                    <a:pt x="78297" y="190309"/>
                    <a:pt x="85522" y="195889"/>
                    <a:pt x="94450" y="200001"/>
                  </a:cubicBezTo>
                  <a:cubicBezTo>
                    <a:pt x="103378" y="204113"/>
                    <a:pt x="114186" y="206168"/>
                    <a:pt x="126873" y="206168"/>
                  </a:cubicBezTo>
                  <a:cubicBezTo>
                    <a:pt x="134862" y="206168"/>
                    <a:pt x="142028" y="205699"/>
                    <a:pt x="148371" y="204759"/>
                  </a:cubicBezTo>
                  <a:cubicBezTo>
                    <a:pt x="154715" y="203819"/>
                    <a:pt x="160354" y="202703"/>
                    <a:pt x="165288" y="201411"/>
                  </a:cubicBezTo>
                  <a:cubicBezTo>
                    <a:pt x="170222" y="200118"/>
                    <a:pt x="174568" y="198650"/>
                    <a:pt x="178327" y="197005"/>
                  </a:cubicBezTo>
                  <a:cubicBezTo>
                    <a:pt x="182087" y="195361"/>
                    <a:pt x="185493" y="193834"/>
                    <a:pt x="188548" y="192424"/>
                  </a:cubicBezTo>
                  <a:lnTo>
                    <a:pt x="203702" y="236477"/>
                  </a:lnTo>
                  <a:cubicBezTo>
                    <a:pt x="195949" y="241176"/>
                    <a:pt x="185024" y="245405"/>
                    <a:pt x="170927" y="249164"/>
                  </a:cubicBezTo>
                  <a:cubicBezTo>
                    <a:pt x="156830" y="252923"/>
                    <a:pt x="140500" y="254803"/>
                    <a:pt x="121939" y="254803"/>
                  </a:cubicBezTo>
                  <a:cubicBezTo>
                    <a:pt x="82233" y="254803"/>
                    <a:pt x="51983" y="243760"/>
                    <a:pt x="31190" y="221675"/>
                  </a:cubicBezTo>
                  <a:cubicBezTo>
                    <a:pt x="10397" y="199590"/>
                    <a:pt x="0" y="168224"/>
                    <a:pt x="0" y="127578"/>
                  </a:cubicBezTo>
                  <a:cubicBezTo>
                    <a:pt x="0" y="107372"/>
                    <a:pt x="3172" y="89340"/>
                    <a:pt x="9516" y="73480"/>
                  </a:cubicBezTo>
                  <a:cubicBezTo>
                    <a:pt x="15860" y="57621"/>
                    <a:pt x="24553" y="44229"/>
                    <a:pt x="35595" y="33304"/>
                  </a:cubicBezTo>
                  <a:cubicBezTo>
                    <a:pt x="46638" y="22379"/>
                    <a:pt x="59795" y="14097"/>
                    <a:pt x="75067" y="8458"/>
                  </a:cubicBezTo>
                  <a:cubicBezTo>
                    <a:pt x="90339" y="2819"/>
                    <a:pt x="106903" y="0"/>
                    <a:pt x="12475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  <p:sp>
          <p:nvSpPr>
            <p:cNvPr id="44" name="Freeform: Shape 34">
              <a:extLst>
                <a:ext uri="{FF2B5EF4-FFF2-40B4-BE49-F238E27FC236}">
                  <a16:creationId xmlns:a16="http://schemas.microsoft.com/office/drawing/2014/main" id="{F1089F6E-49EE-7247-6274-D1975D0895EC}"/>
                </a:ext>
              </a:extLst>
            </p:cNvPr>
            <p:cNvSpPr/>
            <p:nvPr/>
          </p:nvSpPr>
          <p:spPr>
            <a:xfrm>
              <a:off x="2191804" y="1029895"/>
              <a:ext cx="785496" cy="399747"/>
            </a:xfrm>
            <a:custGeom>
              <a:avLst/>
              <a:gdLst>
                <a:gd name="connsiteX0" fmla="*/ 299066 w 383648"/>
                <a:gd name="connsiteY0" fmla="*/ 43348 h 195243"/>
                <a:gd name="connsiteX1" fmla="*/ 283912 w 383648"/>
                <a:gd name="connsiteY1" fmla="*/ 46344 h 195243"/>
                <a:gd name="connsiteX2" fmla="*/ 273339 w 383648"/>
                <a:gd name="connsiteY2" fmla="*/ 54273 h 195243"/>
                <a:gd name="connsiteX3" fmla="*/ 266819 w 383648"/>
                <a:gd name="connsiteY3" fmla="*/ 65727 h 195243"/>
                <a:gd name="connsiteX4" fmla="*/ 263471 w 383648"/>
                <a:gd name="connsiteY4" fmla="*/ 78943 h 195243"/>
                <a:gd name="connsiteX5" fmla="*/ 332899 w 383648"/>
                <a:gd name="connsiteY5" fmla="*/ 78943 h 195243"/>
                <a:gd name="connsiteX6" fmla="*/ 330608 w 383648"/>
                <a:gd name="connsiteY6" fmla="*/ 65903 h 195243"/>
                <a:gd name="connsiteX7" fmla="*/ 324617 w 383648"/>
                <a:gd name="connsiteY7" fmla="*/ 54626 h 195243"/>
                <a:gd name="connsiteX8" fmla="*/ 314397 w 383648"/>
                <a:gd name="connsiteY8" fmla="*/ 46520 h 195243"/>
                <a:gd name="connsiteX9" fmla="*/ 299066 w 383648"/>
                <a:gd name="connsiteY9" fmla="*/ 43348 h 195243"/>
                <a:gd name="connsiteX10" fmla="*/ 89516 w 383648"/>
                <a:gd name="connsiteY10" fmla="*/ 43348 h 195243"/>
                <a:gd name="connsiteX11" fmla="*/ 74362 w 383648"/>
                <a:gd name="connsiteY11" fmla="*/ 46344 h 195243"/>
                <a:gd name="connsiteX12" fmla="*/ 63789 w 383648"/>
                <a:gd name="connsiteY12" fmla="*/ 54273 h 195243"/>
                <a:gd name="connsiteX13" fmla="*/ 57269 w 383648"/>
                <a:gd name="connsiteY13" fmla="*/ 65727 h 195243"/>
                <a:gd name="connsiteX14" fmla="*/ 53921 w 383648"/>
                <a:gd name="connsiteY14" fmla="*/ 78943 h 195243"/>
                <a:gd name="connsiteX15" fmla="*/ 123349 w 383648"/>
                <a:gd name="connsiteY15" fmla="*/ 78943 h 195243"/>
                <a:gd name="connsiteX16" fmla="*/ 121058 w 383648"/>
                <a:gd name="connsiteY16" fmla="*/ 65903 h 195243"/>
                <a:gd name="connsiteX17" fmla="*/ 115067 w 383648"/>
                <a:gd name="connsiteY17" fmla="*/ 54626 h 195243"/>
                <a:gd name="connsiteX18" fmla="*/ 104847 w 383648"/>
                <a:gd name="connsiteY18" fmla="*/ 46520 h 195243"/>
                <a:gd name="connsiteX19" fmla="*/ 89516 w 383648"/>
                <a:gd name="connsiteY19" fmla="*/ 43348 h 195243"/>
                <a:gd name="connsiteX20" fmla="*/ 298361 w 383648"/>
                <a:gd name="connsiteY20" fmla="*/ 0 h 195243"/>
                <a:gd name="connsiteX21" fmla="*/ 360741 w 383648"/>
                <a:gd name="connsiteY21" fmla="*/ 24141 h 195243"/>
                <a:gd name="connsiteX22" fmla="*/ 383648 w 383648"/>
                <a:gd name="connsiteY22" fmla="*/ 95154 h 195243"/>
                <a:gd name="connsiteX23" fmla="*/ 383296 w 383648"/>
                <a:gd name="connsiteY23" fmla="*/ 105198 h 195243"/>
                <a:gd name="connsiteX24" fmla="*/ 382591 w 383648"/>
                <a:gd name="connsiteY24" fmla="*/ 114890 h 195243"/>
                <a:gd name="connsiteX25" fmla="*/ 263471 w 383648"/>
                <a:gd name="connsiteY25" fmla="*/ 114890 h 195243"/>
                <a:gd name="connsiteX26" fmla="*/ 278626 w 383648"/>
                <a:gd name="connsiteY26" fmla="*/ 140617 h 195243"/>
                <a:gd name="connsiteX27" fmla="*/ 314573 w 383648"/>
                <a:gd name="connsiteY27" fmla="*/ 150133 h 195243"/>
                <a:gd name="connsiteX28" fmla="*/ 342943 w 383648"/>
                <a:gd name="connsiteY28" fmla="*/ 147490 h 195243"/>
                <a:gd name="connsiteX29" fmla="*/ 365675 w 383648"/>
                <a:gd name="connsiteY29" fmla="*/ 140970 h 195243"/>
                <a:gd name="connsiteX30" fmla="*/ 372723 w 383648"/>
                <a:gd name="connsiteY30" fmla="*/ 183613 h 195243"/>
                <a:gd name="connsiteX31" fmla="*/ 361445 w 383648"/>
                <a:gd name="connsiteY31" fmla="*/ 187842 h 195243"/>
                <a:gd name="connsiteX32" fmla="*/ 345763 w 383648"/>
                <a:gd name="connsiteY32" fmla="*/ 191543 h 195243"/>
                <a:gd name="connsiteX33" fmla="*/ 327260 w 383648"/>
                <a:gd name="connsiteY33" fmla="*/ 194186 h 195243"/>
                <a:gd name="connsiteX34" fmla="*/ 307525 w 383648"/>
                <a:gd name="connsiteY34" fmla="*/ 195243 h 195243"/>
                <a:gd name="connsiteX35" fmla="*/ 264000 w 383648"/>
                <a:gd name="connsiteY35" fmla="*/ 187842 h 195243"/>
                <a:gd name="connsiteX36" fmla="*/ 233339 w 383648"/>
                <a:gd name="connsiteY36" fmla="*/ 167578 h 195243"/>
                <a:gd name="connsiteX37" fmla="*/ 215365 w 383648"/>
                <a:gd name="connsiteY37" fmla="*/ 137093 h 195243"/>
                <a:gd name="connsiteX38" fmla="*/ 209550 w 383648"/>
                <a:gd name="connsiteY38" fmla="*/ 99031 h 195243"/>
                <a:gd name="connsiteX39" fmla="*/ 217127 w 383648"/>
                <a:gd name="connsiteY39" fmla="*/ 55859 h 195243"/>
                <a:gd name="connsiteX40" fmla="*/ 237040 w 383648"/>
                <a:gd name="connsiteY40" fmla="*/ 25022 h 195243"/>
                <a:gd name="connsiteX41" fmla="*/ 265410 w 383648"/>
                <a:gd name="connsiteY41" fmla="*/ 6343 h 195243"/>
                <a:gd name="connsiteX42" fmla="*/ 298361 w 383648"/>
                <a:gd name="connsiteY42" fmla="*/ 0 h 195243"/>
                <a:gd name="connsiteX43" fmla="*/ 88811 w 383648"/>
                <a:gd name="connsiteY43" fmla="*/ 0 h 195243"/>
                <a:gd name="connsiteX44" fmla="*/ 151191 w 383648"/>
                <a:gd name="connsiteY44" fmla="*/ 24141 h 195243"/>
                <a:gd name="connsiteX45" fmla="*/ 174098 w 383648"/>
                <a:gd name="connsiteY45" fmla="*/ 95154 h 195243"/>
                <a:gd name="connsiteX46" fmla="*/ 173746 w 383648"/>
                <a:gd name="connsiteY46" fmla="*/ 105198 h 195243"/>
                <a:gd name="connsiteX47" fmla="*/ 173041 w 383648"/>
                <a:gd name="connsiteY47" fmla="*/ 114890 h 195243"/>
                <a:gd name="connsiteX48" fmla="*/ 53921 w 383648"/>
                <a:gd name="connsiteY48" fmla="*/ 114890 h 195243"/>
                <a:gd name="connsiteX49" fmla="*/ 69076 w 383648"/>
                <a:gd name="connsiteY49" fmla="*/ 140617 h 195243"/>
                <a:gd name="connsiteX50" fmla="*/ 105023 w 383648"/>
                <a:gd name="connsiteY50" fmla="*/ 150133 h 195243"/>
                <a:gd name="connsiteX51" fmla="*/ 133393 w 383648"/>
                <a:gd name="connsiteY51" fmla="*/ 147490 h 195243"/>
                <a:gd name="connsiteX52" fmla="*/ 156125 w 383648"/>
                <a:gd name="connsiteY52" fmla="*/ 140970 h 195243"/>
                <a:gd name="connsiteX53" fmla="*/ 163173 w 383648"/>
                <a:gd name="connsiteY53" fmla="*/ 183613 h 195243"/>
                <a:gd name="connsiteX54" fmla="*/ 151895 w 383648"/>
                <a:gd name="connsiteY54" fmla="*/ 187842 h 195243"/>
                <a:gd name="connsiteX55" fmla="*/ 136213 w 383648"/>
                <a:gd name="connsiteY55" fmla="*/ 191543 h 195243"/>
                <a:gd name="connsiteX56" fmla="*/ 117710 w 383648"/>
                <a:gd name="connsiteY56" fmla="*/ 194186 h 195243"/>
                <a:gd name="connsiteX57" fmla="*/ 97975 w 383648"/>
                <a:gd name="connsiteY57" fmla="*/ 195243 h 195243"/>
                <a:gd name="connsiteX58" fmla="*/ 54450 w 383648"/>
                <a:gd name="connsiteY58" fmla="*/ 187842 h 195243"/>
                <a:gd name="connsiteX59" fmla="*/ 23789 w 383648"/>
                <a:gd name="connsiteY59" fmla="*/ 167578 h 195243"/>
                <a:gd name="connsiteX60" fmla="*/ 5815 w 383648"/>
                <a:gd name="connsiteY60" fmla="*/ 137093 h 195243"/>
                <a:gd name="connsiteX61" fmla="*/ 0 w 383648"/>
                <a:gd name="connsiteY61" fmla="*/ 99031 h 195243"/>
                <a:gd name="connsiteX62" fmla="*/ 7577 w 383648"/>
                <a:gd name="connsiteY62" fmla="*/ 55859 h 195243"/>
                <a:gd name="connsiteX63" fmla="*/ 27490 w 383648"/>
                <a:gd name="connsiteY63" fmla="*/ 25022 h 195243"/>
                <a:gd name="connsiteX64" fmla="*/ 55860 w 383648"/>
                <a:gd name="connsiteY64" fmla="*/ 6343 h 195243"/>
                <a:gd name="connsiteX65" fmla="*/ 88811 w 383648"/>
                <a:gd name="connsiteY65" fmla="*/ 0 h 1952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</a:cxnLst>
              <a:rect l="l" t="t" r="r" b="b"/>
              <a:pathLst>
                <a:path w="383648" h="195243">
                  <a:moveTo>
                    <a:pt x="299066" y="43348"/>
                  </a:moveTo>
                  <a:cubicBezTo>
                    <a:pt x="293193" y="43348"/>
                    <a:pt x="288141" y="44346"/>
                    <a:pt x="283912" y="46344"/>
                  </a:cubicBezTo>
                  <a:cubicBezTo>
                    <a:pt x="279683" y="48341"/>
                    <a:pt x="276159" y="50984"/>
                    <a:pt x="273339" y="54273"/>
                  </a:cubicBezTo>
                  <a:cubicBezTo>
                    <a:pt x="270520" y="57562"/>
                    <a:pt x="268347" y="61380"/>
                    <a:pt x="266819" y="65727"/>
                  </a:cubicBezTo>
                  <a:cubicBezTo>
                    <a:pt x="265292" y="70073"/>
                    <a:pt x="264176" y="74479"/>
                    <a:pt x="263471" y="78943"/>
                  </a:cubicBezTo>
                  <a:lnTo>
                    <a:pt x="332899" y="78943"/>
                  </a:lnTo>
                  <a:cubicBezTo>
                    <a:pt x="332664" y="74479"/>
                    <a:pt x="331901" y="70132"/>
                    <a:pt x="330608" y="65903"/>
                  </a:cubicBezTo>
                  <a:cubicBezTo>
                    <a:pt x="329316" y="61674"/>
                    <a:pt x="327319" y="57915"/>
                    <a:pt x="324617" y="54626"/>
                  </a:cubicBezTo>
                  <a:cubicBezTo>
                    <a:pt x="321915" y="51336"/>
                    <a:pt x="318508" y="48634"/>
                    <a:pt x="314397" y="46520"/>
                  </a:cubicBezTo>
                  <a:cubicBezTo>
                    <a:pt x="310285" y="44405"/>
                    <a:pt x="305175" y="43348"/>
                    <a:pt x="299066" y="43348"/>
                  </a:cubicBezTo>
                  <a:close/>
                  <a:moveTo>
                    <a:pt x="89516" y="43348"/>
                  </a:moveTo>
                  <a:cubicBezTo>
                    <a:pt x="83643" y="43348"/>
                    <a:pt x="78591" y="44346"/>
                    <a:pt x="74362" y="46344"/>
                  </a:cubicBezTo>
                  <a:cubicBezTo>
                    <a:pt x="70133" y="48341"/>
                    <a:pt x="66609" y="50984"/>
                    <a:pt x="63789" y="54273"/>
                  </a:cubicBezTo>
                  <a:cubicBezTo>
                    <a:pt x="60970" y="57562"/>
                    <a:pt x="58797" y="61380"/>
                    <a:pt x="57269" y="65727"/>
                  </a:cubicBezTo>
                  <a:cubicBezTo>
                    <a:pt x="55742" y="70073"/>
                    <a:pt x="54626" y="74479"/>
                    <a:pt x="53921" y="78943"/>
                  </a:cubicBezTo>
                  <a:lnTo>
                    <a:pt x="123349" y="78943"/>
                  </a:lnTo>
                  <a:cubicBezTo>
                    <a:pt x="123114" y="74479"/>
                    <a:pt x="122351" y="70132"/>
                    <a:pt x="121058" y="65903"/>
                  </a:cubicBezTo>
                  <a:cubicBezTo>
                    <a:pt x="119766" y="61674"/>
                    <a:pt x="117769" y="57915"/>
                    <a:pt x="115067" y="54626"/>
                  </a:cubicBezTo>
                  <a:cubicBezTo>
                    <a:pt x="112365" y="51336"/>
                    <a:pt x="108958" y="48634"/>
                    <a:pt x="104847" y="46520"/>
                  </a:cubicBezTo>
                  <a:cubicBezTo>
                    <a:pt x="100735" y="44405"/>
                    <a:pt x="95625" y="43348"/>
                    <a:pt x="89516" y="43348"/>
                  </a:cubicBezTo>
                  <a:close/>
                  <a:moveTo>
                    <a:pt x="298361" y="0"/>
                  </a:moveTo>
                  <a:cubicBezTo>
                    <a:pt x="324676" y="0"/>
                    <a:pt x="345469" y="8047"/>
                    <a:pt x="360741" y="24141"/>
                  </a:cubicBezTo>
                  <a:cubicBezTo>
                    <a:pt x="376012" y="40235"/>
                    <a:pt x="383648" y="63906"/>
                    <a:pt x="383648" y="95154"/>
                  </a:cubicBezTo>
                  <a:cubicBezTo>
                    <a:pt x="383648" y="98209"/>
                    <a:pt x="383531" y="101557"/>
                    <a:pt x="383296" y="105198"/>
                  </a:cubicBezTo>
                  <a:cubicBezTo>
                    <a:pt x="383061" y="108840"/>
                    <a:pt x="382826" y="112071"/>
                    <a:pt x="382591" y="114890"/>
                  </a:cubicBezTo>
                  <a:lnTo>
                    <a:pt x="263471" y="114890"/>
                  </a:lnTo>
                  <a:cubicBezTo>
                    <a:pt x="264646" y="125698"/>
                    <a:pt x="269698" y="134274"/>
                    <a:pt x="278626" y="140617"/>
                  </a:cubicBezTo>
                  <a:cubicBezTo>
                    <a:pt x="287554" y="146961"/>
                    <a:pt x="299536" y="150133"/>
                    <a:pt x="314573" y="150133"/>
                  </a:cubicBezTo>
                  <a:cubicBezTo>
                    <a:pt x="324206" y="150133"/>
                    <a:pt x="333663" y="149252"/>
                    <a:pt x="342943" y="147490"/>
                  </a:cubicBezTo>
                  <a:cubicBezTo>
                    <a:pt x="352224" y="145727"/>
                    <a:pt x="359801" y="143554"/>
                    <a:pt x="365675" y="140970"/>
                  </a:cubicBezTo>
                  <a:lnTo>
                    <a:pt x="372723" y="183613"/>
                  </a:lnTo>
                  <a:cubicBezTo>
                    <a:pt x="369904" y="185023"/>
                    <a:pt x="366145" y="186432"/>
                    <a:pt x="361445" y="187842"/>
                  </a:cubicBezTo>
                  <a:cubicBezTo>
                    <a:pt x="356747" y="189252"/>
                    <a:pt x="351519" y="190485"/>
                    <a:pt x="345763" y="191543"/>
                  </a:cubicBezTo>
                  <a:cubicBezTo>
                    <a:pt x="340006" y="192600"/>
                    <a:pt x="333839" y="193481"/>
                    <a:pt x="327260" y="194186"/>
                  </a:cubicBezTo>
                  <a:cubicBezTo>
                    <a:pt x="320682" y="194891"/>
                    <a:pt x="314103" y="195243"/>
                    <a:pt x="307525" y="195243"/>
                  </a:cubicBezTo>
                  <a:cubicBezTo>
                    <a:pt x="290843" y="195243"/>
                    <a:pt x="276335" y="192776"/>
                    <a:pt x="264000" y="187842"/>
                  </a:cubicBezTo>
                  <a:cubicBezTo>
                    <a:pt x="251665" y="182908"/>
                    <a:pt x="241445" y="176153"/>
                    <a:pt x="233339" y="167578"/>
                  </a:cubicBezTo>
                  <a:cubicBezTo>
                    <a:pt x="225233" y="159002"/>
                    <a:pt x="219242" y="148840"/>
                    <a:pt x="215365" y="137093"/>
                  </a:cubicBezTo>
                  <a:cubicBezTo>
                    <a:pt x="211489" y="125345"/>
                    <a:pt x="209550" y="112658"/>
                    <a:pt x="209550" y="99031"/>
                  </a:cubicBezTo>
                  <a:cubicBezTo>
                    <a:pt x="209550" y="82585"/>
                    <a:pt x="212076" y="68194"/>
                    <a:pt x="217127" y="55859"/>
                  </a:cubicBezTo>
                  <a:cubicBezTo>
                    <a:pt x="222179" y="43524"/>
                    <a:pt x="228816" y="33245"/>
                    <a:pt x="237040" y="25022"/>
                  </a:cubicBezTo>
                  <a:cubicBezTo>
                    <a:pt x="245263" y="16799"/>
                    <a:pt x="254719" y="10572"/>
                    <a:pt x="265410" y="6343"/>
                  </a:cubicBezTo>
                  <a:cubicBezTo>
                    <a:pt x="276100" y="2114"/>
                    <a:pt x="287084" y="0"/>
                    <a:pt x="298361" y="0"/>
                  </a:cubicBezTo>
                  <a:close/>
                  <a:moveTo>
                    <a:pt x="88811" y="0"/>
                  </a:moveTo>
                  <a:cubicBezTo>
                    <a:pt x="115126" y="0"/>
                    <a:pt x="135919" y="8047"/>
                    <a:pt x="151191" y="24141"/>
                  </a:cubicBezTo>
                  <a:cubicBezTo>
                    <a:pt x="166462" y="40235"/>
                    <a:pt x="174098" y="63906"/>
                    <a:pt x="174098" y="95154"/>
                  </a:cubicBezTo>
                  <a:cubicBezTo>
                    <a:pt x="174098" y="98209"/>
                    <a:pt x="173981" y="101557"/>
                    <a:pt x="173746" y="105198"/>
                  </a:cubicBezTo>
                  <a:cubicBezTo>
                    <a:pt x="173511" y="108840"/>
                    <a:pt x="173276" y="112071"/>
                    <a:pt x="173041" y="114890"/>
                  </a:cubicBezTo>
                  <a:lnTo>
                    <a:pt x="53921" y="114890"/>
                  </a:lnTo>
                  <a:cubicBezTo>
                    <a:pt x="55096" y="125698"/>
                    <a:pt x="60148" y="134274"/>
                    <a:pt x="69076" y="140617"/>
                  </a:cubicBezTo>
                  <a:cubicBezTo>
                    <a:pt x="78004" y="146961"/>
                    <a:pt x="89986" y="150133"/>
                    <a:pt x="105023" y="150133"/>
                  </a:cubicBezTo>
                  <a:cubicBezTo>
                    <a:pt x="114656" y="150133"/>
                    <a:pt x="124113" y="149252"/>
                    <a:pt x="133393" y="147490"/>
                  </a:cubicBezTo>
                  <a:cubicBezTo>
                    <a:pt x="142674" y="145727"/>
                    <a:pt x="150251" y="143554"/>
                    <a:pt x="156125" y="140970"/>
                  </a:cubicBezTo>
                  <a:lnTo>
                    <a:pt x="163173" y="183613"/>
                  </a:lnTo>
                  <a:cubicBezTo>
                    <a:pt x="160354" y="185023"/>
                    <a:pt x="156594" y="186432"/>
                    <a:pt x="151895" y="187842"/>
                  </a:cubicBezTo>
                  <a:cubicBezTo>
                    <a:pt x="147197" y="189252"/>
                    <a:pt x="141969" y="190485"/>
                    <a:pt x="136213" y="191543"/>
                  </a:cubicBezTo>
                  <a:cubicBezTo>
                    <a:pt x="130456" y="192600"/>
                    <a:pt x="124289" y="193481"/>
                    <a:pt x="117710" y="194186"/>
                  </a:cubicBezTo>
                  <a:cubicBezTo>
                    <a:pt x="111132" y="194891"/>
                    <a:pt x="104553" y="195243"/>
                    <a:pt x="97975" y="195243"/>
                  </a:cubicBezTo>
                  <a:cubicBezTo>
                    <a:pt x="81293" y="195243"/>
                    <a:pt x="66785" y="192776"/>
                    <a:pt x="54450" y="187842"/>
                  </a:cubicBezTo>
                  <a:cubicBezTo>
                    <a:pt x="42115" y="182908"/>
                    <a:pt x="31895" y="176153"/>
                    <a:pt x="23789" y="167578"/>
                  </a:cubicBezTo>
                  <a:cubicBezTo>
                    <a:pt x="15683" y="159002"/>
                    <a:pt x="9692" y="148840"/>
                    <a:pt x="5815" y="137093"/>
                  </a:cubicBezTo>
                  <a:cubicBezTo>
                    <a:pt x="1939" y="125345"/>
                    <a:pt x="0" y="112658"/>
                    <a:pt x="0" y="99031"/>
                  </a:cubicBezTo>
                  <a:cubicBezTo>
                    <a:pt x="0" y="82585"/>
                    <a:pt x="2526" y="68194"/>
                    <a:pt x="7577" y="55859"/>
                  </a:cubicBezTo>
                  <a:cubicBezTo>
                    <a:pt x="12629" y="43524"/>
                    <a:pt x="19266" y="33245"/>
                    <a:pt x="27490" y="25022"/>
                  </a:cubicBezTo>
                  <a:cubicBezTo>
                    <a:pt x="35713" y="16799"/>
                    <a:pt x="45169" y="10572"/>
                    <a:pt x="55860" y="6343"/>
                  </a:cubicBezTo>
                  <a:cubicBezTo>
                    <a:pt x="66550" y="2114"/>
                    <a:pt x="77534" y="0"/>
                    <a:pt x="88811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ID">
                <a:solidFill>
                  <a:schemeClr val="bg1"/>
                </a:solidFill>
              </a:endParaRPr>
            </a:p>
          </p:txBody>
        </p:sp>
      </p:grpSp>
      <p:sp>
        <p:nvSpPr>
          <p:cNvPr id="45" name="Oval 44">
            <a:extLst>
              <a:ext uri="{FF2B5EF4-FFF2-40B4-BE49-F238E27FC236}">
                <a16:creationId xmlns:a16="http://schemas.microsoft.com/office/drawing/2014/main" id="{AB08746A-9DD2-AAAA-FF81-1F59903083BD}"/>
              </a:ext>
            </a:extLst>
          </p:cNvPr>
          <p:cNvSpPr/>
          <p:nvPr/>
        </p:nvSpPr>
        <p:spPr>
          <a:xfrm>
            <a:off x="3563474" y="2423290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Oval 45">
            <a:extLst>
              <a:ext uri="{FF2B5EF4-FFF2-40B4-BE49-F238E27FC236}">
                <a16:creationId xmlns:a16="http://schemas.microsoft.com/office/drawing/2014/main" id="{0834341E-35D8-5639-DC2C-F2D4932B6FBB}"/>
              </a:ext>
            </a:extLst>
          </p:cNvPr>
          <p:cNvSpPr/>
          <p:nvPr/>
        </p:nvSpPr>
        <p:spPr>
          <a:xfrm>
            <a:off x="2033655" y="2346788"/>
            <a:ext cx="399746" cy="39974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47" name="Oval 46">
            <a:extLst>
              <a:ext uri="{FF2B5EF4-FFF2-40B4-BE49-F238E27FC236}">
                <a16:creationId xmlns:a16="http://schemas.microsoft.com/office/drawing/2014/main" id="{A53F5604-2D48-C130-4F86-E48FC3FBB3E2}"/>
              </a:ext>
            </a:extLst>
          </p:cNvPr>
          <p:cNvSpPr/>
          <p:nvPr/>
        </p:nvSpPr>
        <p:spPr>
          <a:xfrm>
            <a:off x="2923571" y="4177674"/>
            <a:ext cx="246743" cy="246743"/>
          </a:xfrm>
          <a:prstGeom prst="ellipse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Graphic 2" descr="Speaker phone with solid fill">
            <a:extLst>
              <a:ext uri="{FF2B5EF4-FFF2-40B4-BE49-F238E27FC236}">
                <a16:creationId xmlns:a16="http://schemas.microsoft.com/office/drawing/2014/main" id="{51980094-69CA-817C-1628-CCE42E7A742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6959944" y="3706368"/>
            <a:ext cx="458376" cy="458376"/>
          </a:xfrm>
          <a:prstGeom prst="rect">
            <a:avLst/>
          </a:prstGeom>
        </p:spPr>
      </p:pic>
      <p:pic>
        <p:nvPicPr>
          <p:cNvPr id="7" name="Graphic 6" descr="Email with solid fill">
            <a:extLst>
              <a:ext uri="{FF2B5EF4-FFF2-40B4-BE49-F238E27FC236}">
                <a16:creationId xmlns:a16="http://schemas.microsoft.com/office/drawing/2014/main" id="{BA3BAEAB-308F-8BCA-4F6E-3D96C82E039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989912" y="4758131"/>
            <a:ext cx="398440" cy="3984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7641445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2B7037F7-9221-5A89-6436-17DEC7B8EA7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0B338180-170E-8C4F-335D-B5DD9616A309}"/>
              </a:ext>
            </a:extLst>
          </p:cNvPr>
          <p:cNvSpPr/>
          <p:nvPr/>
        </p:nvSpPr>
        <p:spPr>
          <a:xfrm flipH="1">
            <a:off x="0" y="0"/>
            <a:ext cx="12192000" cy="6858000"/>
          </a:xfrm>
          <a:prstGeom prst="rect">
            <a:avLst/>
          </a:prstGeom>
          <a:gradFill>
            <a:gsLst>
              <a:gs pos="0">
                <a:schemeClr val="accent2">
                  <a:lumMod val="75000"/>
                </a:schemeClr>
              </a:gs>
              <a:gs pos="100000">
                <a:schemeClr val="accent1">
                  <a:lumMod val="75000"/>
                  <a:alpha val="60000"/>
                </a:schemeClr>
              </a:gs>
            </a:gsLst>
            <a:lin ang="18900000" scaled="1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BB366F63-3F35-B102-F5CB-92E7BBE5D0A3}"/>
              </a:ext>
            </a:extLst>
          </p:cNvPr>
          <p:cNvSpPr/>
          <p:nvPr/>
        </p:nvSpPr>
        <p:spPr>
          <a:xfrm>
            <a:off x="610870" y="-890770"/>
            <a:ext cx="3479774" cy="3479774"/>
          </a:xfrm>
          <a:prstGeom prst="ellipse">
            <a:avLst/>
          </a:prstGeom>
          <a:solidFill>
            <a:schemeClr val="accent2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Oval 6">
            <a:extLst>
              <a:ext uri="{FF2B5EF4-FFF2-40B4-BE49-F238E27FC236}">
                <a16:creationId xmlns:a16="http://schemas.microsoft.com/office/drawing/2014/main" id="{1F56B382-CEA5-B40D-5427-E04F5CF60637}"/>
              </a:ext>
            </a:extLst>
          </p:cNvPr>
          <p:cNvSpPr/>
          <p:nvPr/>
        </p:nvSpPr>
        <p:spPr>
          <a:xfrm>
            <a:off x="-1526541" y="590549"/>
            <a:ext cx="5676902" cy="5676902"/>
          </a:xfrm>
          <a:prstGeom prst="ellipse">
            <a:avLst/>
          </a:prstGeom>
          <a:solidFill>
            <a:schemeClr val="accent2">
              <a:alpha val="12994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D9E88C47-F20A-F730-6667-180D4A2E790B}"/>
              </a:ext>
            </a:extLst>
          </p:cNvPr>
          <p:cNvSpPr/>
          <p:nvPr/>
        </p:nvSpPr>
        <p:spPr>
          <a:xfrm>
            <a:off x="2669540" y="1357630"/>
            <a:ext cx="4142740" cy="4142740"/>
          </a:xfrm>
          <a:prstGeom prst="ellipse">
            <a:avLst/>
          </a:prstGeom>
          <a:solidFill>
            <a:schemeClr val="accent3">
              <a:alpha val="7639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3" name="Oval 12">
            <a:extLst>
              <a:ext uri="{FF2B5EF4-FFF2-40B4-BE49-F238E27FC236}">
                <a16:creationId xmlns:a16="http://schemas.microsoft.com/office/drawing/2014/main" id="{1A12CE3A-A47C-670C-FF2E-9747889CDAA4}"/>
              </a:ext>
            </a:extLst>
          </p:cNvPr>
          <p:cNvSpPr/>
          <p:nvPr/>
        </p:nvSpPr>
        <p:spPr>
          <a:xfrm>
            <a:off x="8538847" y="3933346"/>
            <a:ext cx="5179694" cy="5179689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37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924019D4-7166-0944-891E-395038A7ECC7}"/>
              </a:ext>
            </a:extLst>
          </p:cNvPr>
          <p:cNvSpPr/>
          <p:nvPr/>
        </p:nvSpPr>
        <p:spPr>
          <a:xfrm>
            <a:off x="3074307" y="6095909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D5D3262B-53D8-CF79-10FB-20103333CB94}"/>
              </a:ext>
            </a:extLst>
          </p:cNvPr>
          <p:cNvSpPr/>
          <p:nvPr/>
        </p:nvSpPr>
        <p:spPr>
          <a:xfrm>
            <a:off x="6812280" y="590549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66FCDDB4-9C67-B9DA-C3FE-6AE3E4A99987}"/>
              </a:ext>
            </a:extLst>
          </p:cNvPr>
          <p:cNvSpPr/>
          <p:nvPr/>
        </p:nvSpPr>
        <p:spPr>
          <a:xfrm>
            <a:off x="1432560" y="725745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CE71A33-CCD0-C8CC-F31A-E2706926DD8D}"/>
              </a:ext>
            </a:extLst>
          </p:cNvPr>
          <p:cNvSpPr txBox="1"/>
          <p:nvPr/>
        </p:nvSpPr>
        <p:spPr>
          <a:xfrm>
            <a:off x="3321050" y="2967335"/>
            <a:ext cx="55499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en-US" sz="5400" b="1" dirty="0">
                <a:solidFill>
                  <a:schemeClr val="bg2"/>
                </a:solidFill>
                <a:latin typeface="+mj-lt"/>
              </a:rPr>
              <a:t>Thank You</a:t>
            </a:r>
            <a:endParaRPr lang="en-ID" sz="5400" b="1" dirty="0">
              <a:solidFill>
                <a:schemeClr val="bg2"/>
              </a:solidFill>
              <a:latin typeface="+mj-lt"/>
            </a:endParaRP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EAF34CB-FC2D-2709-79A9-4D39BE72FCF2}"/>
              </a:ext>
            </a:extLst>
          </p:cNvPr>
          <p:cNvGrpSpPr/>
          <p:nvPr/>
        </p:nvGrpSpPr>
        <p:grpSpPr>
          <a:xfrm flipH="1">
            <a:off x="3800614" y="2661702"/>
            <a:ext cx="919388" cy="776426"/>
            <a:chOff x="9580839" y="849117"/>
            <a:chExt cx="1883419" cy="1590553"/>
          </a:xfrm>
          <a:solidFill>
            <a:schemeClr val="bg2"/>
          </a:solidFill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9DF9F6EF-ECC0-C29C-E326-E80D7C9A75EB}"/>
                </a:ext>
              </a:extLst>
            </p:cNvPr>
            <p:cNvSpPr/>
            <p:nvPr/>
          </p:nvSpPr>
          <p:spPr>
            <a:xfrm>
              <a:off x="11110658" y="925619"/>
              <a:ext cx="246743" cy="246743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1D730D5E-1F8B-51EF-8DA8-2B26A58A8290}"/>
                </a:ext>
              </a:extLst>
            </p:cNvPr>
            <p:cNvSpPr/>
            <p:nvPr/>
          </p:nvSpPr>
          <p:spPr>
            <a:xfrm>
              <a:off x="9580839" y="849117"/>
              <a:ext cx="399746" cy="399746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73AA63E-D0EB-2C5C-E6EA-38E4B6C60490}"/>
                </a:ext>
              </a:extLst>
            </p:cNvPr>
            <p:cNvSpPr/>
            <p:nvPr/>
          </p:nvSpPr>
          <p:spPr>
            <a:xfrm>
              <a:off x="11217514" y="2192926"/>
              <a:ext cx="246744" cy="246744"/>
            </a:xfrm>
            <a:prstGeom prst="ellipse">
              <a:avLst/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</p:spTree>
    <p:extLst>
      <p:ext uri="{BB962C8B-B14F-4D97-AF65-F5344CB8AC3E}">
        <p14:creationId xmlns:p14="http://schemas.microsoft.com/office/powerpoint/2010/main" val="213824928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Oval 15">
            <a:extLst>
              <a:ext uri="{FF2B5EF4-FFF2-40B4-BE49-F238E27FC236}">
                <a16:creationId xmlns:a16="http://schemas.microsoft.com/office/drawing/2014/main" id="{F85CF303-0D49-C177-82A8-58C883F75BDD}"/>
              </a:ext>
            </a:extLst>
          </p:cNvPr>
          <p:cNvSpPr/>
          <p:nvPr/>
        </p:nvSpPr>
        <p:spPr>
          <a:xfrm>
            <a:off x="4944534" y="-1049865"/>
            <a:ext cx="2099732" cy="2099730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E518CA91-DED7-3649-A333-8EB034C40CCA}"/>
              </a:ext>
            </a:extLst>
          </p:cNvPr>
          <p:cNvSpPr txBox="1"/>
          <p:nvPr/>
        </p:nvSpPr>
        <p:spPr>
          <a:xfrm>
            <a:off x="937237" y="1624039"/>
            <a:ext cx="364324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Want to Know About Us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6D2A4A19-1302-9146-B1F7-829976D814C0}"/>
              </a:ext>
            </a:extLst>
          </p:cNvPr>
          <p:cNvSpPr/>
          <p:nvPr/>
        </p:nvSpPr>
        <p:spPr>
          <a:xfrm>
            <a:off x="937238" y="3035449"/>
            <a:ext cx="4039208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diam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tincidunt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laoreet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dolore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magna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Ut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ullamcorper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0A5A66F3-4DE7-2D42-A217-D21E056490D2}"/>
              </a:ext>
            </a:extLst>
          </p:cNvPr>
          <p:cNvSpPr/>
          <p:nvPr/>
        </p:nvSpPr>
        <p:spPr>
          <a:xfrm>
            <a:off x="1019909" y="4976446"/>
            <a:ext cx="808891" cy="808891"/>
          </a:xfrm>
          <a:prstGeom prst="ellipse">
            <a:avLst/>
          </a:prstGeom>
          <a:solidFill>
            <a:schemeClr val="accent2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2D9E7E7A-CFA4-9147-ADF7-34CBDFD0B0B1}"/>
              </a:ext>
            </a:extLst>
          </p:cNvPr>
          <p:cNvSpPr/>
          <p:nvPr/>
        </p:nvSpPr>
        <p:spPr>
          <a:xfrm>
            <a:off x="2059322" y="5120948"/>
            <a:ext cx="3251231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>
                <a:solidFill>
                  <a:schemeClr val="tx1">
                    <a:lumMod val="75000"/>
                    <a:lumOff val="25000"/>
                  </a:schemeClr>
                </a:solidFill>
              </a:rPr>
              <a:t>Ut wisi enim ad nostrud exerci tation suscipit lobortis ipsum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4" name="Oval 13">
            <a:extLst>
              <a:ext uri="{FF2B5EF4-FFF2-40B4-BE49-F238E27FC236}">
                <a16:creationId xmlns:a16="http://schemas.microsoft.com/office/drawing/2014/main" id="{13509D88-B495-AB40-A1F0-AE797B985E65}"/>
              </a:ext>
            </a:extLst>
          </p:cNvPr>
          <p:cNvSpPr/>
          <p:nvPr/>
        </p:nvSpPr>
        <p:spPr>
          <a:xfrm>
            <a:off x="5961186" y="4976446"/>
            <a:ext cx="808891" cy="80889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6F90D44E-EBA1-9841-A1FD-39B7E9347D24}"/>
              </a:ext>
            </a:extLst>
          </p:cNvPr>
          <p:cNvSpPr/>
          <p:nvPr/>
        </p:nvSpPr>
        <p:spPr>
          <a:xfrm>
            <a:off x="7000599" y="5120948"/>
            <a:ext cx="3251231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>
                <a:solidFill>
                  <a:schemeClr val="tx1">
                    <a:lumMod val="75000"/>
                    <a:lumOff val="25000"/>
                  </a:schemeClr>
                </a:solidFill>
              </a:rPr>
              <a:t>Ut wisi enim ad nostrud exerci tation suscipit lobortis ipsum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8" name="Oval 17">
            <a:extLst>
              <a:ext uri="{FF2B5EF4-FFF2-40B4-BE49-F238E27FC236}">
                <a16:creationId xmlns:a16="http://schemas.microsoft.com/office/drawing/2014/main" id="{588AD0C1-0025-A9AF-0711-C7BDAB180CE4}"/>
              </a:ext>
            </a:extLst>
          </p:cNvPr>
          <p:cNvSpPr/>
          <p:nvPr/>
        </p:nvSpPr>
        <p:spPr>
          <a:xfrm>
            <a:off x="5157673" y="3625239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969B0F8F-39C4-4415-FFEF-95FED7BE2FB9}"/>
              </a:ext>
            </a:extLst>
          </p:cNvPr>
          <p:cNvSpPr/>
          <p:nvPr/>
        </p:nvSpPr>
        <p:spPr>
          <a:xfrm>
            <a:off x="429384" y="1032745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F961A574-0EB0-AADF-82AA-F9DB5B544730}"/>
              </a:ext>
            </a:extLst>
          </p:cNvPr>
          <p:cNvSpPr/>
          <p:nvPr/>
        </p:nvSpPr>
        <p:spPr>
          <a:xfrm>
            <a:off x="690271" y="6268528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3C51A806-A0FD-EF2C-9EFA-F29E47B528ED}"/>
              </a:ext>
            </a:extLst>
          </p:cNvPr>
          <p:cNvSpPr txBox="1"/>
          <p:nvPr/>
        </p:nvSpPr>
        <p:spPr>
          <a:xfrm>
            <a:off x="937237" y="1329092"/>
            <a:ext cx="275423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Profile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pic>
        <p:nvPicPr>
          <p:cNvPr id="8" name="Graphic 7" descr="Customer review with solid fill">
            <a:extLst>
              <a:ext uri="{FF2B5EF4-FFF2-40B4-BE49-F238E27FC236}">
                <a16:creationId xmlns:a16="http://schemas.microsoft.com/office/drawing/2014/main" id="{4B0A48C2-91A0-B486-5C60-FCAEE79C993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224737" y="5181274"/>
            <a:ext cx="399234" cy="399234"/>
          </a:xfrm>
          <a:prstGeom prst="rect">
            <a:avLst/>
          </a:prstGeom>
        </p:spPr>
      </p:pic>
      <p:pic>
        <p:nvPicPr>
          <p:cNvPr id="10" name="Graphic 9" descr="Briefcase with solid fill">
            <a:extLst>
              <a:ext uri="{FF2B5EF4-FFF2-40B4-BE49-F238E27FC236}">
                <a16:creationId xmlns:a16="http://schemas.microsoft.com/office/drawing/2014/main" id="{8ECEE9C8-1D1C-C80B-3811-0FEC347AF133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6166014" y="5181274"/>
            <a:ext cx="399234" cy="399234"/>
          </a:xfrm>
          <a:prstGeom prst="rect">
            <a:avLst/>
          </a:prstGeom>
        </p:spPr>
      </p:pic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B39E61A-613C-C2DB-54C2-05888CDB1C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177643922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Oval 35">
            <a:extLst>
              <a:ext uri="{FF2B5EF4-FFF2-40B4-BE49-F238E27FC236}">
                <a16:creationId xmlns:a16="http://schemas.microsoft.com/office/drawing/2014/main" id="{1546F918-58AC-4AB2-8838-CD96CF6A3F0F}"/>
              </a:ext>
            </a:extLst>
          </p:cNvPr>
          <p:cNvSpPr/>
          <p:nvPr/>
        </p:nvSpPr>
        <p:spPr>
          <a:xfrm>
            <a:off x="10690797" y="1652034"/>
            <a:ext cx="3479774" cy="3479774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2FC782B5-0E23-4FA5-9D4F-A5B0452DEAD8}"/>
              </a:ext>
            </a:extLst>
          </p:cNvPr>
          <p:cNvSpPr txBox="1"/>
          <p:nvPr/>
        </p:nvSpPr>
        <p:spPr>
          <a:xfrm>
            <a:off x="762002" y="806621"/>
            <a:ext cx="10667998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Our Service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1B0EC69C-C8EC-46D1-B5B2-D879FF038E21}"/>
              </a:ext>
            </a:extLst>
          </p:cNvPr>
          <p:cNvSpPr txBox="1"/>
          <p:nvPr/>
        </p:nvSpPr>
        <p:spPr>
          <a:xfrm>
            <a:off x="762000" y="1206731"/>
            <a:ext cx="10668000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Career Is One Of The Most Important </a:t>
            </a:r>
            <a:b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Decisions You Will Make</a:t>
            </a:r>
            <a:endParaRPr lang="en-ID" sz="3600" b="1" dirty="0">
              <a:solidFill>
                <a:schemeClr val="tx1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9" name="Rectangle: Rounded Corners 8">
            <a:extLst>
              <a:ext uri="{FF2B5EF4-FFF2-40B4-BE49-F238E27FC236}">
                <a16:creationId xmlns:a16="http://schemas.microsoft.com/office/drawing/2014/main" id="{E35EECA5-A9DF-4BDC-9DE5-19EAF1EADBC3}"/>
              </a:ext>
            </a:extLst>
          </p:cNvPr>
          <p:cNvSpPr/>
          <p:nvPr/>
        </p:nvSpPr>
        <p:spPr>
          <a:xfrm>
            <a:off x="848413" y="2730357"/>
            <a:ext cx="3293061" cy="2869166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0" name="Rectangle: Rounded Corners 9">
            <a:extLst>
              <a:ext uri="{FF2B5EF4-FFF2-40B4-BE49-F238E27FC236}">
                <a16:creationId xmlns:a16="http://schemas.microsoft.com/office/drawing/2014/main" id="{1478144F-2507-4CB1-8B12-130B1D960504}"/>
              </a:ext>
            </a:extLst>
          </p:cNvPr>
          <p:cNvSpPr/>
          <p:nvPr/>
        </p:nvSpPr>
        <p:spPr>
          <a:xfrm>
            <a:off x="4449471" y="2730357"/>
            <a:ext cx="3293061" cy="2869166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: Rounded Corners 10">
            <a:extLst>
              <a:ext uri="{FF2B5EF4-FFF2-40B4-BE49-F238E27FC236}">
                <a16:creationId xmlns:a16="http://schemas.microsoft.com/office/drawing/2014/main" id="{57967767-27FF-43F6-AEF8-E3415DE31F6B}"/>
              </a:ext>
            </a:extLst>
          </p:cNvPr>
          <p:cNvSpPr/>
          <p:nvPr/>
        </p:nvSpPr>
        <p:spPr>
          <a:xfrm>
            <a:off x="8050528" y="2730357"/>
            <a:ext cx="3293061" cy="2869166"/>
          </a:xfrm>
          <a:prstGeom prst="roundRect">
            <a:avLst>
              <a:gd name="adj" fmla="val 5223"/>
            </a:avLst>
          </a:prstGeom>
          <a:solidFill>
            <a:schemeClr val="bg2"/>
          </a:solidFill>
          <a:ln>
            <a:noFill/>
          </a:ln>
          <a:effectLst>
            <a:outerShdw blurRad="457200" sx="102000" sy="102000" algn="ctr" rotWithShape="0">
              <a:schemeClr val="accent1">
                <a:alpha val="15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6F304DAE-63C5-48F9-B3D8-35FFFBA3DDE3}"/>
              </a:ext>
            </a:extLst>
          </p:cNvPr>
          <p:cNvSpPr/>
          <p:nvPr/>
        </p:nvSpPr>
        <p:spPr>
          <a:xfrm>
            <a:off x="10107385" y="933492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74BA4090-DE19-4835-8DDE-F97D7F1A0EFE}"/>
              </a:ext>
            </a:extLst>
          </p:cNvPr>
          <p:cNvSpPr/>
          <p:nvPr/>
        </p:nvSpPr>
        <p:spPr>
          <a:xfrm>
            <a:off x="7619160" y="6036514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85605007-1A73-4984-9621-493BA85AAF56}"/>
              </a:ext>
            </a:extLst>
          </p:cNvPr>
          <p:cNvSpPr/>
          <p:nvPr/>
        </p:nvSpPr>
        <p:spPr>
          <a:xfrm>
            <a:off x="-123372" y="2357143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0" name="Oval 39">
            <a:extLst>
              <a:ext uri="{FF2B5EF4-FFF2-40B4-BE49-F238E27FC236}">
                <a16:creationId xmlns:a16="http://schemas.microsoft.com/office/drawing/2014/main" id="{CDCB6376-A576-4374-9F22-0111EF6F7557}"/>
              </a:ext>
            </a:extLst>
          </p:cNvPr>
          <p:cNvSpPr/>
          <p:nvPr/>
        </p:nvSpPr>
        <p:spPr>
          <a:xfrm>
            <a:off x="2605312" y="5524826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1" name="Rectangle: Rounded Corners 40">
            <a:extLst>
              <a:ext uri="{FF2B5EF4-FFF2-40B4-BE49-F238E27FC236}">
                <a16:creationId xmlns:a16="http://schemas.microsoft.com/office/drawing/2014/main" id="{30223F47-A15F-4E9B-A5BD-A6E77BE6BC11}"/>
              </a:ext>
            </a:extLst>
          </p:cNvPr>
          <p:cNvSpPr/>
          <p:nvPr/>
        </p:nvSpPr>
        <p:spPr>
          <a:xfrm>
            <a:off x="971781" y="2843480"/>
            <a:ext cx="3046322" cy="2642920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Rectangle: Rounded Corners 41">
            <a:extLst>
              <a:ext uri="{FF2B5EF4-FFF2-40B4-BE49-F238E27FC236}">
                <a16:creationId xmlns:a16="http://schemas.microsoft.com/office/drawing/2014/main" id="{39FC42BF-1EAB-441E-ACC5-B213BCDBB315}"/>
              </a:ext>
            </a:extLst>
          </p:cNvPr>
          <p:cNvSpPr/>
          <p:nvPr/>
        </p:nvSpPr>
        <p:spPr>
          <a:xfrm>
            <a:off x="4572839" y="2843480"/>
            <a:ext cx="3046322" cy="2642920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3" name="Rectangle: Rounded Corners 42">
            <a:extLst>
              <a:ext uri="{FF2B5EF4-FFF2-40B4-BE49-F238E27FC236}">
                <a16:creationId xmlns:a16="http://schemas.microsoft.com/office/drawing/2014/main" id="{14B1017B-BCE0-4125-B02C-84D6B4FE4592}"/>
              </a:ext>
            </a:extLst>
          </p:cNvPr>
          <p:cNvSpPr/>
          <p:nvPr/>
        </p:nvSpPr>
        <p:spPr>
          <a:xfrm>
            <a:off x="8173896" y="2843480"/>
            <a:ext cx="3046322" cy="2642920"/>
          </a:xfrm>
          <a:prstGeom prst="roundRect">
            <a:avLst>
              <a:gd name="adj" fmla="val 5223"/>
            </a:avLst>
          </a:prstGeom>
          <a:gradFill flip="none" rotWithShape="1">
            <a:gsLst>
              <a:gs pos="0">
                <a:schemeClr val="bg2"/>
              </a:gs>
              <a:gs pos="100000">
                <a:schemeClr val="bg2">
                  <a:lumMod val="95000"/>
                </a:schemeClr>
              </a:gs>
            </a:gsLst>
            <a:lin ang="18900000" scaled="1"/>
            <a:tileRect/>
          </a:gra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F8250D09-712B-4B47-ABF7-06B8C7E3078C}"/>
              </a:ext>
            </a:extLst>
          </p:cNvPr>
          <p:cNvSpPr/>
          <p:nvPr/>
        </p:nvSpPr>
        <p:spPr>
          <a:xfrm>
            <a:off x="1188136" y="3160994"/>
            <a:ext cx="779147" cy="779147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CB42221-318A-41E1-B643-85C036264746}"/>
              </a:ext>
            </a:extLst>
          </p:cNvPr>
          <p:cNvSpPr txBox="1"/>
          <p:nvPr/>
        </p:nvSpPr>
        <p:spPr>
          <a:xfrm>
            <a:off x="1094160" y="3971508"/>
            <a:ext cx="2801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Career Text Here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C7C804EE-402C-4483-90C9-2B0AC174C6F3}"/>
              </a:ext>
            </a:extLst>
          </p:cNvPr>
          <p:cNvSpPr txBox="1"/>
          <p:nvPr/>
        </p:nvSpPr>
        <p:spPr>
          <a:xfrm>
            <a:off x="1094160" y="4340840"/>
            <a:ext cx="2801566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Interview with a Recruiter: An interview with a recruiter. This can also be a blog about the interview process in general.</a:t>
            </a:r>
            <a:endParaRPr lang="en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270D576E-06E9-462B-9365-4ACB5CD1BB97}"/>
              </a:ext>
            </a:extLst>
          </p:cNvPr>
          <p:cNvSpPr txBox="1"/>
          <p:nvPr/>
        </p:nvSpPr>
        <p:spPr>
          <a:xfrm>
            <a:off x="4695217" y="3971508"/>
            <a:ext cx="2801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Career Text Here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F7B8E75F-347C-4353-A8C7-D9DE962945DB}"/>
              </a:ext>
            </a:extLst>
          </p:cNvPr>
          <p:cNvSpPr txBox="1"/>
          <p:nvPr/>
        </p:nvSpPr>
        <p:spPr>
          <a:xfrm>
            <a:off x="4695217" y="4340840"/>
            <a:ext cx="2801566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Interview with a Recruiter: An interview with a recruiter. This can also be a blog about the interview process in general.</a:t>
            </a:r>
            <a:endParaRPr lang="en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A6FC030D-0919-45A4-A0A0-9CB06FE6C44E}"/>
              </a:ext>
            </a:extLst>
          </p:cNvPr>
          <p:cNvSpPr txBox="1"/>
          <p:nvPr/>
        </p:nvSpPr>
        <p:spPr>
          <a:xfrm>
            <a:off x="8296275" y="3971508"/>
            <a:ext cx="280156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>
                <a:solidFill>
                  <a:schemeClr val="tx2">
                    <a:lumMod val="75000"/>
                    <a:lumOff val="25000"/>
                  </a:schemeClr>
                </a:solidFill>
                <a:latin typeface="+mj-lt"/>
              </a:rPr>
              <a:t>Career Text Here</a:t>
            </a:r>
            <a:endParaRPr lang="en-ID" b="1" dirty="0">
              <a:solidFill>
                <a:schemeClr val="tx2">
                  <a:lumMod val="75000"/>
                  <a:lumOff val="25000"/>
                </a:schemeClr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1FA9D629-3A07-4A52-AEB9-5C32C27215AC}"/>
              </a:ext>
            </a:extLst>
          </p:cNvPr>
          <p:cNvSpPr txBox="1"/>
          <p:nvPr/>
        </p:nvSpPr>
        <p:spPr>
          <a:xfrm>
            <a:off x="8296275" y="4340840"/>
            <a:ext cx="2801566" cy="96308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200" dirty="0">
                <a:solidFill>
                  <a:schemeClr val="tx2">
                    <a:lumMod val="75000"/>
                    <a:lumOff val="25000"/>
                  </a:schemeClr>
                </a:solidFill>
              </a:rPr>
              <a:t>Interview with a Recruiter: An interview with a recruiter. This can also be a blog about the interview process in general.</a:t>
            </a:r>
            <a:endParaRPr lang="en-ID" sz="1200" dirty="0">
              <a:solidFill>
                <a:schemeClr val="tx2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8D8794E4-42E4-4B30-B953-E7CC0FF244E0}"/>
              </a:ext>
            </a:extLst>
          </p:cNvPr>
          <p:cNvSpPr/>
          <p:nvPr/>
        </p:nvSpPr>
        <p:spPr>
          <a:xfrm>
            <a:off x="4789195" y="3160994"/>
            <a:ext cx="779147" cy="779147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4" name="Oval 33">
            <a:extLst>
              <a:ext uri="{FF2B5EF4-FFF2-40B4-BE49-F238E27FC236}">
                <a16:creationId xmlns:a16="http://schemas.microsoft.com/office/drawing/2014/main" id="{1611D64B-8398-477D-89CA-EECD0837F5D2}"/>
              </a:ext>
            </a:extLst>
          </p:cNvPr>
          <p:cNvSpPr/>
          <p:nvPr/>
        </p:nvSpPr>
        <p:spPr>
          <a:xfrm>
            <a:off x="8390253" y="3160994"/>
            <a:ext cx="779147" cy="779147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46" name="Graphic 45" descr="Briefcase with solid fill">
            <a:extLst>
              <a:ext uri="{FF2B5EF4-FFF2-40B4-BE49-F238E27FC236}">
                <a16:creationId xmlns:a16="http://schemas.microsoft.com/office/drawing/2014/main" id="{F193A98F-5BC4-43BB-87FB-FFE37E99B353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1397077" y="3369935"/>
            <a:ext cx="361264" cy="361264"/>
          </a:xfrm>
          <a:prstGeom prst="rect">
            <a:avLst/>
          </a:prstGeom>
        </p:spPr>
      </p:pic>
      <p:pic>
        <p:nvPicPr>
          <p:cNvPr id="48" name="Graphic 47" descr="Office worker female with solid fill">
            <a:extLst>
              <a:ext uri="{FF2B5EF4-FFF2-40B4-BE49-F238E27FC236}">
                <a16:creationId xmlns:a16="http://schemas.microsoft.com/office/drawing/2014/main" id="{19CE5207-3543-44F8-B9E2-4B34D95F62A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599194" y="3369935"/>
            <a:ext cx="361264" cy="361264"/>
          </a:xfrm>
          <a:prstGeom prst="rect">
            <a:avLst/>
          </a:prstGeom>
        </p:spPr>
      </p:pic>
      <p:pic>
        <p:nvPicPr>
          <p:cNvPr id="50" name="Graphic 49" descr="Formal Shirt with solid fill">
            <a:extLst>
              <a:ext uri="{FF2B5EF4-FFF2-40B4-BE49-F238E27FC236}">
                <a16:creationId xmlns:a16="http://schemas.microsoft.com/office/drawing/2014/main" id="{E5E92CDE-B0CC-4880-BAAA-EC0BAE06648C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4998136" y="3369935"/>
            <a:ext cx="361264" cy="36126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436264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Oval 17">
            <a:extLst>
              <a:ext uri="{FF2B5EF4-FFF2-40B4-BE49-F238E27FC236}">
                <a16:creationId xmlns:a16="http://schemas.microsoft.com/office/drawing/2014/main" id="{1A237FB6-045F-390C-13CD-632B8ACBEB30}"/>
              </a:ext>
            </a:extLst>
          </p:cNvPr>
          <p:cNvSpPr/>
          <p:nvPr/>
        </p:nvSpPr>
        <p:spPr>
          <a:xfrm>
            <a:off x="5031837" y="2197462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" name="Oval 7">
            <a:extLst>
              <a:ext uri="{FF2B5EF4-FFF2-40B4-BE49-F238E27FC236}">
                <a16:creationId xmlns:a16="http://schemas.microsoft.com/office/drawing/2014/main" id="{A2476149-AF33-004B-BD37-ADBD17F52099}"/>
              </a:ext>
            </a:extLst>
          </p:cNvPr>
          <p:cNvSpPr/>
          <p:nvPr/>
        </p:nvSpPr>
        <p:spPr>
          <a:xfrm>
            <a:off x="9601197" y="1685124"/>
            <a:ext cx="808891" cy="808891"/>
          </a:xfrm>
          <a:prstGeom prst="ellipse">
            <a:avLst/>
          </a:prstGeom>
          <a:solidFill>
            <a:schemeClr val="accent3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06DBC64-19FD-E541-8408-7A09F5F8AEE0}"/>
              </a:ext>
            </a:extLst>
          </p:cNvPr>
          <p:cNvSpPr/>
          <p:nvPr/>
        </p:nvSpPr>
        <p:spPr>
          <a:xfrm>
            <a:off x="9530858" y="2605513"/>
            <a:ext cx="1776046" cy="6210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>
                <a:solidFill>
                  <a:schemeClr val="tx1">
                    <a:lumMod val="75000"/>
                    <a:lumOff val="25000"/>
                  </a:schemeClr>
                </a:solidFill>
              </a:rPr>
              <a:t>Ut wisi enim nostrud exerci tation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1" name="Oval 10">
            <a:extLst>
              <a:ext uri="{FF2B5EF4-FFF2-40B4-BE49-F238E27FC236}">
                <a16:creationId xmlns:a16="http://schemas.microsoft.com/office/drawing/2014/main" id="{251307AE-79A5-C240-84E1-C9E381970258}"/>
              </a:ext>
            </a:extLst>
          </p:cNvPr>
          <p:cNvSpPr/>
          <p:nvPr/>
        </p:nvSpPr>
        <p:spPr>
          <a:xfrm>
            <a:off x="9601197" y="3747532"/>
            <a:ext cx="808891" cy="808891"/>
          </a:xfrm>
          <a:prstGeom prst="ellipse">
            <a:avLst/>
          </a:prstGeom>
          <a:solidFill>
            <a:schemeClr val="accent1"/>
          </a:solidFill>
          <a:ln>
            <a:noFill/>
          </a:ln>
          <a:effectLst>
            <a:outerShdw blurRad="273811" dist="206022" dir="2400000" sx="99000" sy="99000" algn="ctr" rotWithShape="0">
              <a:prstClr val="black">
                <a:alpha val="9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40465AF1-D9F5-CD4E-B045-CEC33DB89A6B}"/>
              </a:ext>
            </a:extLst>
          </p:cNvPr>
          <p:cNvSpPr/>
          <p:nvPr/>
        </p:nvSpPr>
        <p:spPr>
          <a:xfrm>
            <a:off x="9530858" y="4667921"/>
            <a:ext cx="1776046" cy="62106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>
                <a:solidFill>
                  <a:schemeClr val="tx1">
                    <a:lumMod val="75000"/>
                    <a:lumOff val="25000"/>
                  </a:schemeClr>
                </a:solidFill>
              </a:rPr>
              <a:t>Ut wisi enim nostrud exerci tation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680804B0-BD80-B945-B263-BDF16DE146D3}"/>
              </a:ext>
            </a:extLst>
          </p:cNvPr>
          <p:cNvSpPr txBox="1"/>
          <p:nvPr/>
        </p:nvSpPr>
        <p:spPr>
          <a:xfrm>
            <a:off x="937237" y="2649348"/>
            <a:ext cx="364324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>
            <a:defPPr>
              <a:defRPr lang="en-US"/>
            </a:defPPr>
            <a:lvl1pPr>
              <a:defRPr sz="3600" b="1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</a:lstStyle>
          <a:p>
            <a:r>
              <a:rPr lang="en-US" dirty="0"/>
              <a:t>Our Service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CC64F3F9-ADCD-5541-842B-90E18A032A57}"/>
              </a:ext>
            </a:extLst>
          </p:cNvPr>
          <p:cNvSpPr/>
          <p:nvPr/>
        </p:nvSpPr>
        <p:spPr>
          <a:xfrm>
            <a:off x="937237" y="3545594"/>
            <a:ext cx="3986454" cy="96731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diam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nibh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euismod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tincidunt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laoreet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dolore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magna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erat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volutpat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Ut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wisi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minim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veniam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quis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nostrud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exerci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tation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ullamcorper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suscipit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lobortis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aliquip</a:t>
            </a:r>
            <a:r>
              <a:rPr lang="id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id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ipsum</a:t>
            </a:r>
            <a:endParaRPr lang="id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956C559F-043B-D028-2BDB-34568C9CEC0F}"/>
              </a:ext>
            </a:extLst>
          </p:cNvPr>
          <p:cNvSpPr txBox="1"/>
          <p:nvPr/>
        </p:nvSpPr>
        <p:spPr>
          <a:xfrm>
            <a:off x="937237" y="2345092"/>
            <a:ext cx="2754230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Title Here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CB786AE2-0083-4DA1-FF5C-EDEB9C42E7FD}"/>
              </a:ext>
            </a:extLst>
          </p:cNvPr>
          <p:cNvSpPr/>
          <p:nvPr/>
        </p:nvSpPr>
        <p:spPr>
          <a:xfrm>
            <a:off x="-1492147" y="5198655"/>
            <a:ext cx="1882064" cy="1882062"/>
          </a:xfrm>
          <a:prstGeom prst="ellipse">
            <a:avLst/>
          </a:prstGeom>
          <a:solidFill>
            <a:schemeClr val="accent1">
              <a:alpha val="1000"/>
            </a:schemeClr>
          </a:solidFill>
          <a:ln>
            <a:noFill/>
          </a:ln>
          <a:effectLst>
            <a:glow rad="1676400">
              <a:schemeClr val="accent2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AE667009-1CA0-781D-F92E-7DD4460633F7}"/>
              </a:ext>
            </a:extLst>
          </p:cNvPr>
          <p:cNvSpPr/>
          <p:nvPr/>
        </p:nvSpPr>
        <p:spPr>
          <a:xfrm>
            <a:off x="1547135" y="836031"/>
            <a:ext cx="246743" cy="246743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Oval 18">
            <a:extLst>
              <a:ext uri="{FF2B5EF4-FFF2-40B4-BE49-F238E27FC236}">
                <a16:creationId xmlns:a16="http://schemas.microsoft.com/office/drawing/2014/main" id="{F5C38C51-B4FB-A4F0-0B00-DADEBB6CBEA3}"/>
              </a:ext>
            </a:extLst>
          </p:cNvPr>
          <p:cNvSpPr/>
          <p:nvPr/>
        </p:nvSpPr>
        <p:spPr>
          <a:xfrm>
            <a:off x="645214" y="5365523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Oval 19">
            <a:extLst>
              <a:ext uri="{FF2B5EF4-FFF2-40B4-BE49-F238E27FC236}">
                <a16:creationId xmlns:a16="http://schemas.microsoft.com/office/drawing/2014/main" id="{50D69619-7C6D-909B-A243-64744A82869F}"/>
              </a:ext>
            </a:extLst>
          </p:cNvPr>
          <p:cNvSpPr/>
          <p:nvPr/>
        </p:nvSpPr>
        <p:spPr>
          <a:xfrm>
            <a:off x="10309168" y="5925456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10" name="Graphic 9" descr="Briefcase with solid fill">
            <a:extLst>
              <a:ext uri="{FF2B5EF4-FFF2-40B4-BE49-F238E27FC236}">
                <a16:creationId xmlns:a16="http://schemas.microsoft.com/office/drawing/2014/main" id="{E185AB80-A502-E095-F9D6-B35B78C8858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9791172" y="1875099"/>
            <a:ext cx="428940" cy="428940"/>
          </a:xfrm>
          <a:prstGeom prst="rect">
            <a:avLst/>
          </a:prstGeom>
        </p:spPr>
      </p:pic>
      <p:pic>
        <p:nvPicPr>
          <p:cNvPr id="14" name="Graphic 13" descr="Clipboard with solid fill">
            <a:extLst>
              <a:ext uri="{FF2B5EF4-FFF2-40B4-BE49-F238E27FC236}">
                <a16:creationId xmlns:a16="http://schemas.microsoft.com/office/drawing/2014/main" id="{D97E4FDD-1C21-CF68-8456-45EFF2EF25BC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791172" y="3937507"/>
            <a:ext cx="428940" cy="428940"/>
          </a:xfrm>
          <a:prstGeom prst="rect">
            <a:avLst/>
          </a:prstGeom>
        </p:spPr>
      </p:pic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F9F428D3-4D5C-1BB5-9BB2-ABC4452A663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14969271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Oval 11">
            <a:extLst>
              <a:ext uri="{FF2B5EF4-FFF2-40B4-BE49-F238E27FC236}">
                <a16:creationId xmlns:a16="http://schemas.microsoft.com/office/drawing/2014/main" id="{15C814BB-C759-43C2-97A2-638C7F10859F}"/>
              </a:ext>
            </a:extLst>
          </p:cNvPr>
          <p:cNvSpPr/>
          <p:nvPr/>
        </p:nvSpPr>
        <p:spPr>
          <a:xfrm>
            <a:off x="11233862" y="-439036"/>
            <a:ext cx="2231449" cy="2231448"/>
          </a:xfrm>
          <a:prstGeom prst="ellipse">
            <a:avLst/>
          </a:prstGeom>
          <a:solidFill>
            <a:schemeClr val="accent3">
              <a:alpha val="1000"/>
            </a:schemeClr>
          </a:solidFill>
          <a:ln>
            <a:noFill/>
          </a:ln>
          <a:effectLst>
            <a:glow rad="1676400">
              <a:schemeClr val="accent3">
                <a:alpha val="2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9767B58-010F-4AF5-8D22-1590FF73583A}"/>
              </a:ext>
            </a:extLst>
          </p:cNvPr>
          <p:cNvSpPr txBox="1"/>
          <p:nvPr/>
        </p:nvSpPr>
        <p:spPr>
          <a:xfrm>
            <a:off x="7292479" y="935179"/>
            <a:ext cx="4402313" cy="40011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en-US" sz="2000" spc="600" dirty="0">
                <a:solidFill>
                  <a:schemeClr val="accent1"/>
                </a:solidFill>
              </a:rPr>
              <a:t>Our Service</a:t>
            </a:r>
            <a:endParaRPr lang="en-ID" sz="2000" spc="600" dirty="0">
              <a:solidFill>
                <a:schemeClr val="accent1"/>
              </a:solidFill>
            </a:endParaRP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9E3E19FE-3495-46FB-AF08-B0A065620B52}"/>
              </a:ext>
            </a:extLst>
          </p:cNvPr>
          <p:cNvSpPr txBox="1"/>
          <p:nvPr/>
        </p:nvSpPr>
        <p:spPr>
          <a:xfrm>
            <a:off x="7292478" y="1335289"/>
            <a:ext cx="4402314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Career Is </a:t>
            </a:r>
            <a:b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A Person's Series </a:t>
            </a:r>
            <a:b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</a:br>
            <a:r>
              <a:rPr lang="en-US" sz="3600" b="1" dirty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rPr>
              <a:t>Of Jobs.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DD4140A-478B-4B72-BEEC-428F19BF14CC}"/>
              </a:ext>
            </a:extLst>
          </p:cNvPr>
          <p:cNvSpPr txBox="1"/>
          <p:nvPr/>
        </p:nvSpPr>
        <p:spPr>
          <a:xfrm>
            <a:off x="7292475" y="3190601"/>
            <a:ext cx="4513082" cy="74148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Lorem ipsum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dolor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sit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amet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consectetur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adipiscing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elit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,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sed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do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eiusmod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tempor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incididunt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ut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 Ut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enim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 ad minim exercitation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ullamco</a:t>
            </a: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.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54ACBCEC-7A8B-4611-B11D-F79748D7E7D4}"/>
              </a:ext>
            </a:extLst>
          </p:cNvPr>
          <p:cNvSpPr txBox="1"/>
          <p:nvPr/>
        </p:nvSpPr>
        <p:spPr>
          <a:xfrm>
            <a:off x="7292476" y="5278295"/>
            <a:ext cx="1786210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38163A0F-2AB9-4DEB-9732-18AFB6217173}"/>
              </a:ext>
            </a:extLst>
          </p:cNvPr>
          <p:cNvSpPr txBox="1"/>
          <p:nvPr/>
        </p:nvSpPr>
        <p:spPr>
          <a:xfrm>
            <a:off x="9347865" y="5278295"/>
            <a:ext cx="1657592" cy="51988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ID" sz="1200" dirty="0">
                <a:solidFill>
                  <a:schemeClr val="tx1">
                    <a:lumMod val="75000"/>
                    <a:lumOff val="25000"/>
                  </a:schemeClr>
                </a:solidFill>
              </a:rPr>
              <a:t>labore et dolore magna </a:t>
            </a:r>
            <a:r>
              <a:rPr lang="en-ID" sz="1200" dirty="0" err="1">
                <a:solidFill>
                  <a:schemeClr val="tx1">
                    <a:lumMod val="75000"/>
                    <a:lumOff val="25000"/>
                  </a:schemeClr>
                </a:solidFill>
              </a:rPr>
              <a:t>aliqua</a:t>
            </a:r>
            <a:endParaRPr lang="en-ID" sz="1200" dirty="0">
              <a:solidFill>
                <a:schemeClr val="tx1">
                  <a:lumMod val="75000"/>
                  <a:lumOff val="25000"/>
                </a:schemeClr>
              </a:solidFill>
            </a:endParaRP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0CD8EAB-6015-40D0-B661-8DF0B166E86F}"/>
              </a:ext>
            </a:extLst>
          </p:cNvPr>
          <p:cNvGrpSpPr/>
          <p:nvPr/>
        </p:nvGrpSpPr>
        <p:grpSpPr>
          <a:xfrm>
            <a:off x="7422740" y="4343646"/>
            <a:ext cx="819257" cy="819257"/>
            <a:chOff x="7889875" y="4862069"/>
            <a:chExt cx="914400" cy="914400"/>
          </a:xfrm>
        </p:grpSpPr>
        <p:sp>
          <p:nvSpPr>
            <p:cNvPr id="14" name="Oval 13">
              <a:extLst>
                <a:ext uri="{FF2B5EF4-FFF2-40B4-BE49-F238E27FC236}">
                  <a16:creationId xmlns:a16="http://schemas.microsoft.com/office/drawing/2014/main" id="{3E2A2FA2-3705-4FBA-90AC-F2080A239223}"/>
                </a:ext>
              </a:extLst>
            </p:cNvPr>
            <p:cNvSpPr/>
            <p:nvPr/>
          </p:nvSpPr>
          <p:spPr>
            <a:xfrm>
              <a:off x="7889875" y="4862069"/>
              <a:ext cx="914400" cy="914400"/>
            </a:xfrm>
            <a:prstGeom prst="ellipse">
              <a:avLst/>
            </a:prstGeom>
            <a:ln w="127000" cap="rnd">
              <a:solidFill>
                <a:schemeClr val="bg1">
                  <a:lumMod val="9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10" name="Arc 9">
              <a:extLst>
                <a:ext uri="{FF2B5EF4-FFF2-40B4-BE49-F238E27FC236}">
                  <a16:creationId xmlns:a16="http://schemas.microsoft.com/office/drawing/2014/main" id="{C76546C0-E02E-4AA4-825D-0AA5734707AF}"/>
                </a:ext>
              </a:extLst>
            </p:cNvPr>
            <p:cNvSpPr/>
            <p:nvPr/>
          </p:nvSpPr>
          <p:spPr>
            <a:xfrm>
              <a:off x="7889875" y="4862069"/>
              <a:ext cx="914400" cy="914400"/>
            </a:xfrm>
            <a:prstGeom prst="arc">
              <a:avLst>
                <a:gd name="adj1" fmla="val 16200000"/>
                <a:gd name="adj2" fmla="val 9079679"/>
              </a:avLst>
            </a:prstGeom>
            <a:ln w="63500" cap="rnd"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</p:grpSp>
      <p:grpSp>
        <p:nvGrpSpPr>
          <p:cNvPr id="23" name="Group 22">
            <a:extLst>
              <a:ext uri="{FF2B5EF4-FFF2-40B4-BE49-F238E27FC236}">
                <a16:creationId xmlns:a16="http://schemas.microsoft.com/office/drawing/2014/main" id="{2BF082BB-34E9-4BF4-8005-3426AA7FA1F1}"/>
              </a:ext>
            </a:extLst>
          </p:cNvPr>
          <p:cNvGrpSpPr/>
          <p:nvPr/>
        </p:nvGrpSpPr>
        <p:grpSpPr>
          <a:xfrm>
            <a:off x="9478129" y="4343646"/>
            <a:ext cx="819257" cy="819257"/>
            <a:chOff x="7889875" y="4862069"/>
            <a:chExt cx="914400" cy="914400"/>
          </a:xfrm>
        </p:grpSpPr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10201AE9-722C-4BA5-9B44-B4C2F15BDB46}"/>
                </a:ext>
              </a:extLst>
            </p:cNvPr>
            <p:cNvSpPr/>
            <p:nvPr/>
          </p:nvSpPr>
          <p:spPr>
            <a:xfrm>
              <a:off x="7889875" y="4862069"/>
              <a:ext cx="914400" cy="914400"/>
            </a:xfrm>
            <a:prstGeom prst="ellipse">
              <a:avLst/>
            </a:prstGeom>
            <a:ln w="127000" cap="rnd">
              <a:solidFill>
                <a:schemeClr val="bg1">
                  <a:lumMod val="95000"/>
                </a:schemeClr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26" name="Arc 25">
              <a:extLst>
                <a:ext uri="{FF2B5EF4-FFF2-40B4-BE49-F238E27FC236}">
                  <a16:creationId xmlns:a16="http://schemas.microsoft.com/office/drawing/2014/main" id="{6CB72125-14FE-404D-B497-5464E40BB0F4}"/>
                </a:ext>
              </a:extLst>
            </p:cNvPr>
            <p:cNvSpPr/>
            <p:nvPr/>
          </p:nvSpPr>
          <p:spPr>
            <a:xfrm>
              <a:off x="7889875" y="4862069"/>
              <a:ext cx="914400" cy="914400"/>
            </a:xfrm>
            <a:prstGeom prst="arc">
              <a:avLst>
                <a:gd name="adj1" fmla="val 16200000"/>
                <a:gd name="adj2" fmla="val 13713486"/>
              </a:avLst>
            </a:prstGeom>
            <a:ln w="63500" cap="rnd">
              <a:solidFill>
                <a:schemeClr val="accent2"/>
              </a:solidFill>
              <a:round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36" name="Oval 35">
            <a:extLst>
              <a:ext uri="{FF2B5EF4-FFF2-40B4-BE49-F238E27FC236}">
                <a16:creationId xmlns:a16="http://schemas.microsoft.com/office/drawing/2014/main" id="{FBEF269B-D960-410D-A243-CA674470965C}"/>
              </a:ext>
            </a:extLst>
          </p:cNvPr>
          <p:cNvSpPr/>
          <p:nvPr/>
        </p:nvSpPr>
        <p:spPr>
          <a:xfrm>
            <a:off x="7019577" y="6289461"/>
            <a:ext cx="246743" cy="246743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647301A-B262-4FBF-982A-74719A08B330}"/>
              </a:ext>
            </a:extLst>
          </p:cNvPr>
          <p:cNvSpPr/>
          <p:nvPr/>
        </p:nvSpPr>
        <p:spPr>
          <a:xfrm>
            <a:off x="417044" y="4126588"/>
            <a:ext cx="246743" cy="246743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EB93209B-2E22-4675-B10B-8390BC74F910}"/>
              </a:ext>
            </a:extLst>
          </p:cNvPr>
          <p:cNvSpPr/>
          <p:nvPr/>
        </p:nvSpPr>
        <p:spPr>
          <a:xfrm>
            <a:off x="6326168" y="676688"/>
            <a:ext cx="246743" cy="246743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pic>
        <p:nvPicPr>
          <p:cNvPr id="3" name="Graphic 2" descr="User network with solid fill">
            <a:extLst>
              <a:ext uri="{FF2B5EF4-FFF2-40B4-BE49-F238E27FC236}">
                <a16:creationId xmlns:a16="http://schemas.microsoft.com/office/drawing/2014/main" id="{F2A58340-3B6B-2A38-F64F-59DD0CBC2F5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7612994" y="4533900"/>
            <a:ext cx="438748" cy="438748"/>
          </a:xfrm>
          <a:prstGeom prst="rect">
            <a:avLst/>
          </a:prstGeom>
        </p:spPr>
      </p:pic>
      <p:pic>
        <p:nvPicPr>
          <p:cNvPr id="5" name="Graphic 4" descr="Questions with solid fill">
            <a:extLst>
              <a:ext uri="{FF2B5EF4-FFF2-40B4-BE49-F238E27FC236}">
                <a16:creationId xmlns:a16="http://schemas.microsoft.com/office/drawing/2014/main" id="{5396F04F-B306-77CF-FF11-AA983244C212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9668383" y="4533900"/>
            <a:ext cx="438748" cy="438748"/>
          </a:xfrm>
          <a:prstGeom prst="rect">
            <a:avLst/>
          </a:prstGeom>
        </p:spPr>
      </p:pic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75F15E60-9DF1-1462-FC17-D3123E30825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F7B0682-AA46-7CEB-8D03-29B0768F93EB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</p:spTree>
    <p:extLst>
      <p:ext uri="{BB962C8B-B14F-4D97-AF65-F5344CB8AC3E}">
        <p14:creationId xmlns:p14="http://schemas.microsoft.com/office/powerpoint/2010/main" val="28069709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areer Dark">
      <a:dk1>
        <a:srgbClr val="FFFFFF"/>
      </a:dk1>
      <a:lt1>
        <a:srgbClr val="000000"/>
      </a:lt1>
      <a:dk2>
        <a:srgbClr val="000000"/>
      </a:dk2>
      <a:lt2>
        <a:srgbClr val="FFFFFF"/>
      </a:lt2>
      <a:accent1>
        <a:srgbClr val="2C58FF"/>
      </a:accent1>
      <a:accent2>
        <a:srgbClr val="FF4572"/>
      </a:accent2>
      <a:accent3>
        <a:srgbClr val="FFC012"/>
      </a:accent3>
      <a:accent4>
        <a:srgbClr val="1FFF3F"/>
      </a:accent4>
      <a:accent5>
        <a:srgbClr val="002AC4"/>
      </a:accent5>
      <a:accent6>
        <a:srgbClr val="009615"/>
      </a:accent6>
      <a:hlink>
        <a:srgbClr val="0563C1"/>
      </a:hlink>
      <a:folHlink>
        <a:srgbClr val="954F72"/>
      </a:folHlink>
    </a:clrScheme>
    <a:fontScheme name="Custom 26">
      <a:majorFont>
        <a:latin typeface="Ubuntu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1340</TotalTime>
  <Words>2980</Words>
  <Application>Microsoft Macintosh PowerPoint</Application>
  <PresentationFormat>Widescreen</PresentationFormat>
  <Paragraphs>445</Paragraphs>
  <Slides>52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61" baseType="lpstr">
      <vt:lpstr>NanumGothic</vt:lpstr>
      <vt:lpstr>Arial</vt:lpstr>
      <vt:lpstr>Calibri</vt:lpstr>
      <vt:lpstr>DM Sans</vt:lpstr>
      <vt:lpstr>Lato</vt:lpstr>
      <vt:lpstr>Manrope</vt:lpstr>
      <vt:lpstr>Open Sans</vt:lpstr>
      <vt:lpstr>Ubuntu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Manager/>
  <Company/>
  <LinksUpToDate>false</LinksUpToDate>
  <SharedDoc>false</SharedDoc>
  <HyperlinkBase/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bachrivector@gmail.com</dc:creator>
  <cp:keywords/>
  <dc:description/>
  <cp:lastModifiedBy>bachrivector@gmail.com</cp:lastModifiedBy>
  <cp:revision>388</cp:revision>
  <dcterms:created xsi:type="dcterms:W3CDTF">2022-04-23T03:47:48Z</dcterms:created>
  <dcterms:modified xsi:type="dcterms:W3CDTF">2022-10-27T05:37:15Z</dcterms:modified>
  <cp:category/>
</cp:coreProperties>
</file>